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6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55" r:id="rId25"/>
    <p:sldId id="456" r:id="rId26"/>
    <p:sldId id="457" r:id="rId27"/>
    <p:sldId id="458" r:id="rId28"/>
    <p:sldId id="443" r:id="rId29"/>
    <p:sldId id="433" r:id="rId30"/>
    <p:sldId id="438" r:id="rId31"/>
    <p:sldId id="439" r:id="rId32"/>
    <p:sldId id="444" r:id="rId33"/>
    <p:sldId id="459" r:id="rId34"/>
    <p:sldId id="460" r:id="rId35"/>
    <p:sldId id="461" r:id="rId36"/>
    <p:sldId id="462" r:id="rId37"/>
    <p:sldId id="463" r:id="rId38"/>
    <p:sldId id="412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20" d="100"/>
          <a:sy n="120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24.03.2015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44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</a:t>
            </a:r>
            <a:r>
              <a:rPr lang="en-US" dirty="0" smtClean="0"/>
              <a:t>., </a:t>
            </a:r>
            <a:r>
              <a:rPr lang="en-US" dirty="0" smtClean="0"/>
              <a:t>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</a:t>
            </a:r>
            <a:r>
              <a:rPr lang="en-US" dirty="0" smtClean="0"/>
              <a:t>operators </a:t>
            </a:r>
            <a:r>
              <a:rPr lang="en-US" dirty="0" smtClean="0"/>
              <a:t>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</a:t>
            </a:r>
            <a:r>
              <a:rPr lang="en-GB" dirty="0" smtClean="0"/>
              <a:t>pausing</a:t>
            </a:r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</a:t>
            </a:r>
            <a:r>
              <a:rPr lang="en-US" dirty="0" smtClean="0"/>
              <a:t>., </a:t>
            </a:r>
            <a:r>
              <a:rPr lang="en-US" dirty="0" smtClean="0"/>
              <a:t>a distance matrix, a simulation, a function definition), usually supplied by a </a:t>
            </a:r>
            <a:r>
              <a:rPr lang="en-US" dirty="0" smtClean="0"/>
              <a:t>problem instance provider</a:t>
            </a:r>
            <a:endParaRPr lang="en-US" dirty="0" smtClean="0"/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>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</a:t>
            </a:r>
            <a:r>
              <a:rPr lang="en-GB" sz="3200" dirty="0" smtClean="0"/>
              <a:t>., </a:t>
            </a:r>
            <a:r>
              <a:rPr lang="en-GB" sz="3200" dirty="0" smtClean="0"/>
              <a:t>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</a:t>
            </a:r>
            <a:r>
              <a:rPr lang="en-GB" dirty="0" smtClean="0"/>
              <a:t>encoding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8480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8480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., </a:t>
            </a:r>
            <a:r>
              <a:rPr lang="en-US" dirty="0" smtClean="0"/>
              <a:t>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</a:t>
            </a:r>
            <a:r>
              <a:rPr lang="en-US" dirty="0" smtClean="0"/>
              <a:t>up; e.g., </a:t>
            </a:r>
            <a:r>
              <a:rPr lang="en-US" dirty="0" smtClean="0"/>
              <a:t>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</a:t>
            </a:r>
            <a:r>
              <a:rPr lang="en-US" dirty="0" smtClean="0"/>
              <a:t>parameters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4402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4402" y="4850347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Bildschirmpräsentation (4:3)</PresentationFormat>
  <Paragraphs>377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Scopes – Debug Engine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507</cp:revision>
  <dcterms:created xsi:type="dcterms:W3CDTF">2011-02-08T10:23:16Z</dcterms:created>
  <dcterms:modified xsi:type="dcterms:W3CDTF">2015-03-24T10:47:11Z</dcterms:modified>
</cp:coreProperties>
</file>