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6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65" r:id="rId25"/>
    <p:sldId id="455" r:id="rId26"/>
    <p:sldId id="456" r:id="rId27"/>
    <p:sldId id="457" r:id="rId28"/>
    <p:sldId id="458" r:id="rId29"/>
    <p:sldId id="443" r:id="rId30"/>
    <p:sldId id="433" r:id="rId31"/>
    <p:sldId id="438" r:id="rId32"/>
    <p:sldId id="439" r:id="rId33"/>
    <p:sldId id="444" r:id="rId34"/>
    <p:sldId id="459" r:id="rId35"/>
    <p:sldId id="460" r:id="rId36"/>
    <p:sldId id="461" r:id="rId37"/>
    <p:sldId id="462" r:id="rId38"/>
    <p:sldId id="463" r:id="rId39"/>
    <p:sldId id="412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11" d="100"/>
          <a:sy n="111" d="100"/>
        </p:scale>
        <p:origin x="4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07.10.2015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088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61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(e.g.,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95417" cy="19177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55" y="4132893"/>
            <a:ext cx="4905945" cy="16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(e.g., a distance matrix, a simulation, a function definition), usually supplied by a problem instance provider</a:t>
            </a:r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Wires/parameterizes parameters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e.g.,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E.g.,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up; e.g., 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7936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936" y="4812244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Bildschirmpräsentation (4:3)</PresentationFormat>
  <Paragraphs>383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Scopes – Debug Engine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Example – Random Search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520</cp:revision>
  <dcterms:created xsi:type="dcterms:W3CDTF">2011-02-08T10:23:16Z</dcterms:created>
  <dcterms:modified xsi:type="dcterms:W3CDTF">2015-10-07T14:08:22Z</dcterms:modified>
</cp:coreProperties>
</file>