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601575" cy="61214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-132" y="-564"/>
      </p:cViewPr>
      <p:guideLst>
        <p:guide orient="horz" pos="1928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45118" y="1901602"/>
            <a:ext cx="10711339" cy="131213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90236" y="3468793"/>
            <a:ext cx="8821103" cy="1564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70FE-B93C-406E-B648-E21175039D10}" type="datetimeFigureOut">
              <a:rPr lang="de-AT" smtClean="0"/>
              <a:t>28.04.2012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44EB-E929-4A40-B56C-0BAF6B5B0A8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464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70FE-B93C-406E-B648-E21175039D10}" type="datetimeFigureOut">
              <a:rPr lang="de-AT" smtClean="0"/>
              <a:t>28.04.2012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44EB-E929-4A40-B56C-0BAF6B5B0A8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37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2590638" y="218217"/>
            <a:ext cx="3907363" cy="466331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68547" y="218217"/>
            <a:ext cx="11512064" cy="46633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70FE-B93C-406E-B648-E21175039D10}" type="datetimeFigureOut">
              <a:rPr lang="de-AT" smtClean="0"/>
              <a:t>28.04.2012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44EB-E929-4A40-B56C-0BAF6B5B0A8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699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70FE-B93C-406E-B648-E21175039D10}" type="datetimeFigureOut">
              <a:rPr lang="de-AT" smtClean="0"/>
              <a:t>28.04.2012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44EB-E929-4A40-B56C-0BAF6B5B0A8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104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5437" y="3933567"/>
            <a:ext cx="10711339" cy="12157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95437" y="2594511"/>
            <a:ext cx="10711339" cy="13390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70FE-B93C-406E-B648-E21175039D10}" type="datetimeFigureOut">
              <a:rPr lang="de-AT" smtClean="0"/>
              <a:t>28.04.2012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44EB-E929-4A40-B56C-0BAF6B5B0A8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915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68547" y="1275292"/>
            <a:ext cx="7709714" cy="36062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788286" y="1275292"/>
            <a:ext cx="7709714" cy="36062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70FE-B93C-406E-B648-E21175039D10}" type="datetimeFigureOut">
              <a:rPr lang="de-AT" smtClean="0"/>
              <a:t>28.04.2012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44EB-E929-4A40-B56C-0BAF6B5B0A8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964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079" y="245140"/>
            <a:ext cx="11341418" cy="1020233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079" y="1370230"/>
            <a:ext cx="5567884" cy="5710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079" y="1941278"/>
            <a:ext cx="5567884" cy="35268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01426" y="1370230"/>
            <a:ext cx="5570071" cy="5710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01426" y="1941278"/>
            <a:ext cx="5570071" cy="35268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70FE-B93C-406E-B648-E21175039D10}" type="datetimeFigureOut">
              <a:rPr lang="de-AT" smtClean="0"/>
              <a:t>28.04.2012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44EB-E929-4A40-B56C-0BAF6B5B0A8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696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70FE-B93C-406E-B648-E21175039D10}" type="datetimeFigureOut">
              <a:rPr lang="de-AT" smtClean="0"/>
              <a:t>28.04.2012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44EB-E929-4A40-B56C-0BAF6B5B0A8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174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70FE-B93C-406E-B648-E21175039D10}" type="datetimeFigureOut">
              <a:rPr lang="de-AT" smtClean="0"/>
              <a:t>28.04.2012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44EB-E929-4A40-B56C-0BAF6B5B0A8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041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080" y="243723"/>
            <a:ext cx="4145831" cy="1037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26866" y="243723"/>
            <a:ext cx="7044630" cy="52244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080" y="1280960"/>
            <a:ext cx="4145831" cy="41872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70FE-B93C-406E-B648-E21175039D10}" type="datetimeFigureOut">
              <a:rPr lang="de-AT" smtClean="0"/>
              <a:t>28.04.2012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44EB-E929-4A40-B56C-0BAF6B5B0A8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293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69997" y="4284980"/>
            <a:ext cx="7560945" cy="5058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469997" y="546958"/>
            <a:ext cx="7560945" cy="3672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469997" y="4790846"/>
            <a:ext cx="7560945" cy="7184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70FE-B93C-406E-B648-E21175039D10}" type="datetimeFigureOut">
              <a:rPr lang="de-AT" smtClean="0"/>
              <a:t>28.04.2012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44EB-E929-4A40-B56C-0BAF6B5B0A8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356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30079" y="245140"/>
            <a:ext cx="11341418" cy="1020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079" y="1428327"/>
            <a:ext cx="11341418" cy="40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30079" y="5673631"/>
            <a:ext cx="2940368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770FE-B93C-406E-B648-E21175039D10}" type="datetimeFigureOut">
              <a:rPr lang="de-AT" smtClean="0"/>
              <a:t>28.04.2012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305538" y="5673631"/>
            <a:ext cx="3990499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031129" y="5673631"/>
            <a:ext cx="2940368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144EB-E929-4A40-B56C-0BAF6B5B0A8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068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8"/>
          <p:cNvSpPr/>
          <p:nvPr/>
        </p:nvSpPr>
        <p:spPr>
          <a:xfrm>
            <a:off x="3204443" y="3355933"/>
            <a:ext cx="1656184" cy="33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Collections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6" name="Rectangle 39"/>
          <p:cNvSpPr/>
          <p:nvPr/>
        </p:nvSpPr>
        <p:spPr>
          <a:xfrm>
            <a:off x="6660827" y="3355933"/>
            <a:ext cx="1656184" cy="33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Persistence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7" name="Rectangle 40"/>
          <p:cNvSpPr/>
          <p:nvPr/>
        </p:nvSpPr>
        <p:spPr>
          <a:xfrm>
            <a:off x="8461027" y="3355932"/>
            <a:ext cx="1656184" cy="3312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MainForm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8" name="Rectangle 41"/>
          <p:cNvSpPr/>
          <p:nvPr/>
        </p:nvSpPr>
        <p:spPr>
          <a:xfrm>
            <a:off x="8461027" y="2952688"/>
            <a:ext cx="1656184" cy="3312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WindowsForms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9" name="Rectangle 43"/>
          <p:cNvSpPr/>
          <p:nvPr/>
        </p:nvSpPr>
        <p:spPr>
          <a:xfrm>
            <a:off x="1477032" y="2369423"/>
            <a:ext cx="1655403" cy="3312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Core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10" name="Rectangle 44"/>
          <p:cNvSpPr/>
          <p:nvPr/>
        </p:nvSpPr>
        <p:spPr>
          <a:xfrm>
            <a:off x="3205224" y="2369423"/>
            <a:ext cx="1656184" cy="3312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Data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11" name="Rectangle 45"/>
          <p:cNvSpPr/>
          <p:nvPr/>
        </p:nvSpPr>
        <p:spPr>
          <a:xfrm>
            <a:off x="4933416" y="2369423"/>
            <a:ext cx="1656184" cy="3189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Parameters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12" name="Rectangle 46"/>
          <p:cNvSpPr/>
          <p:nvPr/>
        </p:nvSpPr>
        <p:spPr>
          <a:xfrm>
            <a:off x="3210178" y="1920902"/>
            <a:ext cx="1656184" cy="3312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Operators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13" name="Rectangle 47"/>
          <p:cNvSpPr/>
          <p:nvPr/>
        </p:nvSpPr>
        <p:spPr>
          <a:xfrm>
            <a:off x="6661608" y="1908570"/>
            <a:ext cx="1655403" cy="3312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Optimization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14" name="Rectangle 48"/>
          <p:cNvSpPr/>
          <p:nvPr/>
        </p:nvSpPr>
        <p:spPr>
          <a:xfrm>
            <a:off x="1475469" y="1908571"/>
            <a:ext cx="1655403" cy="3312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*</a:t>
            </a:r>
            <a:r>
              <a:rPr lang="de-AT" sz="1400" dirty="0" smtClean="0">
                <a:cs typeface="Arial" pitchFamily="34" charset="0"/>
              </a:rPr>
              <a:t>Engine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15" name="Rectangle 49"/>
          <p:cNvSpPr/>
          <p:nvPr/>
        </p:nvSpPr>
        <p:spPr>
          <a:xfrm>
            <a:off x="3204443" y="900460"/>
            <a:ext cx="1656184" cy="3312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Encodings.*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16" name="Rectangle 50"/>
          <p:cNvSpPr/>
          <p:nvPr/>
        </p:nvSpPr>
        <p:spPr>
          <a:xfrm>
            <a:off x="4932635" y="900460"/>
            <a:ext cx="1656184" cy="3312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Problems.*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6660827" y="900460"/>
            <a:ext cx="1656184" cy="3312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Algorithms.*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18" name="Rectangle 52"/>
          <p:cNvSpPr/>
          <p:nvPr/>
        </p:nvSpPr>
        <p:spPr>
          <a:xfrm>
            <a:off x="1475469" y="900460"/>
            <a:ext cx="1656184" cy="3312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Analysis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21" name="Rectangle 55"/>
          <p:cNvSpPr/>
          <p:nvPr/>
        </p:nvSpPr>
        <p:spPr>
          <a:xfrm>
            <a:off x="8461027" y="1908570"/>
            <a:ext cx="1660521" cy="3312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GraphVisualization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22" name="Rectangle 56"/>
          <p:cNvSpPr/>
          <p:nvPr/>
        </p:nvSpPr>
        <p:spPr>
          <a:xfrm>
            <a:off x="4938370" y="3355934"/>
            <a:ext cx="1656184" cy="33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Tracing/Logging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23" name="Rectangle 57"/>
          <p:cNvSpPr/>
          <p:nvPr/>
        </p:nvSpPr>
        <p:spPr>
          <a:xfrm>
            <a:off x="3204443" y="1332508"/>
            <a:ext cx="1656184" cy="3312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Selection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24" name="Rectangle 58"/>
          <p:cNvSpPr/>
          <p:nvPr/>
        </p:nvSpPr>
        <p:spPr>
          <a:xfrm>
            <a:off x="1475469" y="1332507"/>
            <a:ext cx="1656184" cy="3312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Random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25" name="Rectangle 59"/>
          <p:cNvSpPr/>
          <p:nvPr/>
        </p:nvSpPr>
        <p:spPr>
          <a:xfrm>
            <a:off x="6661608" y="2369423"/>
            <a:ext cx="1661528" cy="3104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>
                <a:cs typeface="Arial" pitchFamily="34" charset="0"/>
              </a:rPr>
              <a:t>Instances.*</a:t>
            </a:r>
          </a:p>
        </p:txBody>
      </p:sp>
      <p:sp>
        <p:nvSpPr>
          <p:cNvPr id="26" name="Rectangle 60"/>
          <p:cNvSpPr/>
          <p:nvPr/>
        </p:nvSpPr>
        <p:spPr>
          <a:xfrm>
            <a:off x="8461027" y="2369423"/>
            <a:ext cx="1660521" cy="3104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Optimizer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27" name="Rectangle 62"/>
          <p:cNvSpPr/>
          <p:nvPr/>
        </p:nvSpPr>
        <p:spPr>
          <a:xfrm>
            <a:off x="10190672" y="3355931"/>
            <a:ext cx="1653668" cy="3312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err="1" smtClean="0">
                <a:cs typeface="Arial" pitchFamily="34" charset="0"/>
              </a:rPr>
              <a:t>ControlExtensions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28" name="Rectangle 64"/>
          <p:cNvSpPr/>
          <p:nvPr/>
        </p:nvSpPr>
        <p:spPr>
          <a:xfrm>
            <a:off x="4932635" y="1332508"/>
            <a:ext cx="3389330" cy="3312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Optimization Operators</a:t>
            </a:r>
          </a:p>
        </p:txBody>
      </p:sp>
      <p:sp>
        <p:nvSpPr>
          <p:cNvPr id="29" name="Rectangle 65"/>
          <p:cNvSpPr/>
          <p:nvPr/>
        </p:nvSpPr>
        <p:spPr>
          <a:xfrm>
            <a:off x="1476251" y="3355933"/>
            <a:ext cx="1656184" cy="33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Clients.Common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30" name="Rectangle 66"/>
          <p:cNvSpPr/>
          <p:nvPr/>
        </p:nvSpPr>
        <p:spPr>
          <a:xfrm>
            <a:off x="10190672" y="2952688"/>
            <a:ext cx="1653668" cy="3312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CodeEditor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31" name="Rectangle 67"/>
          <p:cNvSpPr/>
          <p:nvPr/>
        </p:nvSpPr>
        <p:spPr>
          <a:xfrm>
            <a:off x="4939152" y="1920898"/>
            <a:ext cx="1655402" cy="3312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err="1">
                <a:cs typeface="Arial" pitchFamily="34" charset="0"/>
              </a:rPr>
              <a:t>Programmable</a:t>
            </a:r>
            <a:r>
              <a:rPr lang="de-AT" sz="1400" dirty="0">
                <a:cs typeface="Arial" pitchFamily="34" charset="0"/>
              </a:rPr>
              <a:t> Op.</a:t>
            </a:r>
          </a:p>
        </p:txBody>
      </p:sp>
      <p:sp>
        <p:nvSpPr>
          <p:cNvPr id="33" name="Textfeld 20"/>
          <p:cNvSpPr txBox="1"/>
          <p:nvPr/>
        </p:nvSpPr>
        <p:spPr>
          <a:xfrm>
            <a:off x="8389019" y="5179591"/>
            <a:ext cx="3456384" cy="30777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ctr"/>
            <a:r>
              <a:rPr lang="de-DE" sz="1400" dirty="0" smtClean="0">
                <a:cs typeface="Arial" pitchFamily="34" charset="0"/>
              </a:rPr>
              <a:t>Views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34" name="Textfeld 39"/>
          <p:cNvSpPr txBox="1"/>
          <p:nvPr/>
        </p:nvSpPr>
        <p:spPr>
          <a:xfrm>
            <a:off x="1476251" y="5179591"/>
            <a:ext cx="6912768" cy="30777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ctr"/>
            <a:r>
              <a:rPr lang="de-DE" sz="1400" dirty="0" smtClean="0">
                <a:cs typeface="Arial" pitchFamily="34" charset="0"/>
              </a:rPr>
              <a:t>Models</a:t>
            </a:r>
            <a:endParaRPr lang="de-AT" sz="1400" dirty="0">
              <a:cs typeface="Arial" pitchFamily="34" charset="0"/>
            </a:endParaRPr>
          </a:p>
        </p:txBody>
      </p:sp>
      <p:cxnSp>
        <p:nvCxnSpPr>
          <p:cNvPr id="35" name="Straight Connector 72"/>
          <p:cNvCxnSpPr/>
          <p:nvPr/>
        </p:nvCxnSpPr>
        <p:spPr>
          <a:xfrm>
            <a:off x="8389019" y="252388"/>
            <a:ext cx="0" cy="5194088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684163" y="2812593"/>
            <a:ext cx="11336773" cy="0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684163" y="1798197"/>
            <a:ext cx="11336773" cy="0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63"/>
          <p:cNvSpPr/>
          <p:nvPr/>
        </p:nvSpPr>
        <p:spPr>
          <a:xfrm flipH="1">
            <a:off x="10190672" y="900460"/>
            <a:ext cx="1655122" cy="17794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*.Views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43" name="Textfeld 39"/>
          <p:cNvSpPr txBox="1"/>
          <p:nvPr/>
        </p:nvSpPr>
        <p:spPr>
          <a:xfrm rot="16200000">
            <a:off x="276218" y="3375035"/>
            <a:ext cx="1411704" cy="30777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ctr"/>
            <a:r>
              <a:rPr lang="de-DE" sz="1400" dirty="0" smtClean="0">
                <a:cs typeface="Arial" pitchFamily="34" charset="0"/>
              </a:rPr>
              <a:t>Base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44" name="Textfeld 39"/>
          <p:cNvSpPr txBox="1"/>
          <p:nvPr/>
        </p:nvSpPr>
        <p:spPr>
          <a:xfrm rot="16200000">
            <a:off x="469635" y="2156746"/>
            <a:ext cx="1024871" cy="30777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ctr"/>
            <a:r>
              <a:rPr lang="de-DE" sz="1400" dirty="0" smtClean="0">
                <a:cs typeface="Arial" pitchFamily="34" charset="0"/>
              </a:rPr>
              <a:t>Core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45" name="Textfeld 39"/>
          <p:cNvSpPr txBox="1"/>
          <p:nvPr/>
        </p:nvSpPr>
        <p:spPr>
          <a:xfrm rot="16200000">
            <a:off x="281176" y="943412"/>
            <a:ext cx="1401792" cy="30777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ctr"/>
            <a:r>
              <a:rPr lang="de-DE" sz="1400" dirty="0" err="1" smtClean="0">
                <a:cs typeface="Arial" pitchFamily="34" charset="0"/>
              </a:rPr>
              <a:t>Optimization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4" name="Rectangle 37"/>
          <p:cNvSpPr/>
          <p:nvPr/>
        </p:nvSpPr>
        <p:spPr>
          <a:xfrm>
            <a:off x="1476251" y="3787981"/>
            <a:ext cx="10369152" cy="33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Common, Resources, </a:t>
            </a:r>
            <a:r>
              <a:rPr lang="de-AT" sz="1400" dirty="0" err="1" smtClean="0">
                <a:cs typeface="Arial" pitchFamily="34" charset="0"/>
              </a:rPr>
              <a:t>External</a:t>
            </a:r>
            <a:r>
              <a:rPr lang="de-AT" sz="1400" dirty="0" smtClean="0">
                <a:cs typeface="Arial" pitchFamily="34" charset="0"/>
              </a:rPr>
              <a:t> </a:t>
            </a:r>
            <a:r>
              <a:rPr lang="de-AT" sz="1400" dirty="0" smtClean="0">
                <a:cs typeface="Arial" pitchFamily="34" charset="0"/>
              </a:rPr>
              <a:t>Libraries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19" name="Rectangle 53"/>
          <p:cNvSpPr/>
          <p:nvPr/>
        </p:nvSpPr>
        <p:spPr>
          <a:xfrm>
            <a:off x="1476251" y="4347571"/>
            <a:ext cx="10369544" cy="331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solidFill>
                  <a:schemeClr val="tx1"/>
                </a:solidFill>
                <a:cs typeface="Arial" pitchFamily="34" charset="0"/>
              </a:rPr>
              <a:t>PluginInfrastructure</a:t>
            </a:r>
            <a:endParaRPr lang="de-AT" sz="14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0" name="Rectangle 54"/>
          <p:cNvSpPr/>
          <p:nvPr/>
        </p:nvSpPr>
        <p:spPr>
          <a:xfrm>
            <a:off x="1476251" y="4779618"/>
            <a:ext cx="10369544" cy="331237"/>
          </a:xfrm>
          <a:prstGeom prst="rect">
            <a:avLst/>
          </a:prstGeom>
          <a:pattFill prst="pct25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solidFill>
                  <a:schemeClr val="tx1"/>
                </a:solidFill>
                <a:cs typeface="Arial" pitchFamily="34" charset="0"/>
              </a:rPr>
              <a:t>Microsoft .NET 4.0</a:t>
            </a:r>
            <a:endParaRPr lang="de-AT" sz="14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2" name="Rectangle 68"/>
          <p:cNvSpPr/>
          <p:nvPr/>
        </p:nvSpPr>
        <p:spPr>
          <a:xfrm>
            <a:off x="1476251" y="396404"/>
            <a:ext cx="10369543" cy="3312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solidFill>
                  <a:schemeClr val="tx1"/>
                </a:solidFill>
                <a:cs typeface="Arial" pitchFamily="34" charset="0"/>
              </a:rPr>
              <a:t>Unit Tests</a:t>
            </a:r>
            <a:endParaRPr lang="de-AT" sz="14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 rot="16200000">
            <a:off x="452987" y="4609973"/>
            <a:ext cx="1058174" cy="30777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ctr"/>
            <a:r>
              <a:rPr lang="de-DE" sz="1400" dirty="0" err="1" smtClean="0">
                <a:cs typeface="Arial" pitchFamily="34" charset="0"/>
              </a:rPr>
              <a:t>Foundation</a:t>
            </a:r>
            <a:endParaRPr lang="de-AT" sz="1400" dirty="0">
              <a:cs typeface="Arial" pitchFamily="34" charset="0"/>
            </a:endParaRPr>
          </a:p>
        </p:txBody>
      </p:sp>
      <p:cxnSp>
        <p:nvCxnSpPr>
          <p:cNvPr id="41" name="Gerade Verbindung 35"/>
          <p:cNvCxnSpPr/>
          <p:nvPr/>
        </p:nvCxnSpPr>
        <p:spPr>
          <a:xfrm>
            <a:off x="684163" y="4234775"/>
            <a:ext cx="11336773" cy="0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58213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Larissa</vt:lpstr>
      <vt:lpstr>PowerPoint Presentation</vt:lpstr>
    </vt:vector>
  </TitlesOfParts>
  <Company>FH OÖ Forschungs &amp; Entwicklungs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Beham</dc:creator>
  <cp:lastModifiedBy>Stefan Wagner</cp:lastModifiedBy>
  <cp:revision>7</cp:revision>
  <dcterms:created xsi:type="dcterms:W3CDTF">2012-04-10T11:48:30Z</dcterms:created>
  <dcterms:modified xsi:type="dcterms:W3CDTF">2012-04-28T14:03:40Z</dcterms:modified>
</cp:coreProperties>
</file>