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0A1C-36C5-E3AF-D8BE-598E03AB7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62FA8-1EAC-3130-8EB4-B40FA005C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4F65-9CFD-317A-80DC-123B35EF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1329-E285-4251-BA23-2C3394E4EC63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A84A-1981-05AF-CD2C-290D1F25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212B-1694-59BF-DCCC-BD293D26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8347-745C-46C2-B0E3-282F59018E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855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AD6B-8FE6-FDB0-2D5A-6DFCD08C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FC7B3-9E69-CF7B-A967-8092E5F11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927A-3813-AEB7-8E5C-E7154CBC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1329-E285-4251-BA23-2C3394E4EC63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DC02-451C-B3CC-57EC-2F56F748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9E00-EDB8-02D0-CD6C-2A2AAC2F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8347-745C-46C2-B0E3-282F59018E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405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75872-B484-99EB-D627-507FC48A6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1B9D9-818A-6C65-CB8E-FB12BC0AF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52A5-B013-07A1-0831-99A0B404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1329-E285-4251-BA23-2C3394E4EC63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7581-D4B7-353D-AD1A-06799C36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3248-7821-4774-86E3-CB890C2E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8347-745C-46C2-B0E3-282F59018E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6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6C14-C669-1D69-2F90-22AD65BE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4D48-216A-1831-40FD-AF39895D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E5C8-2974-81C6-EB13-A006E85B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1329-E285-4251-BA23-2C3394E4EC63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E336-FD74-8F3D-EEB9-6F127210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90C4-CDC4-337E-2088-A63F781D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8347-745C-46C2-B0E3-282F59018E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020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6E7D-A25B-1F65-D8BD-2614B451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23206-BDDF-36A7-FC58-635E65EA5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E7833-175F-358E-7337-681C209E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1329-E285-4251-BA23-2C3394E4EC63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B765D-8262-1D30-7040-2697163B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1D02-1682-AEC0-1AB0-AC739AD9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8347-745C-46C2-B0E3-282F59018E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2B98-4D37-63C1-C2AC-0449B11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4C50-59C6-41FD-60B8-E6A32FFF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B58C8-2815-E8A2-A493-75AFE74BC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C8CD0-CFDB-0B53-B6DC-73C17502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1329-E285-4251-BA23-2C3394E4EC63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46592-B29F-2C97-4D17-AA8D7761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0BECA-7667-8FC2-F9A9-1668A1FF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8347-745C-46C2-B0E3-282F59018E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152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2D67-7C9B-6F4E-782A-D19EDCCA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68970-47DA-FCC3-C7E2-83F14E028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32D4F-41CC-EB2C-BA01-5E27C4CF7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E50B9-EA86-91ED-364B-79C00A38A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66B9B-C6F3-18FA-4C35-3FCDB1E0B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2327B-B415-3D6A-9C15-A8B6BCD3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1329-E285-4251-BA23-2C3394E4EC63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72E77-D885-7E83-7B4D-1DAC993E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49A7C-FB6C-7B8D-C332-EAE97ABB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8347-745C-46C2-B0E3-282F59018E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014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3558-0423-4847-92C7-FF253C20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8A1D8-A2DE-663A-20E1-1221DA46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1329-E285-4251-BA23-2C3394E4EC63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16009-731B-9A16-8C14-3C6CB04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D689B-1A03-15F1-877F-4BC17E98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8347-745C-46C2-B0E3-282F59018E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13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52D0F-5A58-4E52-D7FF-22BCCE72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1329-E285-4251-BA23-2C3394E4EC63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CCA97-5D7D-CEF0-E969-D6BB4304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BDCDF-9C7E-4BAB-9EEC-42921D92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8347-745C-46C2-B0E3-282F59018E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707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910D-4C57-5D02-8C6E-BCB75649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97D5-3786-BAB4-5C27-01CE230F4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BFBD8-B810-0428-EF5D-9C0F5E2FA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C49A-BFB0-3863-9DA8-BAD35A5E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1329-E285-4251-BA23-2C3394E4EC63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E1198-CB47-7F84-9AE7-1BCA8B49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F6E23-CBFD-CF5B-2660-AD51FD0C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8347-745C-46C2-B0E3-282F59018E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484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C473-2B4A-EBB4-2522-1AB07C65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A36BC-D546-0A40-0ACB-7540256E8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BB4C9-2AA4-30A9-E88C-E94F112FA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2C3D5-B3E9-2DE5-D0D3-5950E68A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1329-E285-4251-BA23-2C3394E4EC63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1A18A-4F32-775B-A8CF-8228B00C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3B25-1555-885A-3283-0AFAA416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8347-745C-46C2-B0E3-282F59018E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790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66DAB-80C0-E04F-1BD2-EE6769B0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FE70A-C347-4FBA-FEE8-D98005B4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48A3-4512-FEAF-89AC-DCE297214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11329-E285-4251-BA23-2C3394E4EC63}" type="datetimeFigureOut">
              <a:rPr lang="LID4096" smtClean="0"/>
              <a:t>12/05/2024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C89E3-D0E4-1E40-47AB-A39D31DE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B558-0575-56D9-FB30-5CA130143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F8347-745C-46C2-B0E3-282F59018E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430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text and icons&#10;&#10;Description automatically generated with medium confidence">
            <a:extLst>
              <a:ext uri="{FF2B5EF4-FFF2-40B4-BE49-F238E27FC236}">
                <a16:creationId xmlns:a16="http://schemas.microsoft.com/office/drawing/2014/main" id="{2D0C7E1C-E676-8AAA-3377-6444132E4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r="-1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D5211-CF39-BA6C-7473-0624BA445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endParaRPr lang="LID4096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5E7A1-622B-81A2-B5D1-C81402156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endParaRPr lang="LID4096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176D2F-489D-DA09-EACE-72B05F55C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" r="-1" b="-1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2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 descr="A computer screen with text&#10;&#10;Description automatically generated">
            <a:extLst>
              <a:ext uri="{FF2B5EF4-FFF2-40B4-BE49-F238E27FC236}">
                <a16:creationId xmlns:a16="http://schemas.microsoft.com/office/drawing/2014/main" id="{E44BF51F-971C-4D90-6278-CB951A294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13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0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 descr="A close-up of a person's hands&#10;&#10;Description automatically generated">
            <a:extLst>
              <a:ext uri="{FF2B5EF4-FFF2-40B4-BE49-F238E27FC236}">
                <a16:creationId xmlns:a16="http://schemas.microsoft.com/office/drawing/2014/main" id="{1C22B118-711E-CDD8-D10D-64F606C6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" r="-1" b="-1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3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LM-Praesi</dc:title>
  <dc:creator>Nima Mir Marashi</dc:creator>
  <cp:keywords>LM;Abschluss</cp:keywords>
  <cp:lastModifiedBy>Nima Mir Marashi</cp:lastModifiedBy>
  <cp:revision>2</cp:revision>
  <dcterms:created xsi:type="dcterms:W3CDTF">2024-12-05T14:03:31Z</dcterms:created>
  <dcterms:modified xsi:type="dcterms:W3CDTF">2024-12-05T14:32:47Z</dcterms:modified>
</cp:coreProperties>
</file>