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2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5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1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DA6F837-A5C8-4781-8CD2-8289CAE34DDC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549363-4840-459D-B90A-EB9D4EB2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5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DC66-D65D-637E-BC44-0B1E04CCD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مسئله پس انداز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1826B-C714-A55E-0629-4C82BA582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a-IR" dirty="0"/>
              <a:t>گروه دوم حسابان</a:t>
            </a:r>
          </a:p>
          <a:p>
            <a:r>
              <a:rPr lang="fa-IR" dirty="0"/>
              <a:t>سرگروه: مرصاد عراق نظام آبادی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1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EF47-C490-472B-46C5-791DE699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سوال 33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FD60-EB44-0E0C-2DDB-ED93E18F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dirty="0">
                <a:solidFill>
                  <a:schemeClr val="tx1"/>
                </a:solidFill>
              </a:rPr>
              <a:t>فردی میخواهد پولهای خود را پس انداز کند . روز اول 1000 تومان در صندوق قرار میدهد. روز دوم 0.9 پول روز قبل و به همین ترتیب .......</a:t>
            </a:r>
          </a:p>
          <a:p>
            <a:pPr algn="r"/>
            <a:endParaRPr lang="fa-IR" dirty="0">
              <a:solidFill>
                <a:schemeClr val="tx1"/>
              </a:solidFill>
            </a:endParaRPr>
          </a:p>
          <a:p>
            <a:pPr marL="45720" indent="0" algn="r">
              <a:buNone/>
            </a:pPr>
            <a:endParaRPr lang="fa-IR" dirty="0">
              <a:solidFill>
                <a:schemeClr val="tx1"/>
              </a:solidFill>
            </a:endParaRPr>
          </a:p>
          <a:p>
            <a:pPr marL="45720" indent="0" algn="r">
              <a:buNone/>
            </a:pPr>
            <a:r>
              <a:rPr lang="fa-IR" dirty="0">
                <a:solidFill>
                  <a:schemeClr val="tx1"/>
                </a:solidFill>
              </a:rPr>
              <a:t>پس از 50 روز چقدر پس انداز کرده است؟ آیا پول او هرگز به 10000 میرسد؟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1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78BE-538B-40B5-9345-4D895BD1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راه حل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C3534-6F39-98D9-D017-94223E381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631454"/>
            <a:ext cx="9199418" cy="4533819"/>
          </a:xfrm>
        </p:spPr>
      </p:pic>
    </p:spTree>
    <p:extLst>
      <p:ext uri="{BB962C8B-B14F-4D97-AF65-F5344CB8AC3E}">
        <p14:creationId xmlns:p14="http://schemas.microsoft.com/office/powerpoint/2010/main" val="135901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2AED-6360-A454-58C1-C8D572E8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E76C-4A88-A257-D740-BFE8C4B9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025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</TotalTime>
  <Words>63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Corbel</vt:lpstr>
      <vt:lpstr>Basis</vt:lpstr>
      <vt:lpstr>مسئله پس انداز</vt:lpstr>
      <vt:lpstr>سوال 33</vt:lpstr>
      <vt:lpstr>راه حل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مسئله پس انداز</dc:title>
  <dc:creator>Nima Arasteh</dc:creator>
  <cp:lastModifiedBy>Nima Arasteh</cp:lastModifiedBy>
  <cp:revision>3</cp:revision>
  <dcterms:created xsi:type="dcterms:W3CDTF">2022-09-05T15:22:00Z</dcterms:created>
  <dcterms:modified xsi:type="dcterms:W3CDTF">2022-09-05T16:06:37Z</dcterms:modified>
</cp:coreProperties>
</file>