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ریاضیات پست مدرن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12647" l="0" r="0" t="12647"/>
          <a:stretch/>
        </p:blipFill>
        <p:spPr>
          <a:xfrm>
            <a:off x="0" y="0"/>
            <a:ext cx="387276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مقدمه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پیش از اکتشاف چیزی به اسم خط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دوره کلاسیک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دوران مدرن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دوره پست مدرن</a:t>
            </a:r>
            <a:endParaRPr sz="1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825" y="1688300"/>
            <a:ext cx="6584177" cy="28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275" y="2244550"/>
            <a:ext cx="3402400" cy="27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125" y="204800"/>
            <a:ext cx="3204150" cy="30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18725"/>
            <a:ext cx="2566350" cy="192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2700" y="85250"/>
            <a:ext cx="8118600" cy="35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" :از دیدگاه ویتگنشتاین قضایای ریاضی و قضایای علوم تجربی دارای پایگاه معرفت‌شناسی کاملا متفاوتی هستند...وی مدعی است که </a:t>
            </a:r>
            <a:r>
              <a:rPr lang="en" sz="1700">
                <a:solidFill>
                  <a:srgbClr val="00FF00"/>
                </a:solidFill>
              </a:rPr>
              <a:t>قطعیت و ضرورت یک قضیه ریاضی بازتاب ضرورتی در عالم عینی نیست بلکه این قضیه، معیاری است که ما در پراتیک محاسبه بکار می‌بریم</a:t>
            </a:r>
            <a:r>
              <a:rPr lang="en" sz="1700"/>
              <a:t> .</a:t>
            </a:r>
            <a:r>
              <a:rPr lang="en" sz="1700">
                <a:solidFill>
                  <a:srgbClr val="00FFFF"/>
                </a:solidFill>
              </a:rPr>
              <a:t>قضایای ریاضی قواعدی هستند که مفاهیم ویژه‌ای را شکل می‌دهند و روابط میان آنها را باز می‌نمایند :این قضایا نه صادقند و نه کاذب</a:t>
            </a:r>
            <a:r>
              <a:rPr lang="en" sz="1700"/>
              <a:t> ... فلسفه ریاضیات ویتگنشتاین برداشت جدیدی از این مسئله قدیمی است که چرا</a:t>
            </a:r>
            <a:r>
              <a:rPr lang="en" sz="1700">
                <a:solidFill>
                  <a:srgbClr val="FF0000"/>
                </a:solidFill>
              </a:rPr>
              <a:t> تشکیک در قضایای ریاضیات بی معنی است...او قطعیت احکام منطقی و ریاضی را ناشی از نقش گرامری این احکام در پراتیک استنتاج و محاسبه می‌داند</a:t>
            </a:r>
            <a:r>
              <a:rPr lang="en" sz="1700"/>
              <a:t> ... در نظام فلسفی کواین</a:t>
            </a:r>
            <a:r>
              <a:rPr lang="en" sz="1700">
                <a:solidFill>
                  <a:srgbClr val="3C78D8"/>
                </a:solidFill>
              </a:rPr>
              <a:t> پایگاه معرفت شناختی قضایای ریاضی و قضایای علوم تجربی، اصولا یکی است</a:t>
            </a:r>
            <a:r>
              <a:rPr lang="en" sz="1700"/>
              <a:t> .به نظر او</a:t>
            </a:r>
            <a:r>
              <a:rPr lang="en" sz="1700">
                <a:solidFill>
                  <a:srgbClr val="00FF00"/>
                </a:solidFill>
              </a:rPr>
              <a:t> ما نمی‌توانیم بین قضایای ریاضی و قضایای علوم تجربی، از لحاظ مضمون عینی و محتوای تجربی، مرزی بکشیم و آنها را با قاطعیت از یکدیگر جدا کنیم</a:t>
            </a:r>
            <a:r>
              <a:rPr lang="en" sz="1700"/>
              <a:t>...اشکال قول کواین آن است که اگر بتوانی قضایای ریاضی و منطقی را رد کرد، در آن صورت دیگر نظامی باقی نمی‌ماند و تمامی دستگاه اندیشه ما فرو می‌ریزد ."</a:t>
            </a:r>
            <a:endParaRPr sz="17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575" y="3453500"/>
            <a:ext cx="2289425" cy="16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34850" y="1435800"/>
            <a:ext cx="43065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حقایق و واقعیت ها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چه شد؟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واقعیت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حقیقت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عقلانیت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شفافیت زبان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نظم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و...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سوءاستفاده برخی روشنفکران پسانوگرای مشهور از علم و این که چگونه بی‌هیچ استدلال یا توجیهی منطقی از چنین ارجاعاتی استفاده شده‌است</a:t>
            </a:r>
            <a:endParaRPr sz="1600"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4450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چند نمونه</a:t>
            </a:r>
            <a:endParaRPr b="1" sz="1800"/>
          </a:p>
          <a:p>
            <a:pPr indent="-330200" lvl="0" marL="4572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میان‌پرده: نسبیت‌گرایی معرفت‌شناختی در فلسفه علم - نشان دادن سوءاستفاده‌های مکرر از نسبیت عام و نسبیت خاص اینشتین در ارتباط با نسبیت‌گرایی فلسف</a:t>
            </a:r>
            <a:r>
              <a:rPr lang="en" sz="1600"/>
              <a:t>ی</a:t>
            </a:r>
            <a:endParaRPr sz="1600"/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ژان بودریار - سوءاستفاده از مفاهیمی چون هندسه نااقلیدسی، برگشت‌پذیری قوانین علمی در امور واقع اجتماعی و به‌خصوص جنگ</a:t>
            </a:r>
            <a:endParaRPr sz="1600"/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endParaRPr sz="1600"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خطر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76600" y="526350"/>
            <a:ext cx="442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انسان‌گرایی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بیان یک </a:t>
            </a:r>
            <a:r>
              <a:rPr lang="en"/>
              <a:t>مسئله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B45F06"/>
                </a:solidFill>
              </a:rPr>
              <a:t>ﺧـﻮش ﻣﺮﮔـﻲ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0" y="52975"/>
            <a:ext cx="2206225" cy="50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0" y="0"/>
            <a:ext cx="3332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ریاضیات را خطاپذیر، اصلاح پذیر و بخشی از فرهنگ و فعالیت بشری می دانند و به ویژه حقایق ریاضی را مطلق و حتمی نمی پندارند</a:t>
            </a:r>
            <a:endParaRPr sz="2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.</a:t>
            </a:r>
            <a:endParaRPr sz="3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155CC"/>
                </a:solidFill>
              </a:rPr>
              <a:t>و نتیجه در آموزش ریاضی</a:t>
            </a:r>
            <a:r>
              <a:rPr lang="en" sz="3200"/>
              <a:t> </a:t>
            </a:r>
            <a:endParaRPr sz="32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3844200" cy="26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27100"/>
            <a:ext cx="3230512" cy="21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