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پتروشیمی غدیر همچنان می‌تازد | اقتصاد24" id="84" name="Google Shape;84;p13"/>
          <p:cNvPicPr preferRelativeResize="0"/>
          <p:nvPr/>
        </p:nvPicPr>
        <p:blipFill rotWithShape="1">
          <a:blip r:embed="rId3">
            <a:alphaModFix/>
          </a:blip>
          <a:srcRect b="-1829" l="0" r="0" t="1830"/>
          <a:stretch/>
        </p:blipFill>
        <p:spPr>
          <a:xfrm>
            <a:off x="4787960" y="-283174"/>
            <a:ext cx="587692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پتروشیمی غدیر صدرنشین رقابت های پی وی سی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4834" y="3523973"/>
            <a:ext cx="4876800" cy="32480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29728" y="1026543"/>
            <a:ext cx="28467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از این عکسها برای پیش زمینه استفاده کنید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یا عکسهای مشابه که می تونید با جستجوی پتروشیمی غدیر پیدا کنید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49" y="934977"/>
            <a:ext cx="102870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587925" y="241540"/>
            <a:ext cx="559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13" y="527020"/>
            <a:ext cx="10287000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2510288" y="94891"/>
            <a:ext cx="559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829" y="788328"/>
            <a:ext cx="102870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415398" y="319177"/>
            <a:ext cx="559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305245" y="862641"/>
            <a:ext cx="47962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کامنت: هر ردیفی که انتخاب می شود هایلایت شود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یک باکس به عنوان نقشه ها اضافه شود و با کلیک روی آن منوی نقشه مشابه اسلاید بعدی باز شود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فونتها کلا درشت تر شود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948906" y="1552755"/>
            <a:ext cx="940279" cy="345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نقشه ها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588590" y="1414732"/>
            <a:ext cx="1500996" cy="4830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اطلاع رسانی ها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230288" y="1414732"/>
            <a:ext cx="1142643" cy="4830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منابع مورد نیاز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741131"/>
            <a:ext cx="930215" cy="54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fa-IR" sz="1600"/>
              <a:t>منوی نقشه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4402" l="0" r="0" t="16226"/>
          <a:stretch/>
        </p:blipFill>
        <p:spPr>
          <a:xfrm>
            <a:off x="0" y="1302588"/>
            <a:ext cx="12192000" cy="5443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761116" y="365125"/>
            <a:ext cx="47962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منوی نقشه مشابه این باشد. مواردی که باید در قسمت سمت چپ برای انتخاب باشد را در صفحه بعدی نشان دادم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310549" y="2164877"/>
            <a:ext cx="1682151" cy="4399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مسیرهای فرار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10550" y="1520770"/>
            <a:ext cx="1682151" cy="4399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محلهای استقرار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10548" y="2797479"/>
            <a:ext cx="1682151" cy="4399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حوادث زنجیره ای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10547" y="3382994"/>
            <a:ext cx="1682151" cy="5434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تخلیه افراد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10546" y="4186510"/>
            <a:ext cx="1682151" cy="5434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محدوده تاثیر خارج سایت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10545" y="4964680"/>
            <a:ext cx="1682151" cy="5434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جانمایی هیدرانت و مونیتور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165230" y="1518249"/>
            <a:ext cx="9704717" cy="47042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محل نمایش نقشه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216326" y="365125"/>
            <a:ext cx="7341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نقشه مسیر فرار حالت حرکتی هم دارد یعنی یک عکس داریم و یک  ANIMATION که بهتر است بصورت کلید های تب جدا شود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10545" y="5768196"/>
            <a:ext cx="1682151" cy="4399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نمایش سه بعدی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a-IR"/>
              <a:t>اطلاع رسانی ها </a:t>
            </a:r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838192" y="867219"/>
            <a:ext cx="8119864" cy="5418667"/>
            <a:chOff x="4067" y="0"/>
            <a:chExt cx="8119864" cy="5418667"/>
          </a:xfrm>
        </p:grpSpPr>
        <p:sp>
          <p:nvSpPr>
            <p:cNvPr id="135" name="Google Shape;135;p19"/>
            <p:cNvSpPr/>
            <p:nvPr/>
          </p:nvSpPr>
          <p:spPr>
            <a:xfrm>
              <a:off x="609599" y="0"/>
              <a:ext cx="6908800" cy="541866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067" y="1625600"/>
              <a:ext cx="1956593" cy="2167466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99580" y="1721113"/>
              <a:ext cx="1765567" cy="197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اعلام به واحد HSE:</a:t>
              </a:r>
              <a:endParaRPr/>
            </a:p>
            <a:p>
              <a:pPr indent="0" lvl="0" marL="0" marR="0" rtl="1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تماس با شماره های 24129 یا 24119</a:t>
              </a:r>
              <a:endParaRPr/>
            </a:p>
            <a:p>
              <a:pPr indent="0" lvl="0" marL="0" marR="0" rtl="1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اعلام از طریق آعلان حریق داخل سایت</a:t>
              </a:r>
              <a:endParaRPr/>
            </a:p>
            <a:p>
              <a:pPr indent="0" lvl="0" marL="0" marR="0" rtl="1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مراجعه حضوری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058491" y="1625600"/>
              <a:ext cx="1956593" cy="2167466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2154004" y="1721113"/>
              <a:ext cx="1765567" cy="197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اعلام به رییس کمیته بحران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112914" y="1625600"/>
              <a:ext cx="1956593" cy="2167466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4208427" y="1721113"/>
              <a:ext cx="1765567" cy="197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اعلام به آتش نشانی و سایر واحدها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67338" y="1625600"/>
              <a:ext cx="1956593" cy="2167466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6262851" y="1721113"/>
              <a:ext cx="1765567" cy="197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اعلام به منطقه ویژه برای درخواست کمک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9"/>
          <p:cNvSpPr/>
          <p:nvPr/>
        </p:nvSpPr>
        <p:spPr>
          <a:xfrm>
            <a:off x="1794294" y="4908430"/>
            <a:ext cx="2087593" cy="16648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تلفنهای ضروری 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آتش نشانی: 125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ایمنی: 24119 – 24129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آمبولانس: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a-IR"/>
              <a:t>منابع مورد نیاز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385" y="244355"/>
            <a:ext cx="5239193" cy="654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