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76ce2f485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76ce2f4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76ce2f485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76ce2f48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76ce2f485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76ce2f48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76ce2f485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76ce2f48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softwaretestinghelp.com/sql-vs-mysql-vs-sql-server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mybilan refactoring plans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طرح و برنامه پیشنهادی برای </a:t>
            </a:r>
            <a:r>
              <a:rPr lang="en" sz="2400"/>
              <a:t>باز ساخت نرم افزار مدیریت ساختمان بیلان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CDN and Database migration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در این طرح پایگاه داده شامل طرح ها و اطلاعات آن به زیرساخت دیگری منتقل شده و نگهداری آن توسط میزبانی دیگری میباشد.</a:t>
            </a:r>
            <a:endParaRPr/>
          </a:p>
          <a:p>
            <a:pPr indent="0" lvl="0" marL="0" rtl="1" algn="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همچنین فایل ها به شبکه تحویل محتوا مشخص منتقل میشوند.</a:t>
            </a:r>
            <a:endParaRPr/>
          </a:p>
          <a:p>
            <a:pPr indent="0" lvl="0" marL="0" rtl="1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این طرح شامل 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این طرح به مدت یک هفته </a:t>
            </a:r>
            <a:r>
              <a:rPr lang="en"/>
              <a:t>قابل</a:t>
            </a:r>
            <a:r>
              <a:rPr lang="en"/>
              <a:t> پیاده سازی کامل میباشد.</a:t>
            </a:r>
            <a:endParaRPr/>
          </a:p>
          <a:p>
            <a:pPr indent="0" lvl="0" marL="0" rtl="1" algn="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هزینه فنی (بجز هزینه های سرور و میزبانی) 10 میلیون تومان </a:t>
            </a:r>
            <a:r>
              <a:rPr lang="en"/>
              <a:t>برآورد</a:t>
            </a:r>
            <a:r>
              <a:rPr lang="en"/>
              <a:t> شده.</a:t>
            </a:r>
            <a:endParaRPr/>
          </a:p>
          <a:p>
            <a:pPr indent="0" lvl="0" marL="0" rtl="1" algn="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برای دیدن تفاوت در زمان اجرا و کارکرد نرم افزار میتوانید به مقالات مرتبط مانند مقاله زیر رجوع کنید.</a:t>
            </a:r>
            <a:endParaRPr/>
          </a:p>
          <a:p>
            <a:pPr indent="0" lvl="0" marL="0" rtl="1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مقایسه پایگاه داده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3513300" y="168000"/>
            <a:ext cx="5332800" cy="44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1" algn="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Roboto"/>
              <a:buChar char="●"/>
            </a:pPr>
            <a:r>
              <a:rPr lang="en" sz="2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تهیه میزبانی مناسب</a:t>
            </a:r>
            <a:endParaRPr sz="23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Roboto"/>
              <a:buChar char="●"/>
            </a:pPr>
            <a:r>
              <a:rPr lang="en" sz="2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تنظیم و </a:t>
            </a:r>
            <a:r>
              <a:rPr lang="en" sz="2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آماده</a:t>
            </a:r>
            <a:r>
              <a:rPr lang="en" sz="2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سازی واحد میزبانی</a:t>
            </a:r>
            <a:endParaRPr sz="23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Roboto"/>
              <a:buChar char="●"/>
            </a:pPr>
            <a:r>
              <a:rPr lang="en" sz="2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آماده</a:t>
            </a:r>
            <a:r>
              <a:rPr lang="en" sz="2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سازی و انتقال </a:t>
            </a:r>
            <a:r>
              <a:rPr lang="en" sz="2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دیتابیس</a:t>
            </a:r>
            <a:endParaRPr sz="23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Roboto"/>
              <a:buChar char="●"/>
            </a:pPr>
            <a:r>
              <a:rPr lang="en" sz="2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فشرده سازی و انتقال فایل ها</a:t>
            </a:r>
            <a:endParaRPr sz="23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Roboto"/>
              <a:buChar char="●"/>
            </a:pPr>
            <a:r>
              <a:rPr lang="en" sz="2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تنظیم</a:t>
            </a:r>
            <a:r>
              <a:rPr lang="en" sz="2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جدید نرم افزار برای کار با شبکه نرم افزار</a:t>
            </a:r>
            <a:endParaRPr sz="23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Roboto"/>
              <a:buChar char="●"/>
            </a:pPr>
            <a:r>
              <a:rPr lang="en" sz="2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ساخت واحد تست برای بخش های مربوط به نرم افزار </a:t>
            </a:r>
            <a:r>
              <a:rPr lang="en" sz="2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کار با</a:t>
            </a:r>
            <a:r>
              <a:rPr lang="en" sz="2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دیتابیس</a:t>
            </a:r>
            <a:r>
              <a:rPr lang="en" sz="2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و </a:t>
            </a:r>
            <a:r>
              <a:rPr lang="en" sz="2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شبکه تحویل محتوا</a:t>
            </a:r>
            <a:r>
              <a:rPr lang="en" sz="2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3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refactoring </a:t>
            </a:r>
            <a:r>
              <a:rPr lang="en"/>
              <a:t>and refactoring design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71900" y="193492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در این طرح فریم ورک رابط کاربری و وابستگی های آن بروز شده و براساس رابط کاربری های جدید و استاندارد شده باز طراحی و پیاده سازی میشود.</a:t>
            </a:r>
            <a:endParaRPr/>
          </a:p>
          <a:p>
            <a:pPr indent="0" lvl="0" marL="0" rtl="1" algn="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همچنین</a:t>
            </a:r>
            <a:r>
              <a:rPr lang="en"/>
              <a:t> بخش ها مربوط به ارتباط با پایگاه داده </a:t>
            </a:r>
            <a:r>
              <a:rPr lang="en"/>
              <a:t>بازنویسی</a:t>
            </a:r>
            <a:r>
              <a:rPr lang="en"/>
              <a:t>، بروز و بهینه شده و </a:t>
            </a:r>
            <a:r>
              <a:rPr lang="en"/>
              <a:t>امنیت</a:t>
            </a:r>
            <a:r>
              <a:rPr lang="en"/>
              <a:t> اطلاعات با استفاده از روش های ساخت پروسیجر و کد کردن ان بروز رسانی می شود.</a:t>
            </a:r>
            <a:endParaRPr/>
          </a:p>
          <a:p>
            <a:pPr indent="0" lvl="0" marL="0" rtl="1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در صورت نیاز به ایجاد فرایند جدید در نرم افزار، برای هر فرایند جدول کنترل پروژه جدید ایجاد می شود و بروز میشود.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این طرح شامل 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این طرح به مدت دو هفته قابل پیاده سازی کامل میباشد.</a:t>
            </a:r>
            <a:endParaRPr/>
          </a:p>
          <a:p>
            <a:pPr indent="0" lvl="0" marL="0" rtl="1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هزینه فنی 15 میلیون تومان برآورد شده و ما به ازا هر فرایند یا تغییر جزِئی در ساز کار نرم افزار مبلغ 1 میلیون تومان و مدت زمان 12 ساعت کاری نیاز است.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3513300" y="168000"/>
            <a:ext cx="5332800" cy="44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1" algn="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Roboto"/>
              <a:buChar char="●"/>
            </a:pPr>
            <a:r>
              <a:rPr lang="en" sz="2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مقایسه رابط کاربری ها و تکنولوژی های استفاده شده در کسب و کار های مشابه برای طراحی جدید</a:t>
            </a:r>
            <a:endParaRPr sz="23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Roboto"/>
              <a:buChar char="●"/>
            </a:pPr>
            <a:r>
              <a:rPr lang="en" sz="2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طراحی و پیاده سازی رابط کاربری جدید</a:t>
            </a:r>
            <a:endParaRPr sz="23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Roboto"/>
              <a:buChar char="●"/>
            </a:pPr>
            <a:r>
              <a:rPr lang="en" sz="2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نصب نسخه جدید رابط کاربری</a:t>
            </a:r>
            <a:endParaRPr sz="23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Roboto"/>
              <a:buChar char="●"/>
            </a:pPr>
            <a:r>
              <a:rPr lang="en" sz="2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تغییرات و تنظیم</a:t>
            </a:r>
            <a:r>
              <a:rPr lang="en" sz="2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backend </a:t>
            </a:r>
            <a:endParaRPr sz="23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Roboto"/>
              <a:buChar char="●"/>
            </a:pPr>
            <a:r>
              <a:rPr lang="en" sz="2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ساخت راهنمای استفاده از رابط کاربری جدید</a:t>
            </a:r>
            <a:endParaRPr sz="23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Roboto"/>
              <a:buChar char="●"/>
            </a:pPr>
            <a:r>
              <a:rPr lang="en" sz="2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مهاجرت به رابط کاربری جدید</a:t>
            </a:r>
            <a:endParaRPr sz="23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511525" y="8496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refactoring admin panel, create feedback system for software and infrastructures of data structure and BI </a:t>
            </a:r>
            <a:r>
              <a:rPr lang="en" sz="1700"/>
              <a:t>(warehouse optimization and refactoring)</a:t>
            </a:r>
            <a:endParaRPr sz="1700"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71900" y="193492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این طرح مربوطی به باز طراحی ساختار انبار داده و بهبود کارکرد آن می باشد. با پیاده سازی این طرح </a:t>
            </a:r>
            <a:r>
              <a:rPr lang="en"/>
              <a:t>می توانید</a:t>
            </a:r>
            <a:r>
              <a:rPr lang="en"/>
              <a:t> گزارش های مختلف را برای نقش های در نرم افزار ایجاد کنید و همچنین با تکمیل API ها نرم افزار و مستند سازی آن امکان </a:t>
            </a:r>
            <a:r>
              <a:rPr lang="en"/>
              <a:t>ارائه</a:t>
            </a:r>
            <a:r>
              <a:rPr lang="en"/>
              <a:t> </a:t>
            </a:r>
            <a:r>
              <a:rPr lang="en"/>
              <a:t>آن</a:t>
            </a:r>
            <a:r>
              <a:rPr lang="en"/>
              <a:t> در قالب سرویس های مالی و رایگان در نرم افزار داشته باشید. </a:t>
            </a:r>
            <a:endParaRPr/>
          </a:p>
          <a:p>
            <a:pPr indent="0" lvl="0" marL="0" rtl="1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در کنار سیستم </a:t>
            </a:r>
            <a:r>
              <a:rPr lang="en"/>
              <a:t>بازخورد</a:t>
            </a:r>
            <a:r>
              <a:rPr lang="en"/>
              <a:t> فعال امکان بهبود تجربه کاربری و تعداد و مدت زمان استفاده از نرم افزار را افزایش دهید.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این طرح شامل 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این طرح به مدت یک ماه قابل پیاده سازی کامل میباشد.</a:t>
            </a:r>
            <a:endParaRPr/>
          </a:p>
          <a:p>
            <a:pPr indent="0" lvl="0" marL="0" rtl="1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هزینه فنی 18 میلیون تومان</a:t>
            </a:r>
            <a:r>
              <a:rPr lang="en"/>
              <a:t>(بجز هزینه های سرور و میزبانی)</a:t>
            </a:r>
            <a:r>
              <a:rPr lang="en"/>
              <a:t>  برآورد شده است.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3552925" y="135900"/>
            <a:ext cx="5332800" cy="48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بازطراحی و پیاده سازی مدل جدید انبار داده متناسب با کارکرد و نرم افزار</a:t>
            </a:r>
            <a:endParaRPr sz="19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پیاده سازی API استاندارد و امن</a:t>
            </a:r>
            <a:endParaRPr sz="19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مستند سازی API و واحد ارائه آن</a:t>
            </a:r>
            <a:endParaRPr sz="19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بازطراحی و تکمیل پیشخوان </a:t>
            </a:r>
            <a:r>
              <a:rPr lang="en" sz="1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مدیریت</a:t>
            </a:r>
            <a:r>
              <a:rPr lang="en" sz="1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، پیاده سازی گزارش ساز و فرم ساز </a:t>
            </a:r>
            <a:endParaRPr sz="19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پیاده سازی واحد dynamic feedback analysis</a:t>
            </a:r>
            <a:endParaRPr sz="19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پیاده سازی روش های هوش تجاری و گزارش سازی دوره ای کاربردی</a:t>
            </a:r>
            <a:endParaRPr sz="19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پیاده سازی واحد تست سرعت و امنیت کارکرد API ها</a:t>
            </a:r>
            <a:endParaRPr sz="19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نصب و </a:t>
            </a:r>
            <a:r>
              <a:rPr lang="en" sz="1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تنظیم</a:t>
            </a:r>
            <a:r>
              <a:rPr lang="en" sz="1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روی سرور یا سرویس میزبانی، بروز رسانی</a:t>
            </a:r>
            <a:endParaRPr sz="19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