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FJ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80B8-167C-45EF-8557-1267EA3E8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9541F-1F1B-4FD3-B9CB-3A1D8B104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J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85D9-9E9E-4957-BC39-8371BA65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5BC9-3F89-4A21-B3C9-36E371189B9D}" type="datetimeFigureOut">
              <a:rPr lang="en-FJ" smtClean="0"/>
              <a:t>22/04/2022</a:t>
            </a:fld>
            <a:endParaRPr lang="en-FJ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3667-76B8-4BA5-8CB2-ECD11994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J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79948-FA0F-4AC7-B4A3-6534A255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1612-F9A3-4939-A51E-51CFD1CB3EA5}" type="slidenum">
              <a:rPr lang="en-FJ" smtClean="0"/>
              <a:t>‹#›</a:t>
            </a:fld>
            <a:endParaRPr lang="en-FJ"/>
          </a:p>
        </p:txBody>
      </p:sp>
    </p:spTree>
    <p:extLst>
      <p:ext uri="{BB962C8B-B14F-4D97-AF65-F5344CB8AC3E}">
        <p14:creationId xmlns:p14="http://schemas.microsoft.com/office/powerpoint/2010/main" val="310669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0399-E960-40B5-8B0F-86414C64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F537-2265-45AC-8313-0C4EF4561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J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8391-ACAF-43BA-A111-E8E2AAE7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5BC9-3F89-4A21-B3C9-36E371189B9D}" type="datetimeFigureOut">
              <a:rPr lang="en-FJ" smtClean="0"/>
              <a:t>22/04/2022</a:t>
            </a:fld>
            <a:endParaRPr lang="en-FJ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AE528-D295-40A0-B051-DD72F56D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J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2006-9570-4608-B570-7A541ADE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1612-F9A3-4939-A51E-51CFD1CB3EA5}" type="slidenum">
              <a:rPr lang="en-FJ" smtClean="0"/>
              <a:t>‹#›</a:t>
            </a:fld>
            <a:endParaRPr lang="en-FJ"/>
          </a:p>
        </p:txBody>
      </p:sp>
    </p:spTree>
    <p:extLst>
      <p:ext uri="{BB962C8B-B14F-4D97-AF65-F5344CB8AC3E}">
        <p14:creationId xmlns:p14="http://schemas.microsoft.com/office/powerpoint/2010/main" val="55540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F57EA-361D-4597-82A3-7097A42CA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ECBFC-BD91-4722-B1DB-8CF373586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J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462C-8A99-4E0D-BBD4-24D3A73B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5BC9-3F89-4A21-B3C9-36E371189B9D}" type="datetimeFigureOut">
              <a:rPr lang="en-FJ" smtClean="0"/>
              <a:t>22/04/2022</a:t>
            </a:fld>
            <a:endParaRPr lang="en-FJ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F1D2-638F-4ACA-847E-35EB335C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J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9D8B9-05BB-4D01-A583-1E4322F2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1612-F9A3-4939-A51E-51CFD1CB3EA5}" type="slidenum">
              <a:rPr lang="en-FJ" smtClean="0"/>
              <a:t>‹#›</a:t>
            </a:fld>
            <a:endParaRPr lang="en-FJ"/>
          </a:p>
        </p:txBody>
      </p:sp>
    </p:spTree>
    <p:extLst>
      <p:ext uri="{BB962C8B-B14F-4D97-AF65-F5344CB8AC3E}">
        <p14:creationId xmlns:p14="http://schemas.microsoft.com/office/powerpoint/2010/main" val="14247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8440-3BD3-4BF4-BF9B-4B74CF36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F7EF6-F040-4C17-8919-B790BCEE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J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BC0C-25AC-4C04-970E-3DB16932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5BC9-3F89-4A21-B3C9-36E371189B9D}" type="datetimeFigureOut">
              <a:rPr lang="en-FJ" smtClean="0"/>
              <a:t>22/04/2022</a:t>
            </a:fld>
            <a:endParaRPr lang="en-FJ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95467-1F9A-45C7-A064-F3EC5B6C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J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B274B-C7B4-41D8-A02C-15AB1AB7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1612-F9A3-4939-A51E-51CFD1CB3EA5}" type="slidenum">
              <a:rPr lang="en-FJ" smtClean="0"/>
              <a:t>‹#›</a:t>
            </a:fld>
            <a:endParaRPr lang="en-FJ"/>
          </a:p>
        </p:txBody>
      </p:sp>
    </p:spTree>
    <p:extLst>
      <p:ext uri="{BB962C8B-B14F-4D97-AF65-F5344CB8AC3E}">
        <p14:creationId xmlns:p14="http://schemas.microsoft.com/office/powerpoint/2010/main" val="261232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2696-ED8E-4EE5-82A0-AF13CBC2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3C249-04AF-409E-9707-022571AD3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FD788-5CE9-47E6-9FE0-251E7F89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5BC9-3F89-4A21-B3C9-36E371189B9D}" type="datetimeFigureOut">
              <a:rPr lang="en-FJ" smtClean="0"/>
              <a:t>22/04/2022</a:t>
            </a:fld>
            <a:endParaRPr lang="en-FJ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23A8C-48DE-4BAD-8B2D-F0725424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J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D645A-E3C6-4CF6-BBDE-31B05AFB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1612-F9A3-4939-A51E-51CFD1CB3EA5}" type="slidenum">
              <a:rPr lang="en-FJ" smtClean="0"/>
              <a:t>‹#›</a:t>
            </a:fld>
            <a:endParaRPr lang="en-FJ"/>
          </a:p>
        </p:txBody>
      </p:sp>
    </p:spTree>
    <p:extLst>
      <p:ext uri="{BB962C8B-B14F-4D97-AF65-F5344CB8AC3E}">
        <p14:creationId xmlns:p14="http://schemas.microsoft.com/office/powerpoint/2010/main" val="98742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01A6-7A8E-41EF-8D7F-450FFCD7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D71A-9268-422E-A646-93D4EB943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J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0F9BF-BCC4-432F-A7BB-87AE11806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J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139C9-A07D-4F9E-B07C-9461A59D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5BC9-3F89-4A21-B3C9-36E371189B9D}" type="datetimeFigureOut">
              <a:rPr lang="en-FJ" smtClean="0"/>
              <a:t>22/04/2022</a:t>
            </a:fld>
            <a:endParaRPr lang="en-FJ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2AC05-381A-4BA2-9953-90AE34B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J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1815A-FBAF-4A05-9628-61CCFEC0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1612-F9A3-4939-A51E-51CFD1CB3EA5}" type="slidenum">
              <a:rPr lang="en-FJ" smtClean="0"/>
              <a:t>‹#›</a:t>
            </a:fld>
            <a:endParaRPr lang="en-FJ"/>
          </a:p>
        </p:txBody>
      </p:sp>
    </p:spTree>
    <p:extLst>
      <p:ext uri="{BB962C8B-B14F-4D97-AF65-F5344CB8AC3E}">
        <p14:creationId xmlns:p14="http://schemas.microsoft.com/office/powerpoint/2010/main" val="31004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C773-5EAC-432A-8AA8-F6021858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F6C2B-27FB-42B4-9722-DF8132562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4775B-447D-46C1-9D6B-B37356312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J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5EA06-7A0C-445E-A8F0-CE2A2D8C6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16C58-A3C0-4420-B5E0-A5859129E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J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8D3FC-D867-4C10-9267-BED57DCA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5BC9-3F89-4A21-B3C9-36E371189B9D}" type="datetimeFigureOut">
              <a:rPr lang="en-FJ" smtClean="0"/>
              <a:t>22/04/2022</a:t>
            </a:fld>
            <a:endParaRPr lang="en-FJ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75284-F4D7-4B27-B38E-0A51855C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J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66962-359C-4CE4-95A6-5576AB08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1612-F9A3-4939-A51E-51CFD1CB3EA5}" type="slidenum">
              <a:rPr lang="en-FJ" smtClean="0"/>
              <a:t>‹#›</a:t>
            </a:fld>
            <a:endParaRPr lang="en-FJ"/>
          </a:p>
        </p:txBody>
      </p:sp>
    </p:spTree>
    <p:extLst>
      <p:ext uri="{BB962C8B-B14F-4D97-AF65-F5344CB8AC3E}">
        <p14:creationId xmlns:p14="http://schemas.microsoft.com/office/powerpoint/2010/main" val="328098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36F9-6D0D-4752-9669-44B33F73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65CF1-FF4E-4D88-9F27-6CA2627D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5BC9-3F89-4A21-B3C9-36E371189B9D}" type="datetimeFigureOut">
              <a:rPr lang="en-FJ" smtClean="0"/>
              <a:t>22/04/2022</a:t>
            </a:fld>
            <a:endParaRPr lang="en-FJ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8D9B7-A96F-4AE6-B786-E6793014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J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EDD28-DCF1-440E-BC78-49D39CDB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1612-F9A3-4939-A51E-51CFD1CB3EA5}" type="slidenum">
              <a:rPr lang="en-FJ" smtClean="0"/>
              <a:t>‹#›</a:t>
            </a:fld>
            <a:endParaRPr lang="en-FJ"/>
          </a:p>
        </p:txBody>
      </p:sp>
    </p:spTree>
    <p:extLst>
      <p:ext uri="{BB962C8B-B14F-4D97-AF65-F5344CB8AC3E}">
        <p14:creationId xmlns:p14="http://schemas.microsoft.com/office/powerpoint/2010/main" val="35029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142E2-9B6C-423E-847F-7B5EDE01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5BC9-3F89-4A21-B3C9-36E371189B9D}" type="datetimeFigureOut">
              <a:rPr lang="en-FJ" smtClean="0"/>
              <a:t>22/04/2022</a:t>
            </a:fld>
            <a:endParaRPr lang="en-FJ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710F2-8DFF-4F33-B20E-27C5B2CB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J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51E49-F801-49A9-8C24-00390A2D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1612-F9A3-4939-A51E-51CFD1CB3EA5}" type="slidenum">
              <a:rPr lang="en-FJ" smtClean="0"/>
              <a:t>‹#›</a:t>
            </a:fld>
            <a:endParaRPr lang="en-FJ"/>
          </a:p>
        </p:txBody>
      </p:sp>
    </p:spTree>
    <p:extLst>
      <p:ext uri="{BB962C8B-B14F-4D97-AF65-F5344CB8AC3E}">
        <p14:creationId xmlns:p14="http://schemas.microsoft.com/office/powerpoint/2010/main" val="350370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9F50-2D70-4AEC-8919-A098566F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1C58-8860-47EC-B977-2E99979A4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J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8A9F2-323B-4B2C-A1B6-1967C1B1A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82BC4-B864-4D71-BBCA-0C2AF218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5BC9-3F89-4A21-B3C9-36E371189B9D}" type="datetimeFigureOut">
              <a:rPr lang="en-FJ" smtClean="0"/>
              <a:t>22/04/2022</a:t>
            </a:fld>
            <a:endParaRPr lang="en-FJ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F27CD-BA0A-4016-8476-DE89BE7C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J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C709A-9DC3-4BB0-B0B6-EBA9F2BF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1612-F9A3-4939-A51E-51CFD1CB3EA5}" type="slidenum">
              <a:rPr lang="en-FJ" smtClean="0"/>
              <a:t>‹#›</a:t>
            </a:fld>
            <a:endParaRPr lang="en-FJ"/>
          </a:p>
        </p:txBody>
      </p:sp>
    </p:spTree>
    <p:extLst>
      <p:ext uri="{BB962C8B-B14F-4D97-AF65-F5344CB8AC3E}">
        <p14:creationId xmlns:p14="http://schemas.microsoft.com/office/powerpoint/2010/main" val="102880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D4A8-51D7-4FBC-BF80-99D1D216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06AA2-A5F8-44CA-BFCE-10C2FBC63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J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672C7-DD76-4835-813D-23656167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71322-FC09-4A5A-A9DB-C7400BC3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5BC9-3F89-4A21-B3C9-36E371189B9D}" type="datetimeFigureOut">
              <a:rPr lang="en-FJ" smtClean="0"/>
              <a:t>22/04/2022</a:t>
            </a:fld>
            <a:endParaRPr lang="en-FJ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B6521-CA77-456C-B614-77B3F993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J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FAE9-AFCE-48FD-A144-0B72A7BF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1612-F9A3-4939-A51E-51CFD1CB3EA5}" type="slidenum">
              <a:rPr lang="en-FJ" smtClean="0"/>
              <a:t>‹#›</a:t>
            </a:fld>
            <a:endParaRPr lang="en-FJ"/>
          </a:p>
        </p:txBody>
      </p:sp>
    </p:spTree>
    <p:extLst>
      <p:ext uri="{BB962C8B-B14F-4D97-AF65-F5344CB8AC3E}">
        <p14:creationId xmlns:p14="http://schemas.microsoft.com/office/powerpoint/2010/main" val="298086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D5B21-4BAD-4F6D-92A1-E4DB8E7E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J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7297-E2C7-4E93-8FC8-E0B62FAD8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J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8EEF3-B3DA-44E2-BBC6-4C554C7B2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85BC9-3F89-4A21-B3C9-36E371189B9D}" type="datetimeFigureOut">
              <a:rPr lang="en-FJ" smtClean="0"/>
              <a:t>22/04/2022</a:t>
            </a:fld>
            <a:endParaRPr lang="en-FJ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04322-549B-4E0F-AD25-4E8980764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J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08609-F032-45C8-BB30-11DF6DEE4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1612-F9A3-4939-A51E-51CFD1CB3EA5}" type="slidenum">
              <a:rPr lang="en-FJ" smtClean="0"/>
              <a:t>‹#›</a:t>
            </a:fld>
            <a:endParaRPr lang="en-FJ"/>
          </a:p>
        </p:txBody>
      </p:sp>
    </p:spTree>
    <p:extLst>
      <p:ext uri="{BB962C8B-B14F-4D97-AF65-F5344CB8AC3E}">
        <p14:creationId xmlns:p14="http://schemas.microsoft.com/office/powerpoint/2010/main" val="351533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J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752DD6E-2001-4548-B159-7137700996F6}"/>
              </a:ext>
            </a:extLst>
          </p:cNvPr>
          <p:cNvGrpSpPr/>
          <p:nvPr/>
        </p:nvGrpSpPr>
        <p:grpSpPr>
          <a:xfrm>
            <a:off x="1278385" y="2006353"/>
            <a:ext cx="6783282" cy="1225119"/>
            <a:chOff x="1216241" y="1899821"/>
            <a:chExt cx="6783282" cy="12251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EB407C-AF90-4B11-9C0F-ED890BB5E86E}"/>
                </a:ext>
              </a:extLst>
            </p:cNvPr>
            <p:cNvSpPr/>
            <p:nvPr/>
          </p:nvSpPr>
          <p:spPr>
            <a:xfrm>
              <a:off x="1216241" y="2308194"/>
              <a:ext cx="1029809" cy="8167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J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A57304-8E60-4D64-9EB8-7228FCAF82F5}"/>
                </a:ext>
              </a:extLst>
            </p:cNvPr>
            <p:cNvSpPr/>
            <p:nvPr/>
          </p:nvSpPr>
          <p:spPr>
            <a:xfrm>
              <a:off x="3161930" y="2308194"/>
              <a:ext cx="1029809" cy="8167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J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CF33DE-CD11-42C1-8F7B-D4A9000002A5}"/>
                </a:ext>
              </a:extLst>
            </p:cNvPr>
            <p:cNvSpPr/>
            <p:nvPr/>
          </p:nvSpPr>
          <p:spPr>
            <a:xfrm>
              <a:off x="5404283" y="2308194"/>
              <a:ext cx="1029809" cy="81674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J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DC2A2D-0E82-4D62-A475-01EC2E1509C3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1216241" y="2716567"/>
              <a:ext cx="102980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E88D058-4153-40C1-BB1E-49263F86D1E1}"/>
                </a:ext>
              </a:extLst>
            </p:cNvPr>
            <p:cNvCxnSpPr/>
            <p:nvPr/>
          </p:nvCxnSpPr>
          <p:spPr>
            <a:xfrm>
              <a:off x="3181164" y="2716567"/>
              <a:ext cx="102980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6F7258F-869A-4C85-93FF-358B2D3F8F9F}"/>
                </a:ext>
              </a:extLst>
            </p:cNvPr>
            <p:cNvCxnSpPr/>
            <p:nvPr/>
          </p:nvCxnSpPr>
          <p:spPr>
            <a:xfrm>
              <a:off x="5427215" y="2716567"/>
              <a:ext cx="102980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B6A844-1EB5-4B2F-B33B-8145222C6A44}"/>
                </a:ext>
              </a:extLst>
            </p:cNvPr>
            <p:cNvSpPr txBox="1"/>
            <p:nvPr/>
          </p:nvSpPr>
          <p:spPr>
            <a:xfrm>
              <a:off x="1421907" y="2352583"/>
              <a:ext cx="810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  <a:endParaRPr lang="en-FJ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E837EB-FF19-4714-BFD8-D05CE93905C8}"/>
                </a:ext>
              </a:extLst>
            </p:cNvPr>
            <p:cNvSpPr txBox="1"/>
            <p:nvPr/>
          </p:nvSpPr>
          <p:spPr>
            <a:xfrm>
              <a:off x="1295402" y="2727262"/>
              <a:ext cx="901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Pointer</a:t>
              </a:r>
              <a:endParaRPr lang="en-FJ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00F885-E425-4DFE-AF61-98A4569F693C}"/>
                </a:ext>
              </a:extLst>
            </p:cNvPr>
            <p:cNvSpPr txBox="1"/>
            <p:nvPr/>
          </p:nvSpPr>
          <p:spPr>
            <a:xfrm>
              <a:off x="3377218" y="2308194"/>
              <a:ext cx="810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  <a:endParaRPr lang="en-FJ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306422-2FD9-4CF9-A391-47DAC9AF0C34}"/>
                </a:ext>
              </a:extLst>
            </p:cNvPr>
            <p:cNvSpPr txBox="1"/>
            <p:nvPr/>
          </p:nvSpPr>
          <p:spPr>
            <a:xfrm>
              <a:off x="5646201" y="2308194"/>
              <a:ext cx="810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  <a:endParaRPr lang="en-FJ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184884-6517-4860-9D37-9FA1F370F3D6}"/>
                </a:ext>
              </a:extLst>
            </p:cNvPr>
            <p:cNvSpPr txBox="1"/>
            <p:nvPr/>
          </p:nvSpPr>
          <p:spPr>
            <a:xfrm>
              <a:off x="3274384" y="2729027"/>
              <a:ext cx="913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Pointer</a:t>
              </a:r>
              <a:endParaRPr lang="en-FJ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593491-13EC-4D52-BC53-7A2A95674D56}"/>
                </a:ext>
              </a:extLst>
            </p:cNvPr>
            <p:cNvSpPr txBox="1"/>
            <p:nvPr/>
          </p:nvSpPr>
          <p:spPr>
            <a:xfrm>
              <a:off x="5530788" y="2716567"/>
              <a:ext cx="926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Pointer</a:t>
              </a:r>
              <a:endParaRPr lang="en-FJ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E22D5BE-2471-43A6-A52D-EE129B0F831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2878" y="2196654"/>
              <a:ext cx="406554" cy="1450017"/>
            </a:xfrm>
            <a:prstGeom prst="bentConnector4">
              <a:avLst>
                <a:gd name="adj1" fmla="val -56229"/>
                <a:gd name="adj2" fmla="val 67755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57B04F7C-E246-4CD2-91BB-A3BB92A36198}"/>
                </a:ext>
              </a:extLst>
            </p:cNvPr>
            <p:cNvCxnSpPr>
              <a:cxnSpLocks/>
              <a:stCxn id="19" idx="2"/>
              <a:endCxn id="6" idx="1"/>
            </p:cNvCxnSpPr>
            <p:nvPr/>
          </p:nvCxnSpPr>
          <p:spPr>
            <a:xfrm rot="5400000" flipH="1" flipV="1">
              <a:off x="4376852" y="2070928"/>
              <a:ext cx="381792" cy="1673070"/>
            </a:xfrm>
            <a:prstGeom prst="bentConnector4">
              <a:avLst>
                <a:gd name="adj1" fmla="val -59876"/>
                <a:gd name="adj2" fmla="val 63652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0965FE6-FA28-4DBC-82F1-B88FBD7A4BBB}"/>
                </a:ext>
              </a:extLst>
            </p:cNvPr>
            <p:cNvSpPr txBox="1"/>
            <p:nvPr/>
          </p:nvSpPr>
          <p:spPr>
            <a:xfrm>
              <a:off x="7085866" y="2531901"/>
              <a:ext cx="913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NULL</a:t>
              </a:r>
              <a:endParaRPr lang="en-FJ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E6D66F-3645-48B2-83DD-CE68F4B5A958}"/>
                </a:ext>
              </a:extLst>
            </p:cNvPr>
            <p:cNvSpPr txBox="1"/>
            <p:nvPr/>
          </p:nvSpPr>
          <p:spPr>
            <a:xfrm>
              <a:off x="1370489" y="1899821"/>
              <a:ext cx="913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</a:t>
              </a:r>
              <a:endParaRPr lang="en-FJ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869036-36BF-4122-9745-1298A258F6B3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6434092" y="2716567"/>
              <a:ext cx="65177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151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12C1D81-6241-4850-AB93-2AEA56FB333D}"/>
              </a:ext>
            </a:extLst>
          </p:cNvPr>
          <p:cNvGrpSpPr/>
          <p:nvPr/>
        </p:nvGrpSpPr>
        <p:grpSpPr>
          <a:xfrm>
            <a:off x="2024109" y="436460"/>
            <a:ext cx="7714327" cy="4417942"/>
            <a:chOff x="2024109" y="436460"/>
            <a:chExt cx="7714327" cy="441794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7C09DE1-8FC7-48D3-B0EB-EE3444FB0B69}"/>
                </a:ext>
              </a:extLst>
            </p:cNvPr>
            <p:cNvSpPr/>
            <p:nvPr/>
          </p:nvSpPr>
          <p:spPr>
            <a:xfrm>
              <a:off x="2024109" y="881402"/>
              <a:ext cx="1821608" cy="3583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heapq.heappush</a:t>
              </a:r>
              <a:r>
                <a:rPr lang="en-US" dirty="0"/>
                <a:t>(h, (1,0))</a:t>
              </a:r>
              <a:endParaRPr lang="en-FJ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C08270-D15F-40A7-9746-C39703A3BCEC}"/>
                </a:ext>
              </a:extLst>
            </p:cNvPr>
            <p:cNvSpPr txBox="1"/>
            <p:nvPr/>
          </p:nvSpPr>
          <p:spPr>
            <a:xfrm>
              <a:off x="2134825" y="1532353"/>
              <a:ext cx="926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Python </a:t>
              </a:r>
              <a:endParaRPr lang="en-FJ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D31BB2-1A45-4607-ABE7-0F3EB61EC817}"/>
                </a:ext>
              </a:extLst>
            </p:cNvPr>
            <p:cNvSpPr txBox="1"/>
            <p:nvPr/>
          </p:nvSpPr>
          <p:spPr>
            <a:xfrm>
              <a:off x="2962070" y="2104321"/>
              <a:ext cx="534785" cy="35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ML </a:t>
              </a:r>
              <a:endParaRPr lang="en-FJ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53D852-DD77-4C16-80FC-5AACA1D4D6A4}"/>
                </a:ext>
              </a:extLst>
            </p:cNvPr>
            <p:cNvSpPr txBox="1"/>
            <p:nvPr/>
          </p:nvSpPr>
          <p:spPr>
            <a:xfrm>
              <a:off x="2051267" y="2609133"/>
              <a:ext cx="943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GitHub </a:t>
              </a:r>
              <a:endParaRPr lang="en-FJ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F9E31B-F3A6-4491-97ED-A26FDF905102}"/>
                </a:ext>
              </a:extLst>
            </p:cNvPr>
            <p:cNvSpPr txBox="1"/>
            <p:nvPr/>
          </p:nvSpPr>
          <p:spPr>
            <a:xfrm>
              <a:off x="2429376" y="3646998"/>
              <a:ext cx="115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Algorithm </a:t>
              </a:r>
              <a:endParaRPr lang="en-FJ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AF55B8-90EB-497B-9D49-CB9AAC2AE885}"/>
                </a:ext>
              </a:extLst>
            </p:cNvPr>
            <p:cNvSpPr/>
            <p:nvPr/>
          </p:nvSpPr>
          <p:spPr>
            <a:xfrm>
              <a:off x="6088606" y="881402"/>
              <a:ext cx="1406941" cy="3121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heapq.heappush(h, (1,0))</a:t>
              </a:r>
              <a:endParaRPr lang="en-FJ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97B7E0-169F-4943-A13A-5DBEF65E7FBC}"/>
                </a:ext>
              </a:extLst>
            </p:cNvPr>
            <p:cNvSpPr txBox="1"/>
            <p:nvPr/>
          </p:nvSpPr>
          <p:spPr>
            <a:xfrm>
              <a:off x="2598236" y="4485070"/>
              <a:ext cx="771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keys</a:t>
              </a:r>
              <a:endParaRPr lang="en-FJ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99F0AA-528A-40AD-A531-284A27717BF9}"/>
                </a:ext>
              </a:extLst>
            </p:cNvPr>
            <p:cNvSpPr txBox="1"/>
            <p:nvPr/>
          </p:nvSpPr>
          <p:spPr>
            <a:xfrm>
              <a:off x="6431199" y="4464978"/>
              <a:ext cx="9261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values</a:t>
              </a:r>
              <a:endParaRPr lang="en-FJ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D004DB-3899-46D9-8313-20EB65143F7A}"/>
                </a:ext>
              </a:extLst>
            </p:cNvPr>
            <p:cNvSpPr txBox="1"/>
            <p:nvPr/>
          </p:nvSpPr>
          <p:spPr>
            <a:xfrm>
              <a:off x="6431199" y="1522923"/>
              <a:ext cx="827244" cy="35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83 </a:t>
              </a:r>
              <a:endParaRPr lang="en-FJ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7A2258-B9B7-4AFC-AAB7-C75681D8D1A8}"/>
                </a:ext>
              </a:extLst>
            </p:cNvPr>
            <p:cNvSpPr txBox="1"/>
            <p:nvPr/>
          </p:nvSpPr>
          <p:spPr>
            <a:xfrm>
              <a:off x="6668303" y="2282298"/>
              <a:ext cx="827244" cy="35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95 </a:t>
              </a:r>
              <a:endParaRPr lang="en-FJ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E61134-82F7-485F-BF08-21FBB363F693}"/>
                </a:ext>
              </a:extLst>
            </p:cNvPr>
            <p:cNvSpPr txBox="1"/>
            <p:nvPr/>
          </p:nvSpPr>
          <p:spPr>
            <a:xfrm>
              <a:off x="6310039" y="2965087"/>
              <a:ext cx="827244" cy="35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60 </a:t>
              </a:r>
              <a:endParaRPr lang="en-FJ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04CFC27-B019-4C56-B85D-51EAFEC84343}"/>
                </a:ext>
              </a:extLst>
            </p:cNvPr>
            <p:cNvSpPr txBox="1"/>
            <p:nvPr/>
          </p:nvSpPr>
          <p:spPr>
            <a:xfrm>
              <a:off x="6942660" y="3141035"/>
              <a:ext cx="414664" cy="35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80 </a:t>
              </a:r>
              <a:endParaRPr lang="en-FJ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0689512-7636-4CD2-9192-2A0B0D8E98A3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 flipV="1">
              <a:off x="3061644" y="1700900"/>
              <a:ext cx="3369555" cy="16119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87CADE3-854B-4126-87A9-504F06477E77}"/>
                </a:ext>
              </a:extLst>
            </p:cNvPr>
            <p:cNvCxnSpPr>
              <a:cxnSpLocks/>
              <a:stCxn id="6" idx="3"/>
              <a:endCxn id="14" idx="1"/>
            </p:cNvCxnSpPr>
            <p:nvPr/>
          </p:nvCxnSpPr>
          <p:spPr>
            <a:xfrm>
              <a:off x="3496854" y="2282298"/>
              <a:ext cx="3171448" cy="177977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7DCB972-FAEC-4A8D-8259-3571284FF74B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2994799" y="2793799"/>
              <a:ext cx="3315240" cy="349265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6A5C2EC-020D-452A-96C6-8F8CC3E5C873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 flipV="1">
              <a:off x="3586579" y="3319012"/>
              <a:ext cx="3356081" cy="512652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174D744-DEF6-49C0-9835-D3400CFE7E08}"/>
                </a:ext>
              </a:extLst>
            </p:cNvPr>
            <p:cNvSpPr/>
            <p:nvPr/>
          </p:nvSpPr>
          <p:spPr>
            <a:xfrm>
              <a:off x="8961675" y="436460"/>
              <a:ext cx="776761" cy="402851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J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55CC107-5F6C-4315-ACB6-1C385D545327}"/>
                </a:ext>
              </a:extLst>
            </p:cNvPr>
            <p:cNvCxnSpPr>
              <a:cxnSpLocks/>
            </p:cNvCxnSpPr>
            <p:nvPr/>
          </p:nvCxnSpPr>
          <p:spPr>
            <a:xfrm>
              <a:off x="8961675" y="881402"/>
              <a:ext cx="77676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95E862-9B59-4436-B93C-840B239F96AF}"/>
                </a:ext>
              </a:extLst>
            </p:cNvPr>
            <p:cNvCxnSpPr>
              <a:cxnSpLocks/>
            </p:cNvCxnSpPr>
            <p:nvPr/>
          </p:nvCxnSpPr>
          <p:spPr>
            <a:xfrm>
              <a:off x="8961675" y="1353413"/>
              <a:ext cx="77676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8707129-C087-4248-9116-8C4B1639FE45}"/>
                </a:ext>
              </a:extLst>
            </p:cNvPr>
            <p:cNvCxnSpPr>
              <a:cxnSpLocks/>
            </p:cNvCxnSpPr>
            <p:nvPr/>
          </p:nvCxnSpPr>
          <p:spPr>
            <a:xfrm>
              <a:off x="8961675" y="1878877"/>
              <a:ext cx="77676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B2BF9B-97F1-4AD1-89B6-150193FDF16A}"/>
                </a:ext>
              </a:extLst>
            </p:cNvPr>
            <p:cNvCxnSpPr>
              <a:cxnSpLocks/>
            </p:cNvCxnSpPr>
            <p:nvPr/>
          </p:nvCxnSpPr>
          <p:spPr>
            <a:xfrm>
              <a:off x="8961675" y="2419309"/>
              <a:ext cx="77676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DC6A46-AFF1-46A9-92D6-CC0889B4A6B6}"/>
                </a:ext>
              </a:extLst>
            </p:cNvPr>
            <p:cNvCxnSpPr>
              <a:cxnSpLocks/>
            </p:cNvCxnSpPr>
            <p:nvPr/>
          </p:nvCxnSpPr>
          <p:spPr>
            <a:xfrm>
              <a:off x="8961675" y="2940081"/>
              <a:ext cx="77676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D998868-FD47-4662-99E7-9B5E595D4E75}"/>
                </a:ext>
              </a:extLst>
            </p:cNvPr>
            <p:cNvCxnSpPr>
              <a:cxnSpLocks/>
            </p:cNvCxnSpPr>
            <p:nvPr/>
          </p:nvCxnSpPr>
          <p:spPr>
            <a:xfrm>
              <a:off x="8961675" y="3496989"/>
              <a:ext cx="77676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AE3F1-A791-470F-A7AB-1662AC3DFC94}"/>
                </a:ext>
              </a:extLst>
            </p:cNvPr>
            <p:cNvCxnSpPr>
              <a:cxnSpLocks/>
            </p:cNvCxnSpPr>
            <p:nvPr/>
          </p:nvCxnSpPr>
          <p:spPr>
            <a:xfrm>
              <a:off x="8961675" y="4002951"/>
              <a:ext cx="77676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E6D83ACC-C9E5-43AB-8910-949FF952969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rot="5400000" flipH="1" flipV="1">
              <a:off x="5348621" y="-2080699"/>
              <a:ext cx="862666" cy="6363438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Curved 51">
              <a:extLst>
                <a:ext uri="{FF2B5EF4-FFF2-40B4-BE49-F238E27FC236}">
                  <a16:creationId xmlns:a16="http://schemas.microsoft.com/office/drawing/2014/main" id="{9F6FE2D5-E178-467A-A1B3-1C4F8FCE1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7083" y="1649254"/>
              <a:ext cx="5764593" cy="490381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BE547BF8-7E02-48FC-AC4C-A0F56F725BE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17542" y="112436"/>
              <a:ext cx="791483" cy="6496786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155FCA68-56A4-47E9-9AEE-B719ACF9B3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1645" y="2159727"/>
              <a:ext cx="5833184" cy="1765737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90C3E6-BD49-4897-8473-AE661F58F748}"/>
                </a:ext>
              </a:extLst>
            </p:cNvPr>
            <p:cNvSpPr txBox="1"/>
            <p:nvPr/>
          </p:nvSpPr>
          <p:spPr>
            <a:xfrm>
              <a:off x="9166224" y="471996"/>
              <a:ext cx="418146" cy="35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83</a:t>
              </a:r>
              <a:endParaRPr lang="en-FJ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1A2451F-7271-4564-BC35-E310DB1E9177}"/>
                </a:ext>
              </a:extLst>
            </p:cNvPr>
            <p:cNvSpPr txBox="1"/>
            <p:nvPr/>
          </p:nvSpPr>
          <p:spPr>
            <a:xfrm>
              <a:off x="9140983" y="1440142"/>
              <a:ext cx="418146" cy="35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95</a:t>
              </a:r>
              <a:endParaRPr lang="en-FJ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9DC8EA5-3D53-41F4-BF2B-62FD6E481F56}"/>
                </a:ext>
              </a:extLst>
            </p:cNvPr>
            <p:cNvSpPr txBox="1"/>
            <p:nvPr/>
          </p:nvSpPr>
          <p:spPr>
            <a:xfrm>
              <a:off x="9135417" y="1988351"/>
              <a:ext cx="418146" cy="35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80</a:t>
              </a:r>
              <a:endParaRPr lang="en-FJ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094519-9321-4229-91AF-CF64FB94720C}"/>
                </a:ext>
              </a:extLst>
            </p:cNvPr>
            <p:cNvSpPr txBox="1"/>
            <p:nvPr/>
          </p:nvSpPr>
          <p:spPr>
            <a:xfrm>
              <a:off x="9118876" y="3572173"/>
              <a:ext cx="418146" cy="355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60</a:t>
              </a:r>
              <a:endParaRPr lang="en-FJ" dirty="0"/>
            </a:p>
          </p:txBody>
        </p:sp>
      </p:grpSp>
    </p:spTree>
    <p:extLst>
      <p:ext uri="{BB962C8B-B14F-4D97-AF65-F5344CB8AC3E}">
        <p14:creationId xmlns:p14="http://schemas.microsoft.com/office/powerpoint/2010/main" val="170023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61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</TotalTime>
  <Words>40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Nima Sarajpoor</dc:creator>
  <cp:lastModifiedBy>Nima Sarajpoor</cp:lastModifiedBy>
  <cp:revision>1</cp:revision>
  <dcterms:created xsi:type="dcterms:W3CDTF">2022-04-23T00:23:21Z</dcterms:created>
  <dcterms:modified xsi:type="dcterms:W3CDTF">2022-04-25T18:16:55Z</dcterms:modified>
</cp:coreProperties>
</file>