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9144000"/>
  <p:notesSz cx="6858000" cy="2466975"/>
  <p:embeddedFontLst>
    <p:embeddedFont>
      <p:font typeface="Constanti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imdHVQ8WNfgWuKCgYioFsb7GcV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Constantia-regular.fntdata"/><Relationship Id="rId25" Type="http://schemas.openxmlformats.org/officeDocument/2006/relationships/slide" Target="slides/slide20.xml"/><Relationship Id="rId28" Type="http://schemas.openxmlformats.org/officeDocument/2006/relationships/font" Target="fonts/Constantia-italic.fntdata"/><Relationship Id="rId27" Type="http://schemas.openxmlformats.org/officeDocument/2006/relationships/font" Target="fonts/Constanti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nstanti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70939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1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6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6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a99d894fb7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g1a99d894fb7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49" name="Google Shape;149;g1a99d894fb7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a99d894fb7_0_29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1a99d894fb7_0_29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Michael</a:t>
            </a:r>
            <a:endParaRPr/>
          </a:p>
        </p:txBody>
      </p:sp>
      <p:sp>
        <p:nvSpPr>
          <p:cNvPr id="156" name="Google Shape;156;g1a99d894fb7_0_29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680b672dc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g1a680b672dc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David</a:t>
            </a:r>
            <a:endParaRPr/>
          </a:p>
        </p:txBody>
      </p:sp>
      <p:sp>
        <p:nvSpPr>
          <p:cNvPr id="163" name="Google Shape;163;g1a680b672dc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a99d894fb7_0_16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1a99d894fb7_0_16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Nima</a:t>
            </a:r>
            <a:endParaRPr/>
          </a:p>
        </p:txBody>
      </p:sp>
      <p:sp>
        <p:nvSpPr>
          <p:cNvPr id="171" name="Google Shape;171;g1a99d894fb7_0_16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7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78" name="Google Shape;178;p7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2c85ef280_0_0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4" name="Google Shape;184;g1b2c85ef280_0_0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85" name="Google Shape;185;g1b2c85ef280_0_0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a99d894fb7_0_8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1a99d894fb7_0_8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Christian</a:t>
            </a:r>
            <a:endParaRPr/>
          </a:p>
        </p:txBody>
      </p:sp>
      <p:sp>
        <p:nvSpPr>
          <p:cNvPr id="192" name="Google Shape;192;g1a99d894fb7_0_8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p9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9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10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10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1414463" y="1162050"/>
            <a:ext cx="4181475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701041" y="4473893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 txBox="1"/>
          <p:nvPr>
            <p:ph idx="12" type="sldNum"/>
          </p:nvPr>
        </p:nvSpPr>
        <p:spPr>
          <a:xfrm>
            <a:off x="3970939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9d2f5f5737_0_25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19d2f5f5737_0_25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g19d2f5f5737_0_25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9d2f5f5737_0_33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19d2f5f5737_0_33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g19d2f5f5737_0_33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dcdc0508_0_22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1a4dcdc0508_0_22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1a4dcdc0508_0_22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a4dcdc0508_0_7:notes"/>
          <p:cNvSpPr/>
          <p:nvPr>
            <p:ph idx="2" type="sldImg"/>
          </p:nvPr>
        </p:nvSpPr>
        <p:spPr>
          <a:xfrm>
            <a:off x="1414463" y="1162050"/>
            <a:ext cx="41814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a4dcdc0508_0_7:notes"/>
          <p:cNvSpPr txBox="1"/>
          <p:nvPr>
            <p:ph idx="1" type="body"/>
          </p:nvPr>
        </p:nvSpPr>
        <p:spPr>
          <a:xfrm>
            <a:off x="701041" y="4473893"/>
            <a:ext cx="5608200" cy="36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575" lIns="93150" spcFirstLastPara="1" rIns="93150" wrap="square" tIns="46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1a4dcdc0508_0_7:notes"/>
          <p:cNvSpPr txBox="1"/>
          <p:nvPr>
            <p:ph idx="12" type="sldNum"/>
          </p:nvPr>
        </p:nvSpPr>
        <p:spPr>
          <a:xfrm>
            <a:off x="3970939" y="8829967"/>
            <a:ext cx="3037800" cy="466500"/>
          </a:xfrm>
          <a:prstGeom prst="rect">
            <a:avLst/>
          </a:prstGeom>
          <a:noFill/>
          <a:ln>
            <a:noFill/>
          </a:ln>
        </p:spPr>
        <p:txBody>
          <a:bodyPr anchorCtr="0" anchor="b" bIns="46575" lIns="93150" spcFirstLastPara="1" rIns="93150" wrap="square" tIns="465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Red.jpg" id="16" name="Google Shape;16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2"/>
          <p:cNvSpPr txBox="1"/>
          <p:nvPr>
            <p:ph type="ctrTitle"/>
          </p:nvPr>
        </p:nvSpPr>
        <p:spPr>
          <a:xfrm>
            <a:off x="685800" y="615622"/>
            <a:ext cx="7772400" cy="11139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2"/>
          <p:cNvSpPr txBox="1"/>
          <p:nvPr>
            <p:ph idx="1" type="subTitle"/>
          </p:nvPr>
        </p:nvSpPr>
        <p:spPr>
          <a:xfrm>
            <a:off x="1371600" y="1589375"/>
            <a:ext cx="6400800" cy="5150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b="0" i="0" sz="1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9" name="Google Shape;19;p12"/>
          <p:cNvSpPr txBox="1"/>
          <p:nvPr/>
        </p:nvSpPr>
        <p:spPr>
          <a:xfrm>
            <a:off x="457200" y="6070600"/>
            <a:ext cx="1155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2"/>
          <p:cNvSpPr/>
          <p:nvPr>
            <p:ph idx="2" type="pic"/>
          </p:nvPr>
        </p:nvSpPr>
        <p:spPr>
          <a:xfrm>
            <a:off x="-35990" y="2238330"/>
            <a:ext cx="9195479" cy="4645071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2"/>
          <p:cNvSpPr txBox="1"/>
          <p:nvPr/>
        </p:nvSpPr>
        <p:spPr>
          <a:xfrm>
            <a:off x="9899650" y="5113867"/>
            <a:ext cx="9144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">
  <p:cSld name="Slide Layout 03">
    <p:bg>
      <p:bgPr>
        <a:solidFill>
          <a:schemeClr val="dk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3"/>
          <p:cNvSpPr/>
          <p:nvPr/>
        </p:nvSpPr>
        <p:spPr>
          <a:xfrm>
            <a:off x="37909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3"/>
          <p:cNvSpPr/>
          <p:nvPr/>
        </p:nvSpPr>
        <p:spPr>
          <a:xfrm flipH="1">
            <a:off x="-190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13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6" name="Google Shape;26;p13"/>
          <p:cNvSpPr txBox="1"/>
          <p:nvPr>
            <p:ph idx="2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  <a:defRPr sz="2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27" name="Google Shape;27;p13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–"/>
              <a:defRPr>
                <a:solidFill>
                  <a:srgbClr val="FFFFFF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»"/>
              <a:defRPr>
                <a:solidFill>
                  <a:srgbClr val="FFFFFF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1800"/>
              <a:buChar char="•"/>
              <a:defRPr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">
  <p:cSld name="Slide Layout 01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29" name="Google Shape;29;p14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14"/>
          <p:cNvSpPr/>
          <p:nvPr>
            <p:ph idx="2" type="pic"/>
          </p:nvPr>
        </p:nvSpPr>
        <p:spPr>
          <a:xfrm>
            <a:off x="-25400" y="-36629"/>
            <a:ext cx="3954964" cy="6962363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14"/>
          <p:cNvSpPr txBox="1"/>
          <p:nvPr>
            <p:ph idx="1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3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type="title"/>
          </p:nvPr>
        </p:nvSpPr>
        <p:spPr>
          <a:xfrm>
            <a:off x="4840287" y="1758435"/>
            <a:ext cx="3586163" cy="6462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E80202"/>
              </a:buClr>
              <a:buSzPts val="2800"/>
              <a:buFont typeface="Arial"/>
              <a:buNone/>
              <a:defRPr>
                <a:solidFill>
                  <a:srgbClr val="E8020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1b">
  <p:cSld name="Slide Layout 01b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35" name="Google Shape;35;p15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4826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5"/>
          <p:cNvSpPr/>
          <p:nvPr>
            <p:ph idx="2" type="pic"/>
          </p:nvPr>
        </p:nvSpPr>
        <p:spPr>
          <a:xfrm>
            <a:off x="5227137" y="1"/>
            <a:ext cx="3942101" cy="6861367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15"/>
          <p:cNvSpPr txBox="1"/>
          <p:nvPr>
            <p:ph idx="1" type="body"/>
          </p:nvPr>
        </p:nvSpPr>
        <p:spPr>
          <a:xfrm>
            <a:off x="11699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3" type="body"/>
          </p:nvPr>
        </p:nvSpPr>
        <p:spPr>
          <a:xfrm>
            <a:off x="11699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4" type="body"/>
          </p:nvPr>
        </p:nvSpPr>
        <p:spPr>
          <a:xfrm>
            <a:off x="11699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">
  <p:cSld name="Slide Layout 02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1" name="Google Shape;41;p16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>
            <a:off x="278130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16"/>
          <p:cNvSpPr/>
          <p:nvPr>
            <p:ph idx="2" type="pic"/>
          </p:nvPr>
        </p:nvSpPr>
        <p:spPr>
          <a:xfrm>
            <a:off x="0" y="0"/>
            <a:ext cx="3935464" cy="343127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6"/>
          <p:cNvSpPr/>
          <p:nvPr>
            <p:ph idx="3" type="pic"/>
          </p:nvPr>
        </p:nvSpPr>
        <p:spPr>
          <a:xfrm>
            <a:off x="-14637" y="3423706"/>
            <a:ext cx="3942088" cy="3479119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4840287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840287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5" type="body"/>
          </p:nvPr>
        </p:nvSpPr>
        <p:spPr>
          <a:xfrm>
            <a:off x="4840287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2b">
  <p:cSld name="Slide Layout 02b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48" name="Google Shape;48;p17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5016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7"/>
          <p:cNvSpPr/>
          <p:nvPr>
            <p:ph idx="2" type="pic"/>
          </p:nvPr>
        </p:nvSpPr>
        <p:spPr>
          <a:xfrm>
            <a:off x="5214437" y="2"/>
            <a:ext cx="3949660" cy="3439741"/>
          </a:xfrm>
          <a:prstGeom prst="rect">
            <a:avLst/>
          </a:prstGeom>
          <a:noFill/>
          <a:ln>
            <a:noFill/>
          </a:ln>
        </p:spPr>
      </p:sp>
      <p:sp>
        <p:nvSpPr>
          <p:cNvPr id="50" name="Google Shape;50;p17"/>
          <p:cNvSpPr/>
          <p:nvPr>
            <p:ph idx="3" type="pic"/>
          </p:nvPr>
        </p:nvSpPr>
        <p:spPr>
          <a:xfrm>
            <a:off x="5220361" y="3440641"/>
            <a:ext cx="3919411" cy="3462185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958850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4" type="body"/>
          </p:nvPr>
        </p:nvSpPr>
        <p:spPr>
          <a:xfrm>
            <a:off x="958850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5" type="body"/>
          </p:nvPr>
        </p:nvSpPr>
        <p:spPr>
          <a:xfrm>
            <a:off x="958850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Layout 03b">
  <p:cSld name="Slide Layout 03b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ackground-White.jpg" id="55" name="Google Shape;55;p18"/>
          <p:cNvPicPr preferRelativeResize="0"/>
          <p:nvPr/>
        </p:nvPicPr>
        <p:blipFill rotWithShape="1">
          <a:blip r:embed="rId2">
            <a:alphaModFix/>
          </a:blip>
          <a:srcRect b="0" l="0" r="39999" t="0"/>
          <a:stretch/>
        </p:blipFill>
        <p:spPr>
          <a:xfrm flipH="1">
            <a:off x="3651250" y="0"/>
            <a:ext cx="54864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8"/>
          <p:cNvSpPr/>
          <p:nvPr/>
        </p:nvSpPr>
        <p:spPr>
          <a:xfrm flipH="1">
            <a:off x="-19050" y="5139267"/>
            <a:ext cx="5372100" cy="1752600"/>
          </a:xfrm>
          <a:custGeom>
            <a:rect b="b" l="l" r="r" t="t"/>
            <a:pathLst>
              <a:path extrusionOk="0" h="1314450" w="5372100">
                <a:moveTo>
                  <a:pt x="0" y="774700"/>
                </a:moveTo>
                <a:cubicBezTo>
                  <a:pt x="6350" y="770467"/>
                  <a:pt x="1841500" y="956733"/>
                  <a:pt x="1847850" y="952500"/>
                </a:cubicBezTo>
                <a:lnTo>
                  <a:pt x="5353050" y="0"/>
                </a:lnTo>
                <a:lnTo>
                  <a:pt x="5372100" y="1314450"/>
                </a:lnTo>
                <a:lnTo>
                  <a:pt x="0" y="7747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8"/>
          <p:cNvSpPr/>
          <p:nvPr/>
        </p:nvSpPr>
        <p:spPr>
          <a:xfrm>
            <a:off x="6350" y="5664200"/>
            <a:ext cx="9156700" cy="1219200"/>
          </a:xfrm>
          <a:custGeom>
            <a:rect b="b" l="l" r="r" t="t"/>
            <a:pathLst>
              <a:path extrusionOk="0" h="914400" w="9156700">
                <a:moveTo>
                  <a:pt x="0" y="914400"/>
                </a:moveTo>
                <a:lnTo>
                  <a:pt x="9156700" y="0"/>
                </a:lnTo>
                <a:lnTo>
                  <a:pt x="9144000" y="914400"/>
                </a:lnTo>
                <a:lnTo>
                  <a:pt x="0" y="914400"/>
                </a:lnTo>
                <a:close/>
              </a:path>
            </a:pathLst>
          </a:custGeom>
          <a:solidFill>
            <a:srgbClr val="E8020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8"/>
          <p:cNvSpPr/>
          <p:nvPr>
            <p:ph idx="2" type="pic"/>
          </p:nvPr>
        </p:nvSpPr>
        <p:spPr>
          <a:xfrm>
            <a:off x="4992431" y="824065"/>
            <a:ext cx="3434018" cy="452462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8"/>
          <p:cNvSpPr txBox="1"/>
          <p:nvPr>
            <p:ph idx="1" type="body"/>
          </p:nvPr>
        </p:nvSpPr>
        <p:spPr>
          <a:xfrm>
            <a:off x="734546" y="1834634"/>
            <a:ext cx="3586163" cy="7117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734546" y="2480892"/>
            <a:ext cx="3586163" cy="5308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4" type="body"/>
          </p:nvPr>
        </p:nvSpPr>
        <p:spPr>
          <a:xfrm>
            <a:off x="734546" y="3011716"/>
            <a:ext cx="3586163" cy="21844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1.png"/><Relationship Id="rId5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Relationship Id="rId4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67" name="Google Shape;67;p1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69959" y="6181823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8" name="Google Shape;68;p1"/>
          <p:cNvSpPr txBox="1"/>
          <p:nvPr>
            <p:ph type="ctrTitle"/>
          </p:nvPr>
        </p:nvSpPr>
        <p:spPr>
          <a:xfrm>
            <a:off x="400264" y="609602"/>
            <a:ext cx="7772400" cy="242121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onstantia"/>
              <a:buNone/>
            </a:pP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COMP 490/L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Senior Design Project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Fall 2022 </a:t>
            </a:r>
            <a:br>
              <a:rPr lang="en-US" sz="4400">
                <a:latin typeface="Constantia"/>
                <a:ea typeface="Constantia"/>
                <a:cs typeface="Constantia"/>
                <a:sym typeface="Constantia"/>
              </a:rPr>
            </a:br>
            <a:r>
              <a:rPr lang="en-US" sz="4400">
                <a:latin typeface="Constantia"/>
                <a:ea typeface="Constantia"/>
                <a:cs typeface="Constantia"/>
                <a:sym typeface="Constantia"/>
              </a:rPr>
              <a:t>490/L Project Presentation</a:t>
            </a:r>
            <a:endParaRPr b="1" sz="4400"/>
          </a:p>
        </p:txBody>
      </p:sp>
      <p:sp>
        <p:nvSpPr>
          <p:cNvPr id="69" name="Google Shape;69;p1"/>
          <p:cNvSpPr txBox="1"/>
          <p:nvPr/>
        </p:nvSpPr>
        <p:spPr>
          <a:xfrm>
            <a:off x="1568599" y="3688135"/>
            <a:ext cx="6235402" cy="13629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Group Name: </a:t>
            </a:r>
            <a:r>
              <a:rPr b="1" lang="en-US" sz="3600">
                <a:solidFill>
                  <a:schemeClr val="lt1"/>
                </a:solidFill>
              </a:rPr>
              <a:t>White Volley Girls</a:t>
            </a:r>
            <a:endParaRPr/>
          </a:p>
          <a:p>
            <a:pPr indent="0" lvl="0" marL="0" marR="0" rtl="0" algn="ctr">
              <a:spcBef>
                <a:spcPts val="720"/>
              </a:spcBef>
              <a:spcAft>
                <a:spcPts val="0"/>
              </a:spcAft>
              <a:buClr>
                <a:srgbClr val="FF99A0"/>
              </a:buClr>
              <a:buSzPct val="100000"/>
              <a:buFont typeface="Arial"/>
              <a:buNone/>
            </a:pPr>
            <a:r>
              <a:rPr b="1" i="0" lang="en-US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Team Leader: </a:t>
            </a:r>
            <a:r>
              <a:rPr b="1" lang="en-US" sz="3600">
                <a:solidFill>
                  <a:schemeClr val="lt1"/>
                </a:solidFill>
              </a:rPr>
              <a:t>Christian Jarmon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1066800" y="4476750"/>
            <a:ext cx="7239000" cy="1047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40" name="Google Shape;140;p6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6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Software Overview</a:t>
            </a:r>
            <a:endParaRPr/>
          </a:p>
        </p:txBody>
      </p:sp>
      <p:sp>
        <p:nvSpPr>
          <p:cNvPr id="142" name="Google Shape;142;p6"/>
          <p:cNvSpPr/>
          <p:nvPr/>
        </p:nvSpPr>
        <p:spPr>
          <a:xfrm>
            <a:off x="5615198" y="794801"/>
            <a:ext cx="29823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&lt;= Components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3" name="Google Shape;14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7875" y="860600"/>
            <a:ext cx="5267325" cy="235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67088" y="3213275"/>
            <a:ext cx="5676900" cy="361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/>
          <p:nvPr/>
        </p:nvSpPr>
        <p:spPr>
          <a:xfrm>
            <a:off x="0" y="3213275"/>
            <a:ext cx="3467100" cy="24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Sequence Diagram =&gt; </a:t>
            </a:r>
            <a:endParaRPr b="1" sz="2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1" name="Google Shape;151;g1a99d894fb7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2" name="Google Shape;152;g1a99d894fb7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7649747" cy="685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58" name="Google Shape;158;g1a99d894fb7_0_29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59" name="Google Shape;159;g1a99d894fb7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86400"/>
            <a:ext cx="9143999" cy="5181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65" name="Google Shape;165;g1a680b672dc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66" name="Google Shape;166;g1a680b672dc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1550" y="234563"/>
            <a:ext cx="4419865" cy="6553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1a680b672dc_0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71426" y="211400"/>
            <a:ext cx="3757926" cy="6599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73" name="Google Shape;173;g1a99d894fb7_0_16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74" name="Google Shape;174;g1a99d894fb7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4606405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0" name="Google Shape;180;p7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1" name="Google Shape;181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7839075" cy="427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87" name="Google Shape;187;g1b2c85ef280_0_0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188" name="Google Shape;188;g1b2c85ef280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2925" y="114150"/>
            <a:ext cx="8698143" cy="5906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94" name="Google Shape;194;g1a99d894fb7_0_8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95" name="Google Shape;195;g1a99d894fb7_0_8"/>
          <p:cNvSpPr/>
          <p:nvPr/>
        </p:nvSpPr>
        <p:spPr>
          <a:xfrm>
            <a:off x="347870" y="794802"/>
            <a:ext cx="8249400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g1a99d894fb7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6925" y="670025"/>
            <a:ext cx="7322175" cy="5572778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g1a99d894fb7_0_8"/>
          <p:cNvSpPr/>
          <p:nvPr/>
        </p:nvSpPr>
        <p:spPr>
          <a:xfrm>
            <a:off x="784494" y="1609"/>
            <a:ext cx="7322100" cy="8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Sample Code Snippets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03" name="Google Shape;203;p8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 Demo</a:t>
            </a:r>
            <a:endParaRPr/>
          </a:p>
        </p:txBody>
      </p:sp>
      <p:sp>
        <p:nvSpPr>
          <p:cNvPr id="205" name="Google Shape;205;p8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1" name="Google Shape;211;p9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p9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Progress and Future Work</a:t>
            </a:r>
            <a:endParaRPr/>
          </a:p>
        </p:txBody>
      </p:sp>
      <p:sp>
        <p:nvSpPr>
          <p:cNvPr id="213" name="Google Shape;213;p9"/>
          <p:cNvSpPr/>
          <p:nvPr/>
        </p:nvSpPr>
        <p:spPr>
          <a:xfrm>
            <a:off x="347870" y="794802"/>
            <a:ext cx="8249477" cy="55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Features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Add ability to make Accounts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saving of planned schedules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Allow user to input already taken classes.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Automated planning feature using AI.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Will be based on user’s academic preference and performance of previous classes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Technical Stuffs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Implement frontend routing with NodeJS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600"/>
              <a:buFont typeface="Calibri"/>
              <a:buChar char="■"/>
            </a:pPr>
            <a:r>
              <a:rPr b="1" lang="en-US" sz="26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For back and forward navigation between pages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ts val="2600"/>
              <a:buFont typeface="Calibri"/>
              <a:buChar char="●"/>
            </a:pPr>
            <a:r>
              <a:rPr b="1" lang="en-US" sz="26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UI/UX</a:t>
            </a:r>
            <a:endParaRPr b="1" sz="26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Calibri"/>
              <a:buChar char="○"/>
            </a:pPr>
            <a:r>
              <a:rPr b="1" lang="en-US" sz="2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Make it pretty.</a:t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rgbClr val="D00D2D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563C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76" name="Google Shape;76;p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77" name="Google Shape;77;p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sz="2800">
              <a:solidFill>
                <a:srgbClr val="D00D2D"/>
              </a:solidFill>
            </a:endParaRPr>
          </a:p>
        </p:txBody>
      </p:sp>
      <p:sp>
        <p:nvSpPr>
          <p:cNvPr id="78" name="Google Shape;78;p2"/>
          <p:cNvSpPr txBox="1"/>
          <p:nvPr>
            <p:ph idx="3" type="body"/>
          </p:nvPr>
        </p:nvSpPr>
        <p:spPr>
          <a:xfrm>
            <a:off x="984828" y="919676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Project Overview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Problem Definition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Application Samples 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Software overview diagram and explanation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Sample Code Snippets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App Demo </a:t>
            </a:r>
            <a:endParaRPr b="1" sz="2100"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Progress and Future Work </a:t>
            </a:r>
            <a:endParaRPr>
              <a:highlight>
                <a:srgbClr val="000000"/>
              </a:highlight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-US" sz="2100">
                <a:highlight>
                  <a:srgbClr val="000000"/>
                </a:highlight>
              </a:rPr>
              <a:t>Questions</a:t>
            </a:r>
            <a:endParaRPr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219" name="Google Shape;219;p10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20" name="Google Shape;220;p10"/>
          <p:cNvSpPr/>
          <p:nvPr/>
        </p:nvSpPr>
        <p:spPr>
          <a:xfrm>
            <a:off x="784494" y="1609"/>
            <a:ext cx="7322179" cy="8590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0"/>
          <p:cNvSpPr/>
          <p:nvPr/>
        </p:nvSpPr>
        <p:spPr>
          <a:xfrm>
            <a:off x="1253135" y="971550"/>
            <a:ext cx="6388100" cy="31700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800">
              <a:solidFill>
                <a:srgbClr val="D00D2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Question mark on green pastel background" id="222" name="Google Shape;22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1795347"/>
            <a:ext cx="9144000" cy="3919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84" name="Google Shape;84;p3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85" name="Google Shape;85;p3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/>
          </a:p>
        </p:txBody>
      </p:sp>
      <p:sp>
        <p:nvSpPr>
          <p:cNvPr id="86" name="Google Shape;86;p3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A web-based set of tools and utilities for CSUN students and advisors to effectively plan and explore classes, schedules, professors, and majors provided by the university.</a:t>
            </a:r>
            <a:endParaRPr b="1" sz="2200"/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>
              <a:solidFill>
                <a:srgbClr val="D00D2D"/>
              </a:solidFill>
            </a:endParaRPr>
          </a:p>
          <a:p>
            <a:pPr indent="-146050" lvl="0" marL="2857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92" name="Google Shape;92;p4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93" name="Google Shape;93;p4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Problem Definition</a:t>
            </a:r>
            <a:endParaRPr/>
          </a:p>
        </p:txBody>
      </p:sp>
      <p:sp>
        <p:nvSpPr>
          <p:cNvPr id="94" name="Google Shape;94;p4"/>
          <p:cNvSpPr txBox="1"/>
          <p:nvPr>
            <p:ph idx="3" type="body"/>
          </p:nvPr>
        </p:nvSpPr>
        <p:spPr>
          <a:xfrm>
            <a:off x="932329" y="841829"/>
            <a:ext cx="7174200" cy="53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Our goal was to gather, defragment, and organize all the information of catalogs, professors, majors, and school rules/guidelines.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b="1" lang="en-US" sz="2200"/>
              <a:t>Allows any and all to effectively plan one’s journey traversing CSUN.</a:t>
            </a:r>
            <a:endParaRPr b="1" sz="2200"/>
          </a:p>
          <a:p>
            <a:pPr indent="-203200" lvl="1" marL="108585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b="1" sz="2200"/>
          </a:p>
          <a:p>
            <a:pPr indent="-215900" lvl="1" marL="108585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  <a:p>
            <a:pPr indent="-158750" lvl="1" marL="10287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0" name="Google Shape;100;p5"/>
          <p:cNvPicPr preferRelativeResize="0"/>
          <p:nvPr/>
        </p:nvPicPr>
        <p:blipFill rotWithShape="1">
          <a:blip r:embed="rId3">
            <a:alphaModFix/>
          </a:blip>
          <a:srcRect b="31054" l="0" r="0" t="31055"/>
          <a:stretch/>
        </p:blipFill>
        <p:spPr>
          <a:xfrm>
            <a:off x="7858808" y="6211685"/>
            <a:ext cx="912182" cy="34559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1" name="Google Shape;101;p5"/>
          <p:cNvSpPr/>
          <p:nvPr/>
        </p:nvSpPr>
        <p:spPr>
          <a:xfrm>
            <a:off x="784494" y="1609"/>
            <a:ext cx="7322179" cy="100649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02" name="Google Shape;10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000" y="758775"/>
            <a:ext cx="9144000" cy="43434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08" name="Google Shape;108;g19d2f5f5737_0_25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09" name="Google Shape;109;g19d2f5f5737_0_25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0" name="Google Shape;110;g19d2f5f5737_0_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63856"/>
            <a:ext cx="9144000" cy="4262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16" name="Google Shape;116;g19d2f5f5737_0_33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17" name="Google Shape;117;g19d2f5f5737_0_33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18" name="Google Shape;118;g19d2f5f5737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8650" y="1008109"/>
            <a:ext cx="8839202" cy="48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24" name="Google Shape;124;g1a4dcdc0508_0_22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25" name="Google Shape;125;g1a4dcdc0508_0_22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26" name="Google Shape;126;g1a4dcdc0508_0_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600" y="1008109"/>
            <a:ext cx="7554007" cy="51568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SUN_Logo.png" id="132" name="Google Shape;132;g1a4dcdc0508_0_7"/>
          <p:cNvPicPr preferRelativeResize="0"/>
          <p:nvPr/>
        </p:nvPicPr>
        <p:blipFill rotWithShape="1">
          <a:blip r:embed="rId3">
            <a:alphaModFix/>
          </a:blip>
          <a:srcRect b="31054" l="0" r="0" t="31054"/>
          <a:stretch/>
        </p:blipFill>
        <p:spPr>
          <a:xfrm>
            <a:off x="7858808" y="6211685"/>
            <a:ext cx="919548" cy="348380"/>
          </a:xfrm>
          <a:custGeom>
            <a:rect b="b" l="l" r="r" t="t"/>
            <a:pathLst>
              <a:path extrusionOk="0" h="3483803" w="9195479">
                <a:moveTo>
                  <a:pt x="4577901" y="0"/>
                </a:moveTo>
                <a:lnTo>
                  <a:pt x="9179990" y="766914"/>
                </a:lnTo>
                <a:lnTo>
                  <a:pt x="9195479" y="3483803"/>
                </a:lnTo>
                <a:lnTo>
                  <a:pt x="24194" y="3464255"/>
                </a:lnTo>
                <a:lnTo>
                  <a:pt x="0" y="774151"/>
                </a:lnTo>
                <a:lnTo>
                  <a:pt x="4577901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33" name="Google Shape;133;g1a4dcdc0508_0_7"/>
          <p:cNvSpPr/>
          <p:nvPr/>
        </p:nvSpPr>
        <p:spPr>
          <a:xfrm>
            <a:off x="784494" y="1609"/>
            <a:ext cx="7322100" cy="10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rgbClr val="D00D2D"/>
                </a:solidFill>
                <a:latin typeface="Arial"/>
                <a:ea typeface="Arial"/>
                <a:cs typeface="Arial"/>
                <a:sym typeface="Arial"/>
              </a:rPr>
              <a:t>Application screenshots</a:t>
            </a:r>
            <a:endParaRPr/>
          </a:p>
        </p:txBody>
      </p:sp>
      <p:pic>
        <p:nvPicPr>
          <p:cNvPr id="134" name="Google Shape;134;g1a4dcdc0508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60509"/>
            <a:ext cx="8483743" cy="489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neSixtyOverNintey_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2015-05-15T13:04:53Z</dcterms:created>
  <dc:creator>Richard Chambers</dc:creator>
</cp:coreProperties>
</file>