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2466975"/>
  <p:embeddedFontLst>
    <p:embeddedFont>
      <p:font typeface="Constanti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2pNS6WjhQZF5i42zv41ULEmpN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nstantia-regular.fntdata"/><Relationship Id="rId25" Type="http://schemas.openxmlformats.org/officeDocument/2006/relationships/slide" Target="slides/slide20.xml"/><Relationship Id="rId28" Type="http://schemas.openxmlformats.org/officeDocument/2006/relationships/font" Target="fonts/Constantia-italic.fntdata"/><Relationship Id="rId27" Type="http://schemas.openxmlformats.org/officeDocument/2006/relationships/font" Target="fonts/Constanti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nstanti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9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99d894fb7_0_0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a99d894fb7_0_0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Michael</a:t>
            </a:r>
            <a:endParaRPr/>
          </a:p>
        </p:txBody>
      </p:sp>
      <p:sp>
        <p:nvSpPr>
          <p:cNvPr id="149" name="Google Shape;149;g1a99d894fb7_0_0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99d894fb7_0_29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a99d894fb7_0_29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Michael</a:t>
            </a:r>
            <a:endParaRPr/>
          </a:p>
        </p:txBody>
      </p:sp>
      <p:sp>
        <p:nvSpPr>
          <p:cNvPr id="156" name="Google Shape;156;g1a99d894fb7_0_29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99d894fb7_0_16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a99d894fb7_0_16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Nima</a:t>
            </a:r>
            <a:endParaRPr/>
          </a:p>
        </p:txBody>
      </p:sp>
      <p:sp>
        <p:nvSpPr>
          <p:cNvPr id="163" name="Google Shape;163;g1a99d894fb7_0_16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680b672dc_0_0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a680b672dc_0_0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Nima</a:t>
            </a:r>
            <a:endParaRPr/>
          </a:p>
        </p:txBody>
      </p:sp>
      <p:sp>
        <p:nvSpPr>
          <p:cNvPr id="170" name="Google Shape;170;g1a680b672dc_0_0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Christian</a:t>
            </a:r>
            <a:endParaRPr/>
          </a:p>
        </p:txBody>
      </p:sp>
      <p:sp>
        <p:nvSpPr>
          <p:cNvPr id="178" name="Google Shape;178;p7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2c85ef280_0_0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b2c85ef280_0_0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Christian</a:t>
            </a:r>
            <a:endParaRPr/>
          </a:p>
        </p:txBody>
      </p:sp>
      <p:sp>
        <p:nvSpPr>
          <p:cNvPr id="185" name="Google Shape;185;g1b2c85ef280_0_0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99d894fb7_0_8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a99d894fb7_0_8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Christian</a:t>
            </a:r>
            <a:endParaRPr/>
          </a:p>
        </p:txBody>
      </p:sp>
      <p:sp>
        <p:nvSpPr>
          <p:cNvPr id="192" name="Google Shape;192;g1a99d894fb7_0_8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d2f5f5737_0_25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9d2f5f5737_0_25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9d2f5f5737_0_25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d2f5f5737_0_33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9d2f5f5737_0_33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9d2f5f5737_0_33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4dcdc0508_0_22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a4dcdc0508_0_22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a4dcdc0508_0_22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4dcdc0508_0_7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a4dcdc0508_0_7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a4dcdc0508_0_7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Red.jpg" id="16" name="Google Shape;1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 txBox="1"/>
          <p:nvPr>
            <p:ph type="ctrTitle"/>
          </p:nvPr>
        </p:nvSpPr>
        <p:spPr>
          <a:xfrm>
            <a:off x="685800" y="615622"/>
            <a:ext cx="7772400" cy="1113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1371600" y="1589375"/>
            <a:ext cx="6400800" cy="515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i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2"/>
          <p:cNvSpPr txBox="1"/>
          <p:nvPr/>
        </p:nvSpPr>
        <p:spPr>
          <a:xfrm>
            <a:off x="457200" y="6070600"/>
            <a:ext cx="1155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2"/>
          <p:cNvSpPr/>
          <p:nvPr>
            <p:ph idx="2" type="pic"/>
          </p:nvPr>
        </p:nvSpPr>
        <p:spPr>
          <a:xfrm>
            <a:off x="-35990" y="2238330"/>
            <a:ext cx="9195479" cy="4645071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2"/>
          <p:cNvSpPr txBox="1"/>
          <p:nvPr/>
        </p:nvSpPr>
        <p:spPr>
          <a:xfrm>
            <a:off x="9899650" y="5113867"/>
            <a:ext cx="914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3">
  <p:cSld name="Slide Layout 03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/>
          <p:nvPr/>
        </p:nvSpPr>
        <p:spPr>
          <a:xfrm>
            <a:off x="3790950" y="5139267"/>
            <a:ext cx="5372100" cy="1752600"/>
          </a:xfrm>
          <a:custGeom>
            <a:rect b="b" l="l" r="r" t="t"/>
            <a:pathLst>
              <a:path extrusionOk="0" h="1314450" w="5372100">
                <a:moveTo>
                  <a:pt x="0" y="774700"/>
                </a:moveTo>
                <a:cubicBezTo>
                  <a:pt x="6350" y="770467"/>
                  <a:pt x="1841500" y="956733"/>
                  <a:pt x="1847850" y="952500"/>
                </a:cubicBezTo>
                <a:lnTo>
                  <a:pt x="5353050" y="0"/>
                </a:lnTo>
                <a:lnTo>
                  <a:pt x="5372100" y="1314450"/>
                </a:lnTo>
                <a:lnTo>
                  <a:pt x="0" y="7747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3"/>
          <p:cNvSpPr/>
          <p:nvPr/>
        </p:nvSpPr>
        <p:spPr>
          <a:xfrm flipH="1">
            <a:off x="-19050" y="5664200"/>
            <a:ext cx="9156700" cy="1219200"/>
          </a:xfrm>
          <a:custGeom>
            <a:rect b="b" l="l" r="r" t="t"/>
            <a:pathLst>
              <a:path extrusionOk="0" h="914400" w="91567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4840287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2" type="body"/>
          </p:nvPr>
        </p:nvSpPr>
        <p:spPr>
          <a:xfrm>
            <a:off x="48402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3" type="body"/>
          </p:nvPr>
        </p:nvSpPr>
        <p:spPr>
          <a:xfrm>
            <a:off x="48402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1">
  <p:cSld name="Slide Layout 0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29" name="Google Shape;29;p14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>
            <a:off x="278130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4"/>
          <p:cNvSpPr/>
          <p:nvPr>
            <p:ph idx="2" type="pic"/>
          </p:nvPr>
        </p:nvSpPr>
        <p:spPr>
          <a:xfrm>
            <a:off x="-25400" y="-36629"/>
            <a:ext cx="3954964" cy="6962363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8402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3" type="body"/>
          </p:nvPr>
        </p:nvSpPr>
        <p:spPr>
          <a:xfrm>
            <a:off x="48402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type="title"/>
          </p:nvPr>
        </p:nvSpPr>
        <p:spPr>
          <a:xfrm>
            <a:off x="4840287" y="1758435"/>
            <a:ext cx="3586163" cy="646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80202"/>
              </a:buClr>
              <a:buSzPts val="2800"/>
              <a:buFont typeface="Arial"/>
              <a:buNone/>
              <a:defRPr>
                <a:solidFill>
                  <a:srgbClr val="E802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1b">
  <p:cSld name="Slide Layout 01b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35" name="Google Shape;35;p15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 flipH="1">
            <a:off x="48260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5"/>
          <p:cNvSpPr/>
          <p:nvPr>
            <p:ph idx="2" type="pic"/>
          </p:nvPr>
        </p:nvSpPr>
        <p:spPr>
          <a:xfrm>
            <a:off x="5227137" y="1"/>
            <a:ext cx="3942101" cy="6861367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1169987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3" type="body"/>
          </p:nvPr>
        </p:nvSpPr>
        <p:spPr>
          <a:xfrm>
            <a:off x="11699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4" type="body"/>
          </p:nvPr>
        </p:nvSpPr>
        <p:spPr>
          <a:xfrm>
            <a:off x="11699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2">
  <p:cSld name="Slide Layout 0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41" name="Google Shape;41;p16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>
            <a:off x="278130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6"/>
          <p:cNvSpPr/>
          <p:nvPr>
            <p:ph idx="2" type="pic"/>
          </p:nvPr>
        </p:nvSpPr>
        <p:spPr>
          <a:xfrm>
            <a:off x="0" y="0"/>
            <a:ext cx="3935464" cy="343127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6"/>
          <p:cNvSpPr/>
          <p:nvPr>
            <p:ph idx="3" type="pic"/>
          </p:nvPr>
        </p:nvSpPr>
        <p:spPr>
          <a:xfrm>
            <a:off x="-14637" y="3423706"/>
            <a:ext cx="3942088" cy="3479119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4840287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8402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5" type="body"/>
          </p:nvPr>
        </p:nvSpPr>
        <p:spPr>
          <a:xfrm>
            <a:off x="48402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2b">
  <p:cSld name="Slide Layout 02b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48" name="Google Shape;48;p17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 flipH="1">
            <a:off x="50165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7"/>
          <p:cNvSpPr/>
          <p:nvPr>
            <p:ph idx="2" type="pic"/>
          </p:nvPr>
        </p:nvSpPr>
        <p:spPr>
          <a:xfrm>
            <a:off x="5214437" y="2"/>
            <a:ext cx="3949660" cy="3439741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/>
          <p:nvPr>
            <p:ph idx="3" type="pic"/>
          </p:nvPr>
        </p:nvSpPr>
        <p:spPr>
          <a:xfrm>
            <a:off x="5220361" y="3440641"/>
            <a:ext cx="3919411" cy="3462185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958850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4" type="body"/>
          </p:nvPr>
        </p:nvSpPr>
        <p:spPr>
          <a:xfrm>
            <a:off x="958850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5" type="body"/>
          </p:nvPr>
        </p:nvSpPr>
        <p:spPr>
          <a:xfrm>
            <a:off x="958850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3b">
  <p:cSld name="Slide Layout 03b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55" name="Google Shape;55;p18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 flipH="1">
            <a:off x="365125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8"/>
          <p:cNvSpPr/>
          <p:nvPr/>
        </p:nvSpPr>
        <p:spPr>
          <a:xfrm flipH="1">
            <a:off x="-19050" y="5139267"/>
            <a:ext cx="5372100" cy="1752600"/>
          </a:xfrm>
          <a:custGeom>
            <a:rect b="b" l="l" r="r" t="t"/>
            <a:pathLst>
              <a:path extrusionOk="0" h="1314450" w="5372100">
                <a:moveTo>
                  <a:pt x="0" y="774700"/>
                </a:moveTo>
                <a:cubicBezTo>
                  <a:pt x="6350" y="770467"/>
                  <a:pt x="1841500" y="956733"/>
                  <a:pt x="1847850" y="952500"/>
                </a:cubicBezTo>
                <a:lnTo>
                  <a:pt x="5353050" y="0"/>
                </a:lnTo>
                <a:lnTo>
                  <a:pt x="5372100" y="1314450"/>
                </a:lnTo>
                <a:lnTo>
                  <a:pt x="0" y="7747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8"/>
          <p:cNvSpPr/>
          <p:nvPr/>
        </p:nvSpPr>
        <p:spPr>
          <a:xfrm>
            <a:off x="6350" y="5664200"/>
            <a:ext cx="9156700" cy="1219200"/>
          </a:xfrm>
          <a:custGeom>
            <a:rect b="b" l="l" r="r" t="t"/>
            <a:pathLst>
              <a:path extrusionOk="0" h="914400" w="91567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8"/>
          <p:cNvSpPr/>
          <p:nvPr>
            <p:ph idx="2" type="pic"/>
          </p:nvPr>
        </p:nvSpPr>
        <p:spPr>
          <a:xfrm>
            <a:off x="4992431" y="824065"/>
            <a:ext cx="3434018" cy="452462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734546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3" type="body"/>
          </p:nvPr>
        </p:nvSpPr>
        <p:spPr>
          <a:xfrm>
            <a:off x="734546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4" type="body"/>
          </p:nvPr>
        </p:nvSpPr>
        <p:spPr>
          <a:xfrm>
            <a:off x="734546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67" name="Google Shape;67;p1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69959" y="6181823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8" name="Google Shape;68;p1"/>
          <p:cNvSpPr txBox="1"/>
          <p:nvPr>
            <p:ph type="ctrTitle"/>
          </p:nvPr>
        </p:nvSpPr>
        <p:spPr>
          <a:xfrm>
            <a:off x="400264" y="609602"/>
            <a:ext cx="7772400" cy="2421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tantia"/>
              <a:buNone/>
            </a:pPr>
            <a:r>
              <a:rPr lang="en-US" sz="4400">
                <a:latin typeface="Constantia"/>
                <a:ea typeface="Constantia"/>
                <a:cs typeface="Constantia"/>
                <a:sym typeface="Constantia"/>
              </a:rPr>
              <a:t>COMP 490/L</a:t>
            </a:r>
            <a:br>
              <a:rPr lang="en-US" sz="4400"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4400">
                <a:latin typeface="Constantia"/>
                <a:ea typeface="Constantia"/>
                <a:cs typeface="Constantia"/>
                <a:sym typeface="Constantia"/>
              </a:rPr>
              <a:t>Senior Design Project</a:t>
            </a:r>
            <a:br>
              <a:rPr lang="en-US" sz="4400"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4400">
                <a:latin typeface="Constantia"/>
                <a:ea typeface="Constantia"/>
                <a:cs typeface="Constantia"/>
                <a:sym typeface="Constantia"/>
              </a:rPr>
              <a:t>Fall 2022 </a:t>
            </a:r>
            <a:br>
              <a:rPr lang="en-US" sz="4400"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4400">
                <a:latin typeface="Constantia"/>
                <a:ea typeface="Constantia"/>
                <a:cs typeface="Constantia"/>
                <a:sym typeface="Constantia"/>
              </a:rPr>
              <a:t>490/L Project Presentation</a:t>
            </a:r>
            <a:endParaRPr b="1" sz="4400"/>
          </a:p>
        </p:txBody>
      </p:sp>
      <p:sp>
        <p:nvSpPr>
          <p:cNvPr id="69" name="Google Shape;69;p1"/>
          <p:cNvSpPr txBox="1"/>
          <p:nvPr/>
        </p:nvSpPr>
        <p:spPr>
          <a:xfrm>
            <a:off x="1568599" y="3688135"/>
            <a:ext cx="6235402" cy="136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99A0"/>
              </a:buClr>
              <a:buSzPct val="100000"/>
              <a:buFont typeface="Arial"/>
              <a:buNone/>
            </a:pPr>
            <a:r>
              <a:rPr b="1" i="0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Name: </a:t>
            </a:r>
            <a:r>
              <a:rPr b="1" lang="en-US" sz="3600">
                <a:solidFill>
                  <a:schemeClr val="lt1"/>
                </a:solidFill>
              </a:rPr>
              <a:t>White Volley Girls</a:t>
            </a:r>
            <a:endParaRPr/>
          </a:p>
          <a:p>
            <a:pPr indent="0" lvl="0" marL="0" marR="0" rtl="0" algn="ctr">
              <a:spcBef>
                <a:spcPts val="720"/>
              </a:spcBef>
              <a:spcAft>
                <a:spcPts val="0"/>
              </a:spcAft>
              <a:buClr>
                <a:srgbClr val="FF99A0"/>
              </a:buClr>
              <a:buSzPct val="100000"/>
              <a:buFont typeface="Arial"/>
              <a:buNone/>
            </a:pPr>
            <a:r>
              <a:rPr b="1" i="0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Leader: </a:t>
            </a:r>
            <a:r>
              <a:rPr b="1" lang="en-US" sz="3600">
                <a:solidFill>
                  <a:schemeClr val="lt1"/>
                </a:solidFill>
              </a:rPr>
              <a:t>Christian Jarmon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1066800" y="4476750"/>
            <a:ext cx="7239000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40" name="Google Shape;140;p6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Software Overview</a:t>
            </a: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5615198" y="794801"/>
            <a:ext cx="2982300" cy="24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&lt;= Components</a:t>
            </a:r>
            <a:endParaRPr b="1"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875" y="860600"/>
            <a:ext cx="52673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7088" y="3213275"/>
            <a:ext cx="56769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0" y="3213275"/>
            <a:ext cx="3467100" cy="24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Sequence Diagram =&gt; </a:t>
            </a:r>
            <a:endParaRPr b="1"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51" name="Google Shape;151;g1a99d894fb7_0_0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52" name="Google Shape;152;g1a99d894fb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649747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58" name="Google Shape;158;g1a99d894fb7_0_29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59" name="Google Shape;159;g1a99d894fb7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86400"/>
            <a:ext cx="9143999" cy="518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65" name="Google Shape;165;g1a99d894fb7_0_16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66" name="Google Shape;166;g1a99d894fb7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25" y="1476375"/>
            <a:ext cx="836295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72" name="Google Shape;172;g1a680b672dc_0_0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73" name="Google Shape;173;g1a680b672d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50" y="234563"/>
            <a:ext cx="4419865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a680b672d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1426" y="211400"/>
            <a:ext cx="3757926" cy="65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80" name="Google Shape;180;p7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81" name="Google Shape;18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83907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87" name="Google Shape;187;g1b2c85ef280_0_0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88" name="Google Shape;188;g1b2c85ef28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25" y="114150"/>
            <a:ext cx="8698143" cy="5906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94" name="Google Shape;194;g1a99d894fb7_0_8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95" name="Google Shape;195;g1a99d894fb7_0_8"/>
          <p:cNvSpPr/>
          <p:nvPr/>
        </p:nvSpPr>
        <p:spPr>
          <a:xfrm>
            <a:off x="347870" y="794802"/>
            <a:ext cx="824940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D00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D00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D00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1a99d894fb7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925" y="670025"/>
            <a:ext cx="7322175" cy="557277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a99d894fb7_0_8"/>
          <p:cNvSpPr/>
          <p:nvPr/>
        </p:nvSpPr>
        <p:spPr>
          <a:xfrm>
            <a:off x="784494" y="1609"/>
            <a:ext cx="73221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Sample Code Snippets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203" name="Google Shape;203;p8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4" name="Google Shape;204;p8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App Demo</a:t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>
            <a:off x="347870" y="794802"/>
            <a:ext cx="824947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D00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D00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D00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211" name="Google Shape;211;p9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2" name="Google Shape;212;p9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Progress and Future Work</a:t>
            </a:r>
            <a:endParaRPr/>
          </a:p>
        </p:txBody>
      </p:sp>
      <p:sp>
        <p:nvSpPr>
          <p:cNvPr id="213" name="Google Shape;213;p9"/>
          <p:cNvSpPr/>
          <p:nvPr/>
        </p:nvSpPr>
        <p:spPr>
          <a:xfrm>
            <a:off x="347870" y="794802"/>
            <a:ext cx="824947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00"/>
              <a:buFont typeface="Calibri"/>
              <a:buChar char="●"/>
            </a:pPr>
            <a:r>
              <a:rPr b="1" lang="en-US" sz="26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b="1" sz="26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○"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 ability to make Accounts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■"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Allow saving of planned schedules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■"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Allow user to input already taken classes.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○"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Automated planning feature using AI.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■"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Will be based on user’s academic preference and performance of previous classes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00"/>
              <a:buFont typeface="Calibri"/>
              <a:buChar char="●"/>
            </a:pPr>
            <a:r>
              <a:rPr b="1" lang="en-US" sz="26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Technical Stuffs</a:t>
            </a:r>
            <a:endParaRPr b="1" sz="26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○"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Implement frontend routing with NodeJS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■"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back and forward navigation between pages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00"/>
              <a:buFont typeface="Calibri"/>
              <a:buChar char="●"/>
            </a:pPr>
            <a:r>
              <a:rPr b="1" lang="en-US" sz="26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UI/UX</a:t>
            </a:r>
            <a:endParaRPr b="1" sz="26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Char char="○"/>
            </a:pPr>
            <a:r>
              <a:rPr b="1"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it pretty.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D00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76" name="Google Shape;76;p2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7" name="Google Shape;77;p2"/>
          <p:cNvSpPr/>
          <p:nvPr/>
        </p:nvSpPr>
        <p:spPr>
          <a:xfrm>
            <a:off x="784494" y="1609"/>
            <a:ext cx="7322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Agenda {everything in parens/highlighter is slidedeck section}</a:t>
            </a:r>
            <a:endParaRPr/>
          </a:p>
        </p:txBody>
      </p:sp>
      <p:sp>
        <p:nvSpPr>
          <p:cNvPr id="78" name="Google Shape;78;p2"/>
          <p:cNvSpPr txBox="1"/>
          <p:nvPr>
            <p:ph idx="3" type="body"/>
          </p:nvPr>
        </p:nvSpPr>
        <p:spPr>
          <a:xfrm>
            <a:off x="984828" y="919676"/>
            <a:ext cx="7174200" cy="5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-US" sz="2100">
                <a:highlight>
                  <a:srgbClr val="9900FF"/>
                </a:highlight>
              </a:rPr>
              <a:t>(Project Overview)</a:t>
            </a:r>
            <a:endParaRPr>
              <a:highlight>
                <a:srgbClr val="9900FF"/>
              </a:highlight>
            </a:endParaRPr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-US" sz="2100">
                <a:highlight>
                  <a:srgbClr val="9900FF"/>
                </a:highlight>
              </a:rPr>
              <a:t>(Problem Definition) </a:t>
            </a:r>
            <a:r>
              <a:rPr lang="en-US" sz="2100"/>
              <a:t> 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-US" sz="2100">
                <a:highlight>
                  <a:srgbClr val="9900FF"/>
                </a:highlight>
              </a:rPr>
              <a:t>Application Samples 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-US" sz="2100">
                <a:highlight>
                  <a:srgbClr val="9900FF"/>
                </a:highlight>
              </a:rPr>
              <a:t>Software overview diagram and explanation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-US" sz="2100">
                <a:highlight>
                  <a:srgbClr val="9900FF"/>
                </a:highlight>
              </a:rPr>
              <a:t>(Sample Code Snippets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-US" sz="2100">
                <a:highlight>
                  <a:srgbClr val="9900FF"/>
                </a:highlight>
              </a:rPr>
              <a:t>App Demo</a:t>
            </a:r>
            <a:r>
              <a:rPr b="1" lang="en-US" sz="2100">
                <a:highlight>
                  <a:srgbClr val="FFFF00"/>
                </a:highlight>
              </a:rPr>
              <a:t> </a:t>
            </a:r>
            <a:endParaRPr b="1" sz="2100"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-US" sz="2100">
                <a:highlight>
                  <a:srgbClr val="9900FF"/>
                </a:highlight>
              </a:rPr>
              <a:t>Progress and Future Work </a:t>
            </a:r>
            <a:endParaRPr/>
          </a:p>
          <a:p>
            <a:pPr indent="-285750" lvl="0" marL="2857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lang="en-US" sz="2100">
                <a:highlight>
                  <a:srgbClr val="9900FF"/>
                </a:highlight>
              </a:rPr>
              <a:t>Questions</a:t>
            </a:r>
            <a:endParaRPr>
              <a:highlight>
                <a:srgbClr val="9900FF"/>
              </a:highlight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solidFill>
                <a:srgbClr val="D00D2D"/>
              </a:solidFill>
            </a:endParaRPr>
          </a:p>
          <a:p>
            <a:pPr indent="-146050" lvl="0" marL="2857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/>
          </a:p>
          <a:p>
            <a:pPr indent="-2032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sz="2200"/>
          </a:p>
          <a:p>
            <a:pPr indent="-215900" lvl="1" marL="10858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219" name="Google Shape;219;p10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20" name="Google Shape;220;p10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1253135" y="971550"/>
            <a:ext cx="638810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Question mark on green pastel background" id="222" name="Google Shape;22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795347"/>
            <a:ext cx="9144000" cy="391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84" name="Google Shape;84;p3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5" name="Google Shape;85;p3"/>
          <p:cNvSpPr/>
          <p:nvPr/>
        </p:nvSpPr>
        <p:spPr>
          <a:xfrm>
            <a:off x="784494" y="1609"/>
            <a:ext cx="7322179" cy="1006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</p:txBody>
      </p:sp>
      <p:sp>
        <p:nvSpPr>
          <p:cNvPr id="86" name="Google Shape;86;p3"/>
          <p:cNvSpPr txBox="1"/>
          <p:nvPr>
            <p:ph idx="3" type="body"/>
          </p:nvPr>
        </p:nvSpPr>
        <p:spPr>
          <a:xfrm>
            <a:off x="932329" y="841829"/>
            <a:ext cx="7174200" cy="5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A web-based set of tools and utilities for CSUN students and advisors to effectively plan and explore classes, schedules, professors, and majors provided by the university.</a:t>
            </a:r>
            <a:endParaRPr b="1" sz="2200"/>
          </a:p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D00D2D"/>
              </a:solidFill>
            </a:endParaRPr>
          </a:p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D00D2D"/>
              </a:solidFill>
            </a:endParaRPr>
          </a:p>
          <a:p>
            <a:pPr indent="-146050" lvl="0" marL="2857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/>
          </a:p>
          <a:p>
            <a:pPr indent="-2032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sz="2200"/>
          </a:p>
          <a:p>
            <a:pPr indent="-215900" lvl="1" marL="10858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92" name="Google Shape;92;p4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3" name="Google Shape;93;p4"/>
          <p:cNvSpPr/>
          <p:nvPr/>
        </p:nvSpPr>
        <p:spPr>
          <a:xfrm>
            <a:off x="784494" y="1609"/>
            <a:ext cx="7322179" cy="1006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Problem Definition</a:t>
            </a:r>
            <a:endParaRPr/>
          </a:p>
        </p:txBody>
      </p:sp>
      <p:sp>
        <p:nvSpPr>
          <p:cNvPr id="94" name="Google Shape;94;p4"/>
          <p:cNvSpPr txBox="1"/>
          <p:nvPr>
            <p:ph idx="3" type="body"/>
          </p:nvPr>
        </p:nvSpPr>
        <p:spPr>
          <a:xfrm>
            <a:off x="932329" y="841829"/>
            <a:ext cx="7174200" cy="5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Our goal was to gather, defragment, and organize all the information of catalogs, professors, majors, and school rules/guidelines.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Allows any and all to effectively plan one’s journey traversing CSUN.</a:t>
            </a:r>
            <a:endParaRPr b="1" sz="2200"/>
          </a:p>
          <a:p>
            <a:pPr indent="-2032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sz="2200"/>
          </a:p>
          <a:p>
            <a:pPr indent="-215900" lvl="1" marL="10858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00" name="Google Shape;100;p5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5"/>
          <p:cNvSpPr/>
          <p:nvPr/>
        </p:nvSpPr>
        <p:spPr>
          <a:xfrm>
            <a:off x="784494" y="1609"/>
            <a:ext cx="7322179" cy="1006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Application screenshots</a:t>
            </a:r>
            <a:endParaRPr/>
          </a:p>
        </p:txBody>
      </p:sp>
      <p:pic>
        <p:nvPicPr>
          <p:cNvPr id="102" name="Google Shape;10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0" y="758775"/>
            <a:ext cx="9144000" cy="4343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08" name="Google Shape;108;g19d2f5f5737_0_25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9" name="Google Shape;109;g19d2f5f5737_0_25"/>
          <p:cNvSpPr/>
          <p:nvPr/>
        </p:nvSpPr>
        <p:spPr>
          <a:xfrm>
            <a:off x="784494" y="1609"/>
            <a:ext cx="7322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Application screenshots</a:t>
            </a:r>
            <a:endParaRPr/>
          </a:p>
        </p:txBody>
      </p:sp>
      <p:pic>
        <p:nvPicPr>
          <p:cNvPr id="110" name="Google Shape;110;g19d2f5f5737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63856"/>
            <a:ext cx="9144000" cy="4262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16" name="Google Shape;116;g19d2f5f5737_0_33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7" name="Google Shape;117;g19d2f5f5737_0_33"/>
          <p:cNvSpPr/>
          <p:nvPr/>
        </p:nvSpPr>
        <p:spPr>
          <a:xfrm>
            <a:off x="784494" y="1609"/>
            <a:ext cx="7322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Application screenshots</a:t>
            </a:r>
            <a:endParaRPr/>
          </a:p>
        </p:txBody>
      </p:sp>
      <p:pic>
        <p:nvPicPr>
          <p:cNvPr id="118" name="Google Shape;118;g19d2f5f5737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650" y="1008109"/>
            <a:ext cx="8839202" cy="48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24" name="Google Shape;124;g1a4dcdc0508_0_22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5" name="Google Shape;125;g1a4dcdc0508_0_22"/>
          <p:cNvSpPr/>
          <p:nvPr/>
        </p:nvSpPr>
        <p:spPr>
          <a:xfrm>
            <a:off x="784494" y="1609"/>
            <a:ext cx="7322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Application screenshots</a:t>
            </a:r>
            <a:endParaRPr/>
          </a:p>
        </p:txBody>
      </p:sp>
      <p:pic>
        <p:nvPicPr>
          <p:cNvPr id="126" name="Google Shape;126;g1a4dcdc0508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600" y="1008109"/>
            <a:ext cx="7554007" cy="515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32" name="Google Shape;132;g1a4dcdc0508_0_7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3" name="Google Shape;133;g1a4dcdc0508_0_7"/>
          <p:cNvSpPr/>
          <p:nvPr/>
        </p:nvSpPr>
        <p:spPr>
          <a:xfrm>
            <a:off x="784494" y="1609"/>
            <a:ext cx="7322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Application screenshots</a:t>
            </a:r>
            <a:endParaRPr/>
          </a:p>
        </p:txBody>
      </p:sp>
      <p:pic>
        <p:nvPicPr>
          <p:cNvPr id="134" name="Google Shape;134;g1a4dcdc0508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60509"/>
            <a:ext cx="8483743" cy="489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neSixtyOverNintey_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2015-05-15T13:04:53Z</dcterms:created>
  <dc:creator>Richard Chambers</dc:creator>
</cp:coreProperties>
</file>