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381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an Stadler" initials="SS" lastIdx="2" clrIdx="0">
    <p:extLst>
      <p:ext uri="{19B8F6BF-5375-455C-9EA6-DF929625EA0E}">
        <p15:presenceInfo xmlns:p15="http://schemas.microsoft.com/office/powerpoint/2012/main" userId="7843331f30b69213" providerId="Windows Live"/>
      </p:ext>
    </p:extLst>
  </p:cmAuthor>
  <p:cmAuthor id="2" name="Stephan Stadler" initials="SS [2]" lastIdx="14" clrIdx="1">
    <p:extLst>
      <p:ext uri="{19B8F6BF-5375-455C-9EA6-DF929625EA0E}">
        <p15:presenceInfo xmlns:p15="http://schemas.microsoft.com/office/powerpoint/2012/main" userId="S::stephan@nimagna.com::bc123327-62f1-4520-9336-1d5dafd8a97c" providerId="AD"/>
      </p:ext>
    </p:extLst>
  </p:cmAuthor>
  <p:cmAuthor id="3" name="Stephan Stadler" initials="SS [3]" lastIdx="18" clrIdx="2">
    <p:extLst>
      <p:ext uri="{19B8F6BF-5375-455C-9EA6-DF929625EA0E}">
        <p15:presenceInfo xmlns:p15="http://schemas.microsoft.com/office/powerpoint/2012/main" userId="Stephan Stadler" providerId="None"/>
      </p:ext>
    </p:extLst>
  </p:cmAuthor>
  <p:cmAuthor id="4" name="Christoph Niederberger" initials="CN" lastIdx="4" clrIdx="3">
    <p:extLst>
      <p:ext uri="{19B8F6BF-5375-455C-9EA6-DF929625EA0E}">
        <p15:presenceInfo xmlns:p15="http://schemas.microsoft.com/office/powerpoint/2012/main" userId="S::christoph@nimagna.com::a77d21ee-cbd9-4848-bf0c-b909097089a3" providerId="AD"/>
      </p:ext>
    </p:extLst>
  </p:cmAuthor>
  <p:cmAuthor id="5" name="Valentin Vasiliu" initials="VV" lastIdx="13" clrIdx="4">
    <p:extLst>
      <p:ext uri="{19B8F6BF-5375-455C-9EA6-DF929625EA0E}">
        <p15:presenceInfo xmlns:p15="http://schemas.microsoft.com/office/powerpoint/2012/main" userId="S::valentin@nimagna.com::831a999e-1314-4168-a28a-65036f1d00e2" providerId="AD"/>
      </p:ext>
    </p:extLst>
  </p:cmAuthor>
  <p:cmAuthor id="6" name="Xavier Valls Pla" initials="XVP" lastIdx="1" clrIdx="5">
    <p:extLst>
      <p:ext uri="{19B8F6BF-5375-455C-9EA6-DF929625EA0E}">
        <p15:presenceInfo xmlns:p15="http://schemas.microsoft.com/office/powerpoint/2012/main" userId="S::xavi@nimagna.com::39e06bdf-f4f4-4fc7-967e-301abe73b0e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131C"/>
    <a:srgbClr val="BA0C2F"/>
    <a:srgbClr val="DC1F25"/>
    <a:srgbClr val="CB5356"/>
    <a:srgbClr val="062E66"/>
    <a:srgbClr val="041E42"/>
    <a:srgbClr val="F2F2F2"/>
    <a:srgbClr val="0A0D16"/>
    <a:srgbClr val="0A0D14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6" autoAdjust="0"/>
    <p:restoredTop sz="80343" autoAdjust="0"/>
  </p:normalViewPr>
  <p:slideViewPr>
    <p:cSldViewPr snapToGrid="0">
      <p:cViewPr varScale="1">
        <p:scale>
          <a:sx n="69" d="100"/>
          <a:sy n="69" d="100"/>
        </p:scale>
        <p:origin x="3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233F8-FEF8-EC48-8F30-EEA065CF4911}" type="datetimeFigureOut">
              <a:rPr lang="en-CH" smtClean="0"/>
              <a:t>01/04/2022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22F59-B811-1F4B-809C-A65C7BB94EB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7417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 preserve="1">
  <p:cSld name="BIG TITLE OPENING w SHAPES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flipH="1">
            <a:off x="1834067" y="2757633"/>
            <a:ext cx="8524000" cy="1342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b="1" i="0">
                <a:solidFill>
                  <a:schemeClr val="tx2">
                    <a:lumMod val="25000"/>
                  </a:schemeClr>
                </a:solidFill>
                <a:latin typeface="Source Sans Pro Black" panose="020B0503030403020204" pitchFamily="34" charset="0"/>
                <a:ea typeface="Source Sans Pro Black" panose="020B0503030403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flipH="1">
            <a:off x="3667009" y="4694751"/>
            <a:ext cx="4858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8466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tabLst/>
              <a:defRPr sz="1867" b="0" i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821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gradFill>
          <a:gsLst>
            <a:gs pos="0">
              <a:srgbClr val="EFEEEC"/>
            </a:gs>
            <a:gs pos="100000">
              <a:srgbClr val="DFDFD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81242" cy="2368538"/>
          </a:xfrm>
          <a:custGeom>
            <a:avLst/>
            <a:gdLst>
              <a:gd name="connsiteX0" fmla="*/ 0 w 12181242"/>
              <a:gd name="connsiteY0" fmla="*/ 0 h 2927935"/>
              <a:gd name="connsiteX1" fmla="*/ 2030207 w 12181242"/>
              <a:gd name="connsiteY1" fmla="*/ 0 h 2927935"/>
              <a:gd name="connsiteX2" fmla="*/ 2030207 w 12181242"/>
              <a:gd name="connsiteY2" fmla="*/ 0 h 2927935"/>
              <a:gd name="connsiteX3" fmla="*/ 5075518 w 12181242"/>
              <a:gd name="connsiteY3" fmla="*/ 0 h 2927935"/>
              <a:gd name="connsiteX4" fmla="*/ 12181242 w 12181242"/>
              <a:gd name="connsiteY4" fmla="*/ 0 h 2927935"/>
              <a:gd name="connsiteX5" fmla="*/ 12181242 w 12181242"/>
              <a:gd name="connsiteY5" fmla="*/ 1707962 h 2927935"/>
              <a:gd name="connsiteX6" fmla="*/ 12181242 w 12181242"/>
              <a:gd name="connsiteY6" fmla="*/ 1707962 h 2927935"/>
              <a:gd name="connsiteX7" fmla="*/ 12181242 w 12181242"/>
              <a:gd name="connsiteY7" fmla="*/ 2439946 h 2927935"/>
              <a:gd name="connsiteX8" fmla="*/ 12181242 w 12181242"/>
              <a:gd name="connsiteY8" fmla="*/ 2927935 h 2927935"/>
              <a:gd name="connsiteX9" fmla="*/ 5075518 w 12181242"/>
              <a:gd name="connsiteY9" fmla="*/ 2927935 h 2927935"/>
              <a:gd name="connsiteX10" fmla="*/ 3552903 w 12181242"/>
              <a:gd name="connsiteY10" fmla="*/ 3293927 h 2927935"/>
              <a:gd name="connsiteX11" fmla="*/ 2030207 w 12181242"/>
              <a:gd name="connsiteY11" fmla="*/ 2927935 h 2927935"/>
              <a:gd name="connsiteX12" fmla="*/ 0 w 12181242"/>
              <a:gd name="connsiteY12" fmla="*/ 2927935 h 2927935"/>
              <a:gd name="connsiteX13" fmla="*/ 0 w 12181242"/>
              <a:gd name="connsiteY13" fmla="*/ 2439946 h 2927935"/>
              <a:gd name="connsiteX14" fmla="*/ 0 w 12181242"/>
              <a:gd name="connsiteY14" fmla="*/ 1707962 h 2927935"/>
              <a:gd name="connsiteX15" fmla="*/ 0 w 12181242"/>
              <a:gd name="connsiteY15" fmla="*/ 1707962 h 2927935"/>
              <a:gd name="connsiteX16" fmla="*/ 0 w 12181242"/>
              <a:gd name="connsiteY16" fmla="*/ 0 h 2927935"/>
              <a:gd name="connsiteX0" fmla="*/ 0 w 12181242"/>
              <a:gd name="connsiteY0" fmla="*/ 0 h 3293927"/>
              <a:gd name="connsiteX1" fmla="*/ 2030207 w 12181242"/>
              <a:gd name="connsiteY1" fmla="*/ 0 h 3293927"/>
              <a:gd name="connsiteX2" fmla="*/ 2030207 w 12181242"/>
              <a:gd name="connsiteY2" fmla="*/ 0 h 3293927"/>
              <a:gd name="connsiteX3" fmla="*/ 5075518 w 12181242"/>
              <a:gd name="connsiteY3" fmla="*/ 0 h 3293927"/>
              <a:gd name="connsiteX4" fmla="*/ 12181242 w 12181242"/>
              <a:gd name="connsiteY4" fmla="*/ 0 h 3293927"/>
              <a:gd name="connsiteX5" fmla="*/ 12181242 w 12181242"/>
              <a:gd name="connsiteY5" fmla="*/ 1707962 h 3293927"/>
              <a:gd name="connsiteX6" fmla="*/ 12181242 w 12181242"/>
              <a:gd name="connsiteY6" fmla="*/ 1707962 h 3293927"/>
              <a:gd name="connsiteX7" fmla="*/ 12181242 w 12181242"/>
              <a:gd name="connsiteY7" fmla="*/ 2439946 h 3293927"/>
              <a:gd name="connsiteX8" fmla="*/ 12181242 w 12181242"/>
              <a:gd name="connsiteY8" fmla="*/ 819437 h 3293927"/>
              <a:gd name="connsiteX9" fmla="*/ 5075518 w 12181242"/>
              <a:gd name="connsiteY9" fmla="*/ 2927935 h 3293927"/>
              <a:gd name="connsiteX10" fmla="*/ 3552903 w 12181242"/>
              <a:gd name="connsiteY10" fmla="*/ 3293927 h 3293927"/>
              <a:gd name="connsiteX11" fmla="*/ 2030207 w 12181242"/>
              <a:gd name="connsiteY11" fmla="*/ 2927935 h 3293927"/>
              <a:gd name="connsiteX12" fmla="*/ 0 w 12181242"/>
              <a:gd name="connsiteY12" fmla="*/ 2927935 h 3293927"/>
              <a:gd name="connsiteX13" fmla="*/ 0 w 12181242"/>
              <a:gd name="connsiteY13" fmla="*/ 2439946 h 3293927"/>
              <a:gd name="connsiteX14" fmla="*/ 0 w 12181242"/>
              <a:gd name="connsiteY14" fmla="*/ 1707962 h 3293927"/>
              <a:gd name="connsiteX15" fmla="*/ 0 w 12181242"/>
              <a:gd name="connsiteY15" fmla="*/ 1707962 h 3293927"/>
              <a:gd name="connsiteX16" fmla="*/ 0 w 12181242"/>
              <a:gd name="connsiteY16" fmla="*/ 0 h 3293927"/>
              <a:gd name="connsiteX0" fmla="*/ 0 w 12192000"/>
              <a:gd name="connsiteY0" fmla="*/ 0 h 3293927"/>
              <a:gd name="connsiteX1" fmla="*/ 2030207 w 12192000"/>
              <a:gd name="connsiteY1" fmla="*/ 0 h 3293927"/>
              <a:gd name="connsiteX2" fmla="*/ 2030207 w 12192000"/>
              <a:gd name="connsiteY2" fmla="*/ 0 h 3293927"/>
              <a:gd name="connsiteX3" fmla="*/ 5075518 w 12192000"/>
              <a:gd name="connsiteY3" fmla="*/ 0 h 3293927"/>
              <a:gd name="connsiteX4" fmla="*/ 12181242 w 12192000"/>
              <a:gd name="connsiteY4" fmla="*/ 0 h 3293927"/>
              <a:gd name="connsiteX5" fmla="*/ 12181242 w 12192000"/>
              <a:gd name="connsiteY5" fmla="*/ 1707962 h 3293927"/>
              <a:gd name="connsiteX6" fmla="*/ 12181242 w 12192000"/>
              <a:gd name="connsiteY6" fmla="*/ 1707962 h 3293927"/>
              <a:gd name="connsiteX7" fmla="*/ 12192000 w 12192000"/>
              <a:gd name="connsiteY7" fmla="*/ 815541 h 3293927"/>
              <a:gd name="connsiteX8" fmla="*/ 12181242 w 12192000"/>
              <a:gd name="connsiteY8" fmla="*/ 819437 h 3293927"/>
              <a:gd name="connsiteX9" fmla="*/ 5075518 w 12192000"/>
              <a:gd name="connsiteY9" fmla="*/ 2927935 h 3293927"/>
              <a:gd name="connsiteX10" fmla="*/ 3552903 w 12192000"/>
              <a:gd name="connsiteY10" fmla="*/ 3293927 h 3293927"/>
              <a:gd name="connsiteX11" fmla="*/ 2030207 w 12192000"/>
              <a:gd name="connsiteY11" fmla="*/ 2927935 h 3293927"/>
              <a:gd name="connsiteX12" fmla="*/ 0 w 12192000"/>
              <a:gd name="connsiteY12" fmla="*/ 2927935 h 3293927"/>
              <a:gd name="connsiteX13" fmla="*/ 0 w 12192000"/>
              <a:gd name="connsiteY13" fmla="*/ 2439946 h 3293927"/>
              <a:gd name="connsiteX14" fmla="*/ 0 w 12192000"/>
              <a:gd name="connsiteY14" fmla="*/ 1707962 h 3293927"/>
              <a:gd name="connsiteX15" fmla="*/ 0 w 12192000"/>
              <a:gd name="connsiteY15" fmla="*/ 1707962 h 3293927"/>
              <a:gd name="connsiteX16" fmla="*/ 0 w 12192000"/>
              <a:gd name="connsiteY16" fmla="*/ 0 h 3293927"/>
              <a:gd name="connsiteX0" fmla="*/ 0 w 12202757"/>
              <a:gd name="connsiteY0" fmla="*/ 0 h 3293927"/>
              <a:gd name="connsiteX1" fmla="*/ 2030207 w 12202757"/>
              <a:gd name="connsiteY1" fmla="*/ 0 h 3293927"/>
              <a:gd name="connsiteX2" fmla="*/ 2030207 w 12202757"/>
              <a:gd name="connsiteY2" fmla="*/ 0 h 3293927"/>
              <a:gd name="connsiteX3" fmla="*/ 5075518 w 12202757"/>
              <a:gd name="connsiteY3" fmla="*/ 0 h 3293927"/>
              <a:gd name="connsiteX4" fmla="*/ 12181242 w 12202757"/>
              <a:gd name="connsiteY4" fmla="*/ 0 h 3293927"/>
              <a:gd name="connsiteX5" fmla="*/ 12181242 w 12202757"/>
              <a:gd name="connsiteY5" fmla="*/ 1707962 h 3293927"/>
              <a:gd name="connsiteX6" fmla="*/ 12202757 w 12202757"/>
              <a:gd name="connsiteY6" fmla="*/ 847350 h 3293927"/>
              <a:gd name="connsiteX7" fmla="*/ 12192000 w 12202757"/>
              <a:gd name="connsiteY7" fmla="*/ 815541 h 3293927"/>
              <a:gd name="connsiteX8" fmla="*/ 12181242 w 12202757"/>
              <a:gd name="connsiteY8" fmla="*/ 819437 h 3293927"/>
              <a:gd name="connsiteX9" fmla="*/ 5075518 w 12202757"/>
              <a:gd name="connsiteY9" fmla="*/ 2927935 h 3293927"/>
              <a:gd name="connsiteX10" fmla="*/ 3552903 w 12202757"/>
              <a:gd name="connsiteY10" fmla="*/ 3293927 h 3293927"/>
              <a:gd name="connsiteX11" fmla="*/ 2030207 w 12202757"/>
              <a:gd name="connsiteY11" fmla="*/ 2927935 h 3293927"/>
              <a:gd name="connsiteX12" fmla="*/ 0 w 12202757"/>
              <a:gd name="connsiteY12" fmla="*/ 2927935 h 3293927"/>
              <a:gd name="connsiteX13" fmla="*/ 0 w 12202757"/>
              <a:gd name="connsiteY13" fmla="*/ 2439946 h 3293927"/>
              <a:gd name="connsiteX14" fmla="*/ 0 w 12202757"/>
              <a:gd name="connsiteY14" fmla="*/ 1707962 h 3293927"/>
              <a:gd name="connsiteX15" fmla="*/ 0 w 12202757"/>
              <a:gd name="connsiteY15" fmla="*/ 1707962 h 3293927"/>
              <a:gd name="connsiteX16" fmla="*/ 0 w 12202757"/>
              <a:gd name="connsiteY16" fmla="*/ 0 h 3293927"/>
              <a:gd name="connsiteX0" fmla="*/ 0 w 12202757"/>
              <a:gd name="connsiteY0" fmla="*/ 0 h 3293927"/>
              <a:gd name="connsiteX1" fmla="*/ 2030207 w 12202757"/>
              <a:gd name="connsiteY1" fmla="*/ 0 h 3293927"/>
              <a:gd name="connsiteX2" fmla="*/ 2030207 w 12202757"/>
              <a:gd name="connsiteY2" fmla="*/ 0 h 3293927"/>
              <a:gd name="connsiteX3" fmla="*/ 5075518 w 12202757"/>
              <a:gd name="connsiteY3" fmla="*/ 0 h 3293927"/>
              <a:gd name="connsiteX4" fmla="*/ 12181242 w 12202757"/>
              <a:gd name="connsiteY4" fmla="*/ 0 h 3293927"/>
              <a:gd name="connsiteX5" fmla="*/ 12181242 w 12202757"/>
              <a:gd name="connsiteY5" fmla="*/ 1707962 h 3293927"/>
              <a:gd name="connsiteX6" fmla="*/ 12202757 w 12202757"/>
              <a:gd name="connsiteY6" fmla="*/ 847350 h 3293927"/>
              <a:gd name="connsiteX7" fmla="*/ 12192000 w 12202757"/>
              <a:gd name="connsiteY7" fmla="*/ 815541 h 3293927"/>
              <a:gd name="connsiteX8" fmla="*/ 5075518 w 12202757"/>
              <a:gd name="connsiteY8" fmla="*/ 2927935 h 3293927"/>
              <a:gd name="connsiteX9" fmla="*/ 3552903 w 12202757"/>
              <a:gd name="connsiteY9" fmla="*/ 3293927 h 3293927"/>
              <a:gd name="connsiteX10" fmla="*/ 2030207 w 12202757"/>
              <a:gd name="connsiteY10" fmla="*/ 2927935 h 3293927"/>
              <a:gd name="connsiteX11" fmla="*/ 0 w 12202757"/>
              <a:gd name="connsiteY11" fmla="*/ 2927935 h 3293927"/>
              <a:gd name="connsiteX12" fmla="*/ 0 w 12202757"/>
              <a:gd name="connsiteY12" fmla="*/ 2439946 h 3293927"/>
              <a:gd name="connsiteX13" fmla="*/ 0 w 12202757"/>
              <a:gd name="connsiteY13" fmla="*/ 1707962 h 3293927"/>
              <a:gd name="connsiteX14" fmla="*/ 0 w 12202757"/>
              <a:gd name="connsiteY14" fmla="*/ 1707962 h 3293927"/>
              <a:gd name="connsiteX15" fmla="*/ 0 w 12202757"/>
              <a:gd name="connsiteY15" fmla="*/ 0 h 3293927"/>
              <a:gd name="connsiteX0" fmla="*/ 0 w 12202757"/>
              <a:gd name="connsiteY0" fmla="*/ 0 h 3293927"/>
              <a:gd name="connsiteX1" fmla="*/ 2030207 w 12202757"/>
              <a:gd name="connsiteY1" fmla="*/ 0 h 3293927"/>
              <a:gd name="connsiteX2" fmla="*/ 2030207 w 12202757"/>
              <a:gd name="connsiteY2" fmla="*/ 0 h 3293927"/>
              <a:gd name="connsiteX3" fmla="*/ 5075518 w 12202757"/>
              <a:gd name="connsiteY3" fmla="*/ 0 h 3293927"/>
              <a:gd name="connsiteX4" fmla="*/ 12181242 w 12202757"/>
              <a:gd name="connsiteY4" fmla="*/ 0 h 3293927"/>
              <a:gd name="connsiteX5" fmla="*/ 12202757 w 12202757"/>
              <a:gd name="connsiteY5" fmla="*/ 847350 h 3293927"/>
              <a:gd name="connsiteX6" fmla="*/ 12192000 w 12202757"/>
              <a:gd name="connsiteY6" fmla="*/ 815541 h 3293927"/>
              <a:gd name="connsiteX7" fmla="*/ 5075518 w 12202757"/>
              <a:gd name="connsiteY7" fmla="*/ 2927935 h 3293927"/>
              <a:gd name="connsiteX8" fmla="*/ 3552903 w 12202757"/>
              <a:gd name="connsiteY8" fmla="*/ 3293927 h 3293927"/>
              <a:gd name="connsiteX9" fmla="*/ 2030207 w 12202757"/>
              <a:gd name="connsiteY9" fmla="*/ 2927935 h 3293927"/>
              <a:gd name="connsiteX10" fmla="*/ 0 w 12202757"/>
              <a:gd name="connsiteY10" fmla="*/ 2927935 h 3293927"/>
              <a:gd name="connsiteX11" fmla="*/ 0 w 12202757"/>
              <a:gd name="connsiteY11" fmla="*/ 2439946 h 3293927"/>
              <a:gd name="connsiteX12" fmla="*/ 0 w 12202757"/>
              <a:gd name="connsiteY12" fmla="*/ 1707962 h 3293927"/>
              <a:gd name="connsiteX13" fmla="*/ 0 w 12202757"/>
              <a:gd name="connsiteY13" fmla="*/ 1707962 h 3293927"/>
              <a:gd name="connsiteX14" fmla="*/ 0 w 12202757"/>
              <a:gd name="connsiteY14" fmla="*/ 0 h 3293927"/>
              <a:gd name="connsiteX0" fmla="*/ 0 w 12202757"/>
              <a:gd name="connsiteY0" fmla="*/ 0 h 3293927"/>
              <a:gd name="connsiteX1" fmla="*/ 2030207 w 12202757"/>
              <a:gd name="connsiteY1" fmla="*/ 0 h 3293927"/>
              <a:gd name="connsiteX2" fmla="*/ 2030207 w 12202757"/>
              <a:gd name="connsiteY2" fmla="*/ 0 h 3293927"/>
              <a:gd name="connsiteX3" fmla="*/ 5075518 w 12202757"/>
              <a:gd name="connsiteY3" fmla="*/ 0 h 3293927"/>
              <a:gd name="connsiteX4" fmla="*/ 12181242 w 12202757"/>
              <a:gd name="connsiteY4" fmla="*/ 0 h 3293927"/>
              <a:gd name="connsiteX5" fmla="*/ 12202757 w 12202757"/>
              <a:gd name="connsiteY5" fmla="*/ 847350 h 3293927"/>
              <a:gd name="connsiteX6" fmla="*/ 5075518 w 12202757"/>
              <a:gd name="connsiteY6" fmla="*/ 2927935 h 3293927"/>
              <a:gd name="connsiteX7" fmla="*/ 3552903 w 12202757"/>
              <a:gd name="connsiteY7" fmla="*/ 3293927 h 3293927"/>
              <a:gd name="connsiteX8" fmla="*/ 2030207 w 12202757"/>
              <a:gd name="connsiteY8" fmla="*/ 2927935 h 3293927"/>
              <a:gd name="connsiteX9" fmla="*/ 0 w 12202757"/>
              <a:gd name="connsiteY9" fmla="*/ 2927935 h 3293927"/>
              <a:gd name="connsiteX10" fmla="*/ 0 w 12202757"/>
              <a:gd name="connsiteY10" fmla="*/ 2439946 h 3293927"/>
              <a:gd name="connsiteX11" fmla="*/ 0 w 12202757"/>
              <a:gd name="connsiteY11" fmla="*/ 1707962 h 3293927"/>
              <a:gd name="connsiteX12" fmla="*/ 0 w 12202757"/>
              <a:gd name="connsiteY12" fmla="*/ 1707962 h 3293927"/>
              <a:gd name="connsiteX13" fmla="*/ 0 w 12202757"/>
              <a:gd name="connsiteY13" fmla="*/ 0 h 3293927"/>
              <a:gd name="connsiteX0" fmla="*/ 0 w 12181242"/>
              <a:gd name="connsiteY0" fmla="*/ 0 h 3293927"/>
              <a:gd name="connsiteX1" fmla="*/ 2030207 w 12181242"/>
              <a:gd name="connsiteY1" fmla="*/ 0 h 3293927"/>
              <a:gd name="connsiteX2" fmla="*/ 2030207 w 12181242"/>
              <a:gd name="connsiteY2" fmla="*/ 0 h 3293927"/>
              <a:gd name="connsiteX3" fmla="*/ 5075518 w 12181242"/>
              <a:gd name="connsiteY3" fmla="*/ 0 h 3293927"/>
              <a:gd name="connsiteX4" fmla="*/ 12181242 w 12181242"/>
              <a:gd name="connsiteY4" fmla="*/ 0 h 3293927"/>
              <a:gd name="connsiteX5" fmla="*/ 12009119 w 12181242"/>
              <a:gd name="connsiteY5" fmla="*/ 1320687 h 3293927"/>
              <a:gd name="connsiteX6" fmla="*/ 5075518 w 12181242"/>
              <a:gd name="connsiteY6" fmla="*/ 2927935 h 3293927"/>
              <a:gd name="connsiteX7" fmla="*/ 3552903 w 12181242"/>
              <a:gd name="connsiteY7" fmla="*/ 3293927 h 3293927"/>
              <a:gd name="connsiteX8" fmla="*/ 2030207 w 12181242"/>
              <a:gd name="connsiteY8" fmla="*/ 2927935 h 3293927"/>
              <a:gd name="connsiteX9" fmla="*/ 0 w 12181242"/>
              <a:gd name="connsiteY9" fmla="*/ 2927935 h 3293927"/>
              <a:gd name="connsiteX10" fmla="*/ 0 w 12181242"/>
              <a:gd name="connsiteY10" fmla="*/ 2439946 h 3293927"/>
              <a:gd name="connsiteX11" fmla="*/ 0 w 12181242"/>
              <a:gd name="connsiteY11" fmla="*/ 1707962 h 3293927"/>
              <a:gd name="connsiteX12" fmla="*/ 0 w 12181242"/>
              <a:gd name="connsiteY12" fmla="*/ 1707962 h 3293927"/>
              <a:gd name="connsiteX13" fmla="*/ 0 w 12181242"/>
              <a:gd name="connsiteY13" fmla="*/ 0 h 3293927"/>
              <a:gd name="connsiteX0" fmla="*/ 0 w 12181242"/>
              <a:gd name="connsiteY0" fmla="*/ 0 h 3293927"/>
              <a:gd name="connsiteX1" fmla="*/ 2030207 w 12181242"/>
              <a:gd name="connsiteY1" fmla="*/ 0 h 3293927"/>
              <a:gd name="connsiteX2" fmla="*/ 2030207 w 12181242"/>
              <a:gd name="connsiteY2" fmla="*/ 0 h 3293927"/>
              <a:gd name="connsiteX3" fmla="*/ 5075518 w 12181242"/>
              <a:gd name="connsiteY3" fmla="*/ 0 h 3293927"/>
              <a:gd name="connsiteX4" fmla="*/ 12181242 w 12181242"/>
              <a:gd name="connsiteY4" fmla="*/ 0 h 3293927"/>
              <a:gd name="connsiteX5" fmla="*/ 12181242 w 12181242"/>
              <a:gd name="connsiteY5" fmla="*/ 1094777 h 3293927"/>
              <a:gd name="connsiteX6" fmla="*/ 5075518 w 12181242"/>
              <a:gd name="connsiteY6" fmla="*/ 2927935 h 3293927"/>
              <a:gd name="connsiteX7" fmla="*/ 3552903 w 12181242"/>
              <a:gd name="connsiteY7" fmla="*/ 3293927 h 3293927"/>
              <a:gd name="connsiteX8" fmla="*/ 2030207 w 12181242"/>
              <a:gd name="connsiteY8" fmla="*/ 2927935 h 3293927"/>
              <a:gd name="connsiteX9" fmla="*/ 0 w 12181242"/>
              <a:gd name="connsiteY9" fmla="*/ 2927935 h 3293927"/>
              <a:gd name="connsiteX10" fmla="*/ 0 w 12181242"/>
              <a:gd name="connsiteY10" fmla="*/ 2439946 h 3293927"/>
              <a:gd name="connsiteX11" fmla="*/ 0 w 12181242"/>
              <a:gd name="connsiteY11" fmla="*/ 1707962 h 3293927"/>
              <a:gd name="connsiteX12" fmla="*/ 0 w 12181242"/>
              <a:gd name="connsiteY12" fmla="*/ 1707962 h 3293927"/>
              <a:gd name="connsiteX13" fmla="*/ 0 w 12181242"/>
              <a:gd name="connsiteY13" fmla="*/ 0 h 3293927"/>
              <a:gd name="connsiteX0" fmla="*/ 0 w 12181242"/>
              <a:gd name="connsiteY0" fmla="*/ 0 h 3293927"/>
              <a:gd name="connsiteX1" fmla="*/ 2030207 w 12181242"/>
              <a:gd name="connsiteY1" fmla="*/ 0 h 3293927"/>
              <a:gd name="connsiteX2" fmla="*/ 2030207 w 12181242"/>
              <a:gd name="connsiteY2" fmla="*/ 0 h 3293927"/>
              <a:gd name="connsiteX3" fmla="*/ 5075518 w 12181242"/>
              <a:gd name="connsiteY3" fmla="*/ 0 h 3293927"/>
              <a:gd name="connsiteX4" fmla="*/ 12181242 w 12181242"/>
              <a:gd name="connsiteY4" fmla="*/ 0 h 3293927"/>
              <a:gd name="connsiteX5" fmla="*/ 12181242 w 12181242"/>
              <a:gd name="connsiteY5" fmla="*/ 1094777 h 3293927"/>
              <a:gd name="connsiteX6" fmla="*/ 3278991 w 12181242"/>
              <a:gd name="connsiteY6" fmla="*/ 1680048 h 3293927"/>
              <a:gd name="connsiteX7" fmla="*/ 3552903 w 12181242"/>
              <a:gd name="connsiteY7" fmla="*/ 3293927 h 3293927"/>
              <a:gd name="connsiteX8" fmla="*/ 2030207 w 12181242"/>
              <a:gd name="connsiteY8" fmla="*/ 2927935 h 3293927"/>
              <a:gd name="connsiteX9" fmla="*/ 0 w 12181242"/>
              <a:gd name="connsiteY9" fmla="*/ 2927935 h 3293927"/>
              <a:gd name="connsiteX10" fmla="*/ 0 w 12181242"/>
              <a:gd name="connsiteY10" fmla="*/ 2439946 h 3293927"/>
              <a:gd name="connsiteX11" fmla="*/ 0 w 12181242"/>
              <a:gd name="connsiteY11" fmla="*/ 1707962 h 3293927"/>
              <a:gd name="connsiteX12" fmla="*/ 0 w 12181242"/>
              <a:gd name="connsiteY12" fmla="*/ 1707962 h 3293927"/>
              <a:gd name="connsiteX13" fmla="*/ 0 w 12181242"/>
              <a:gd name="connsiteY13" fmla="*/ 0 h 3293927"/>
              <a:gd name="connsiteX0" fmla="*/ 0 w 12181242"/>
              <a:gd name="connsiteY0" fmla="*/ 0 h 3293927"/>
              <a:gd name="connsiteX1" fmla="*/ 2030207 w 12181242"/>
              <a:gd name="connsiteY1" fmla="*/ 0 h 3293927"/>
              <a:gd name="connsiteX2" fmla="*/ 2030207 w 12181242"/>
              <a:gd name="connsiteY2" fmla="*/ 0 h 3293927"/>
              <a:gd name="connsiteX3" fmla="*/ 5075518 w 12181242"/>
              <a:gd name="connsiteY3" fmla="*/ 0 h 3293927"/>
              <a:gd name="connsiteX4" fmla="*/ 12181242 w 12181242"/>
              <a:gd name="connsiteY4" fmla="*/ 0 h 3293927"/>
              <a:gd name="connsiteX5" fmla="*/ 12181242 w 12181242"/>
              <a:gd name="connsiteY5" fmla="*/ 1094777 h 3293927"/>
              <a:gd name="connsiteX6" fmla="*/ 3720054 w 12181242"/>
              <a:gd name="connsiteY6" fmla="*/ 1862928 h 3293927"/>
              <a:gd name="connsiteX7" fmla="*/ 3552903 w 12181242"/>
              <a:gd name="connsiteY7" fmla="*/ 3293927 h 3293927"/>
              <a:gd name="connsiteX8" fmla="*/ 2030207 w 12181242"/>
              <a:gd name="connsiteY8" fmla="*/ 2927935 h 3293927"/>
              <a:gd name="connsiteX9" fmla="*/ 0 w 12181242"/>
              <a:gd name="connsiteY9" fmla="*/ 2927935 h 3293927"/>
              <a:gd name="connsiteX10" fmla="*/ 0 w 12181242"/>
              <a:gd name="connsiteY10" fmla="*/ 2439946 h 3293927"/>
              <a:gd name="connsiteX11" fmla="*/ 0 w 12181242"/>
              <a:gd name="connsiteY11" fmla="*/ 1707962 h 3293927"/>
              <a:gd name="connsiteX12" fmla="*/ 0 w 12181242"/>
              <a:gd name="connsiteY12" fmla="*/ 1707962 h 3293927"/>
              <a:gd name="connsiteX13" fmla="*/ 0 w 12181242"/>
              <a:gd name="connsiteY13" fmla="*/ 0 h 3293927"/>
              <a:gd name="connsiteX0" fmla="*/ 0 w 12181242"/>
              <a:gd name="connsiteY0" fmla="*/ 0 h 3293927"/>
              <a:gd name="connsiteX1" fmla="*/ 2030207 w 12181242"/>
              <a:gd name="connsiteY1" fmla="*/ 0 h 3293927"/>
              <a:gd name="connsiteX2" fmla="*/ 2030207 w 12181242"/>
              <a:gd name="connsiteY2" fmla="*/ 0 h 3293927"/>
              <a:gd name="connsiteX3" fmla="*/ 5075518 w 12181242"/>
              <a:gd name="connsiteY3" fmla="*/ 0 h 3293927"/>
              <a:gd name="connsiteX4" fmla="*/ 12181242 w 12181242"/>
              <a:gd name="connsiteY4" fmla="*/ 0 h 3293927"/>
              <a:gd name="connsiteX5" fmla="*/ 12181242 w 12181242"/>
              <a:gd name="connsiteY5" fmla="*/ 1094777 h 3293927"/>
              <a:gd name="connsiteX6" fmla="*/ 3720054 w 12181242"/>
              <a:gd name="connsiteY6" fmla="*/ 1862928 h 3293927"/>
              <a:gd name="connsiteX7" fmla="*/ 3552903 w 12181242"/>
              <a:gd name="connsiteY7" fmla="*/ 3293927 h 3293927"/>
              <a:gd name="connsiteX8" fmla="*/ 1653690 w 12181242"/>
              <a:gd name="connsiteY8" fmla="*/ 2099597 h 3293927"/>
              <a:gd name="connsiteX9" fmla="*/ 0 w 12181242"/>
              <a:gd name="connsiteY9" fmla="*/ 2927935 h 3293927"/>
              <a:gd name="connsiteX10" fmla="*/ 0 w 12181242"/>
              <a:gd name="connsiteY10" fmla="*/ 2439946 h 3293927"/>
              <a:gd name="connsiteX11" fmla="*/ 0 w 12181242"/>
              <a:gd name="connsiteY11" fmla="*/ 1707962 h 3293927"/>
              <a:gd name="connsiteX12" fmla="*/ 0 w 12181242"/>
              <a:gd name="connsiteY12" fmla="*/ 1707962 h 3293927"/>
              <a:gd name="connsiteX13" fmla="*/ 0 w 12181242"/>
              <a:gd name="connsiteY13" fmla="*/ 0 h 3293927"/>
              <a:gd name="connsiteX0" fmla="*/ 0 w 12181242"/>
              <a:gd name="connsiteY0" fmla="*/ 0 h 3293927"/>
              <a:gd name="connsiteX1" fmla="*/ 2030207 w 12181242"/>
              <a:gd name="connsiteY1" fmla="*/ 0 h 3293927"/>
              <a:gd name="connsiteX2" fmla="*/ 2030207 w 12181242"/>
              <a:gd name="connsiteY2" fmla="*/ 0 h 3293927"/>
              <a:gd name="connsiteX3" fmla="*/ 5075518 w 12181242"/>
              <a:gd name="connsiteY3" fmla="*/ 0 h 3293927"/>
              <a:gd name="connsiteX4" fmla="*/ 12181242 w 12181242"/>
              <a:gd name="connsiteY4" fmla="*/ 0 h 3293927"/>
              <a:gd name="connsiteX5" fmla="*/ 12181242 w 12181242"/>
              <a:gd name="connsiteY5" fmla="*/ 1094777 h 3293927"/>
              <a:gd name="connsiteX6" fmla="*/ 3720054 w 12181242"/>
              <a:gd name="connsiteY6" fmla="*/ 1862928 h 3293927"/>
              <a:gd name="connsiteX7" fmla="*/ 3552903 w 12181242"/>
              <a:gd name="connsiteY7" fmla="*/ 3293927 h 3293927"/>
              <a:gd name="connsiteX8" fmla="*/ 1653690 w 12181242"/>
              <a:gd name="connsiteY8" fmla="*/ 2099597 h 3293927"/>
              <a:gd name="connsiteX9" fmla="*/ 0 w 12181242"/>
              <a:gd name="connsiteY9" fmla="*/ 2927935 h 3293927"/>
              <a:gd name="connsiteX10" fmla="*/ 0 w 12181242"/>
              <a:gd name="connsiteY10" fmla="*/ 1707962 h 3293927"/>
              <a:gd name="connsiteX11" fmla="*/ 0 w 12181242"/>
              <a:gd name="connsiteY11" fmla="*/ 1707962 h 3293927"/>
              <a:gd name="connsiteX12" fmla="*/ 0 w 12181242"/>
              <a:gd name="connsiteY12" fmla="*/ 0 h 3293927"/>
              <a:gd name="connsiteX0" fmla="*/ 0 w 12181242"/>
              <a:gd name="connsiteY0" fmla="*/ 0 h 3293927"/>
              <a:gd name="connsiteX1" fmla="*/ 2030207 w 12181242"/>
              <a:gd name="connsiteY1" fmla="*/ 0 h 3293927"/>
              <a:gd name="connsiteX2" fmla="*/ 2030207 w 12181242"/>
              <a:gd name="connsiteY2" fmla="*/ 0 h 3293927"/>
              <a:gd name="connsiteX3" fmla="*/ 5075518 w 12181242"/>
              <a:gd name="connsiteY3" fmla="*/ 0 h 3293927"/>
              <a:gd name="connsiteX4" fmla="*/ 12181242 w 12181242"/>
              <a:gd name="connsiteY4" fmla="*/ 0 h 3293927"/>
              <a:gd name="connsiteX5" fmla="*/ 12181242 w 12181242"/>
              <a:gd name="connsiteY5" fmla="*/ 1094777 h 3293927"/>
              <a:gd name="connsiteX6" fmla="*/ 3720054 w 12181242"/>
              <a:gd name="connsiteY6" fmla="*/ 1862928 h 3293927"/>
              <a:gd name="connsiteX7" fmla="*/ 3552903 w 12181242"/>
              <a:gd name="connsiteY7" fmla="*/ 3293927 h 3293927"/>
              <a:gd name="connsiteX8" fmla="*/ 1653690 w 12181242"/>
              <a:gd name="connsiteY8" fmla="*/ 2099597 h 3293927"/>
              <a:gd name="connsiteX9" fmla="*/ 0 w 12181242"/>
              <a:gd name="connsiteY9" fmla="*/ 2368538 h 3293927"/>
              <a:gd name="connsiteX10" fmla="*/ 0 w 12181242"/>
              <a:gd name="connsiteY10" fmla="*/ 1707962 h 3293927"/>
              <a:gd name="connsiteX11" fmla="*/ 0 w 12181242"/>
              <a:gd name="connsiteY11" fmla="*/ 1707962 h 3293927"/>
              <a:gd name="connsiteX12" fmla="*/ 0 w 12181242"/>
              <a:gd name="connsiteY12" fmla="*/ 0 h 3293927"/>
              <a:gd name="connsiteX0" fmla="*/ 0 w 12181242"/>
              <a:gd name="connsiteY0" fmla="*/ 0 h 3293927"/>
              <a:gd name="connsiteX1" fmla="*/ 2030207 w 12181242"/>
              <a:gd name="connsiteY1" fmla="*/ 0 h 3293927"/>
              <a:gd name="connsiteX2" fmla="*/ 2030207 w 12181242"/>
              <a:gd name="connsiteY2" fmla="*/ 0 h 3293927"/>
              <a:gd name="connsiteX3" fmla="*/ 5075518 w 12181242"/>
              <a:gd name="connsiteY3" fmla="*/ 0 h 3293927"/>
              <a:gd name="connsiteX4" fmla="*/ 12181242 w 12181242"/>
              <a:gd name="connsiteY4" fmla="*/ 0 h 3293927"/>
              <a:gd name="connsiteX5" fmla="*/ 12181242 w 12181242"/>
              <a:gd name="connsiteY5" fmla="*/ 1094777 h 3293927"/>
              <a:gd name="connsiteX6" fmla="*/ 3698539 w 12181242"/>
              <a:gd name="connsiteY6" fmla="*/ 1981262 h 3293927"/>
              <a:gd name="connsiteX7" fmla="*/ 3552903 w 12181242"/>
              <a:gd name="connsiteY7" fmla="*/ 3293927 h 3293927"/>
              <a:gd name="connsiteX8" fmla="*/ 1653690 w 12181242"/>
              <a:gd name="connsiteY8" fmla="*/ 2099597 h 3293927"/>
              <a:gd name="connsiteX9" fmla="*/ 0 w 12181242"/>
              <a:gd name="connsiteY9" fmla="*/ 2368538 h 3293927"/>
              <a:gd name="connsiteX10" fmla="*/ 0 w 12181242"/>
              <a:gd name="connsiteY10" fmla="*/ 1707962 h 3293927"/>
              <a:gd name="connsiteX11" fmla="*/ 0 w 12181242"/>
              <a:gd name="connsiteY11" fmla="*/ 1707962 h 3293927"/>
              <a:gd name="connsiteX12" fmla="*/ 0 w 12181242"/>
              <a:gd name="connsiteY12" fmla="*/ 0 h 3293927"/>
              <a:gd name="connsiteX0" fmla="*/ 0 w 12181242"/>
              <a:gd name="connsiteY0" fmla="*/ 0 h 3293927"/>
              <a:gd name="connsiteX1" fmla="*/ 2030207 w 12181242"/>
              <a:gd name="connsiteY1" fmla="*/ 0 h 3293927"/>
              <a:gd name="connsiteX2" fmla="*/ 2030207 w 12181242"/>
              <a:gd name="connsiteY2" fmla="*/ 0 h 3293927"/>
              <a:gd name="connsiteX3" fmla="*/ 5075518 w 12181242"/>
              <a:gd name="connsiteY3" fmla="*/ 0 h 3293927"/>
              <a:gd name="connsiteX4" fmla="*/ 12181242 w 12181242"/>
              <a:gd name="connsiteY4" fmla="*/ 0 h 3293927"/>
              <a:gd name="connsiteX5" fmla="*/ 12181242 w 12181242"/>
              <a:gd name="connsiteY5" fmla="*/ 1094777 h 3293927"/>
              <a:gd name="connsiteX6" fmla="*/ 3698539 w 12181242"/>
              <a:gd name="connsiteY6" fmla="*/ 1981262 h 3293927"/>
              <a:gd name="connsiteX7" fmla="*/ 3552903 w 12181242"/>
              <a:gd name="connsiteY7" fmla="*/ 3293927 h 3293927"/>
              <a:gd name="connsiteX8" fmla="*/ 2062481 w 12181242"/>
              <a:gd name="connsiteY8" fmla="*/ 2153385 h 3293927"/>
              <a:gd name="connsiteX9" fmla="*/ 0 w 12181242"/>
              <a:gd name="connsiteY9" fmla="*/ 2368538 h 3293927"/>
              <a:gd name="connsiteX10" fmla="*/ 0 w 12181242"/>
              <a:gd name="connsiteY10" fmla="*/ 1707962 h 3293927"/>
              <a:gd name="connsiteX11" fmla="*/ 0 w 12181242"/>
              <a:gd name="connsiteY11" fmla="*/ 1707962 h 3293927"/>
              <a:gd name="connsiteX12" fmla="*/ 0 w 12181242"/>
              <a:gd name="connsiteY12" fmla="*/ 0 h 3293927"/>
              <a:gd name="connsiteX0" fmla="*/ 0 w 12181242"/>
              <a:gd name="connsiteY0" fmla="*/ 0 h 2530134"/>
              <a:gd name="connsiteX1" fmla="*/ 2030207 w 12181242"/>
              <a:gd name="connsiteY1" fmla="*/ 0 h 2530134"/>
              <a:gd name="connsiteX2" fmla="*/ 2030207 w 12181242"/>
              <a:gd name="connsiteY2" fmla="*/ 0 h 2530134"/>
              <a:gd name="connsiteX3" fmla="*/ 5075518 w 12181242"/>
              <a:gd name="connsiteY3" fmla="*/ 0 h 2530134"/>
              <a:gd name="connsiteX4" fmla="*/ 12181242 w 12181242"/>
              <a:gd name="connsiteY4" fmla="*/ 0 h 2530134"/>
              <a:gd name="connsiteX5" fmla="*/ 12181242 w 12181242"/>
              <a:gd name="connsiteY5" fmla="*/ 1094777 h 2530134"/>
              <a:gd name="connsiteX6" fmla="*/ 3698539 w 12181242"/>
              <a:gd name="connsiteY6" fmla="*/ 1981262 h 2530134"/>
              <a:gd name="connsiteX7" fmla="*/ 3563660 w 12181242"/>
              <a:gd name="connsiteY7" fmla="*/ 2530134 h 2530134"/>
              <a:gd name="connsiteX8" fmla="*/ 2062481 w 12181242"/>
              <a:gd name="connsiteY8" fmla="*/ 2153385 h 2530134"/>
              <a:gd name="connsiteX9" fmla="*/ 0 w 12181242"/>
              <a:gd name="connsiteY9" fmla="*/ 2368538 h 2530134"/>
              <a:gd name="connsiteX10" fmla="*/ 0 w 12181242"/>
              <a:gd name="connsiteY10" fmla="*/ 1707962 h 2530134"/>
              <a:gd name="connsiteX11" fmla="*/ 0 w 12181242"/>
              <a:gd name="connsiteY11" fmla="*/ 1707962 h 2530134"/>
              <a:gd name="connsiteX12" fmla="*/ 0 w 12181242"/>
              <a:gd name="connsiteY12" fmla="*/ 0 h 2530134"/>
              <a:gd name="connsiteX0" fmla="*/ 0 w 12181242"/>
              <a:gd name="connsiteY0" fmla="*/ 0 h 2368538"/>
              <a:gd name="connsiteX1" fmla="*/ 2030207 w 12181242"/>
              <a:gd name="connsiteY1" fmla="*/ 0 h 2368538"/>
              <a:gd name="connsiteX2" fmla="*/ 2030207 w 12181242"/>
              <a:gd name="connsiteY2" fmla="*/ 0 h 2368538"/>
              <a:gd name="connsiteX3" fmla="*/ 5075518 w 12181242"/>
              <a:gd name="connsiteY3" fmla="*/ 0 h 2368538"/>
              <a:gd name="connsiteX4" fmla="*/ 12181242 w 12181242"/>
              <a:gd name="connsiteY4" fmla="*/ 0 h 2368538"/>
              <a:gd name="connsiteX5" fmla="*/ 12181242 w 12181242"/>
              <a:gd name="connsiteY5" fmla="*/ 1094777 h 2368538"/>
              <a:gd name="connsiteX6" fmla="*/ 3698539 w 12181242"/>
              <a:gd name="connsiteY6" fmla="*/ 1981262 h 2368538"/>
              <a:gd name="connsiteX7" fmla="*/ 9437336 w 12181242"/>
              <a:gd name="connsiteY7" fmla="*/ 2164374 h 2368538"/>
              <a:gd name="connsiteX8" fmla="*/ 2062481 w 12181242"/>
              <a:gd name="connsiteY8" fmla="*/ 2153385 h 2368538"/>
              <a:gd name="connsiteX9" fmla="*/ 0 w 12181242"/>
              <a:gd name="connsiteY9" fmla="*/ 2368538 h 2368538"/>
              <a:gd name="connsiteX10" fmla="*/ 0 w 12181242"/>
              <a:gd name="connsiteY10" fmla="*/ 1707962 h 2368538"/>
              <a:gd name="connsiteX11" fmla="*/ 0 w 12181242"/>
              <a:gd name="connsiteY11" fmla="*/ 1707962 h 2368538"/>
              <a:gd name="connsiteX12" fmla="*/ 0 w 12181242"/>
              <a:gd name="connsiteY12" fmla="*/ 0 h 2368538"/>
              <a:gd name="connsiteX0" fmla="*/ 0 w 12181242"/>
              <a:gd name="connsiteY0" fmla="*/ 0 h 2368538"/>
              <a:gd name="connsiteX1" fmla="*/ 2030207 w 12181242"/>
              <a:gd name="connsiteY1" fmla="*/ 0 h 2368538"/>
              <a:gd name="connsiteX2" fmla="*/ 2030207 w 12181242"/>
              <a:gd name="connsiteY2" fmla="*/ 0 h 2368538"/>
              <a:gd name="connsiteX3" fmla="*/ 5075518 w 12181242"/>
              <a:gd name="connsiteY3" fmla="*/ 0 h 2368538"/>
              <a:gd name="connsiteX4" fmla="*/ 12181242 w 12181242"/>
              <a:gd name="connsiteY4" fmla="*/ 0 h 2368538"/>
              <a:gd name="connsiteX5" fmla="*/ 12181242 w 12181242"/>
              <a:gd name="connsiteY5" fmla="*/ 1094777 h 2368538"/>
              <a:gd name="connsiteX6" fmla="*/ 9927216 w 12181242"/>
              <a:gd name="connsiteY6" fmla="*/ 1335804 h 2368538"/>
              <a:gd name="connsiteX7" fmla="*/ 9437336 w 12181242"/>
              <a:gd name="connsiteY7" fmla="*/ 2164374 h 2368538"/>
              <a:gd name="connsiteX8" fmla="*/ 2062481 w 12181242"/>
              <a:gd name="connsiteY8" fmla="*/ 2153385 h 2368538"/>
              <a:gd name="connsiteX9" fmla="*/ 0 w 12181242"/>
              <a:gd name="connsiteY9" fmla="*/ 2368538 h 2368538"/>
              <a:gd name="connsiteX10" fmla="*/ 0 w 12181242"/>
              <a:gd name="connsiteY10" fmla="*/ 1707962 h 2368538"/>
              <a:gd name="connsiteX11" fmla="*/ 0 w 12181242"/>
              <a:gd name="connsiteY11" fmla="*/ 1707962 h 2368538"/>
              <a:gd name="connsiteX12" fmla="*/ 0 w 12181242"/>
              <a:gd name="connsiteY12" fmla="*/ 0 h 2368538"/>
              <a:gd name="connsiteX0" fmla="*/ 0 w 12181242"/>
              <a:gd name="connsiteY0" fmla="*/ 0 h 2368538"/>
              <a:gd name="connsiteX1" fmla="*/ 2030207 w 12181242"/>
              <a:gd name="connsiteY1" fmla="*/ 0 h 2368538"/>
              <a:gd name="connsiteX2" fmla="*/ 2030207 w 12181242"/>
              <a:gd name="connsiteY2" fmla="*/ 0 h 2368538"/>
              <a:gd name="connsiteX3" fmla="*/ 5075518 w 12181242"/>
              <a:gd name="connsiteY3" fmla="*/ 0 h 2368538"/>
              <a:gd name="connsiteX4" fmla="*/ 12181242 w 12181242"/>
              <a:gd name="connsiteY4" fmla="*/ 0 h 2368538"/>
              <a:gd name="connsiteX5" fmla="*/ 12181242 w 12181242"/>
              <a:gd name="connsiteY5" fmla="*/ 1094777 h 2368538"/>
              <a:gd name="connsiteX6" fmla="*/ 9927216 w 12181242"/>
              <a:gd name="connsiteY6" fmla="*/ 1335804 h 2368538"/>
              <a:gd name="connsiteX7" fmla="*/ 9437336 w 12181242"/>
              <a:gd name="connsiteY7" fmla="*/ 2164374 h 2368538"/>
              <a:gd name="connsiteX8" fmla="*/ 8312674 w 12181242"/>
              <a:gd name="connsiteY8" fmla="*/ 1507927 h 2368538"/>
              <a:gd name="connsiteX9" fmla="*/ 0 w 12181242"/>
              <a:gd name="connsiteY9" fmla="*/ 2368538 h 2368538"/>
              <a:gd name="connsiteX10" fmla="*/ 0 w 12181242"/>
              <a:gd name="connsiteY10" fmla="*/ 1707962 h 2368538"/>
              <a:gd name="connsiteX11" fmla="*/ 0 w 12181242"/>
              <a:gd name="connsiteY11" fmla="*/ 1707962 h 2368538"/>
              <a:gd name="connsiteX12" fmla="*/ 0 w 12181242"/>
              <a:gd name="connsiteY12" fmla="*/ 0 h 236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81242" h="2368538">
                <a:moveTo>
                  <a:pt x="0" y="0"/>
                </a:moveTo>
                <a:lnTo>
                  <a:pt x="2030207" y="0"/>
                </a:lnTo>
                <a:lnTo>
                  <a:pt x="2030207" y="0"/>
                </a:lnTo>
                <a:lnTo>
                  <a:pt x="5075518" y="0"/>
                </a:lnTo>
                <a:lnTo>
                  <a:pt x="12181242" y="0"/>
                </a:lnTo>
                <a:lnTo>
                  <a:pt x="12181242" y="1094777"/>
                </a:lnTo>
                <a:lnTo>
                  <a:pt x="9927216" y="1335804"/>
                </a:lnTo>
                <a:lnTo>
                  <a:pt x="9437336" y="2164374"/>
                </a:lnTo>
                <a:lnTo>
                  <a:pt x="8312674" y="1507927"/>
                </a:lnTo>
                <a:lnTo>
                  <a:pt x="0" y="2368538"/>
                </a:lnTo>
                <a:lnTo>
                  <a:pt x="0" y="1707962"/>
                </a:lnTo>
                <a:lnTo>
                  <a:pt x="0" y="170796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/>
              <a:t>Your Picture Here And Send To Back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78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052657" y="0"/>
            <a:ext cx="7139343" cy="6858000"/>
          </a:xfrm>
          <a:custGeom>
            <a:avLst/>
            <a:gdLst>
              <a:gd name="connsiteX0" fmla="*/ 0 w 7139343"/>
              <a:gd name="connsiteY0" fmla="*/ 0 h 6858000"/>
              <a:gd name="connsiteX1" fmla="*/ 7139343 w 7139343"/>
              <a:gd name="connsiteY1" fmla="*/ 0 h 6858000"/>
              <a:gd name="connsiteX2" fmla="*/ 7139343 w 7139343"/>
              <a:gd name="connsiteY2" fmla="*/ 6858000 h 6858000"/>
              <a:gd name="connsiteX3" fmla="*/ 0 w 7139343"/>
              <a:gd name="connsiteY3" fmla="*/ 6858000 h 6858000"/>
              <a:gd name="connsiteX4" fmla="*/ 0 w 7139343"/>
              <a:gd name="connsiteY4" fmla="*/ 0 h 6858000"/>
              <a:gd name="connsiteX0" fmla="*/ 0 w 7139343"/>
              <a:gd name="connsiteY0" fmla="*/ 0 h 6858000"/>
              <a:gd name="connsiteX1" fmla="*/ 7139343 w 7139343"/>
              <a:gd name="connsiteY1" fmla="*/ 0 h 6858000"/>
              <a:gd name="connsiteX2" fmla="*/ 7139343 w 7139343"/>
              <a:gd name="connsiteY2" fmla="*/ 6858000 h 6858000"/>
              <a:gd name="connsiteX3" fmla="*/ 1540934 w 7139343"/>
              <a:gd name="connsiteY3" fmla="*/ 6858000 h 6858000"/>
              <a:gd name="connsiteX4" fmla="*/ 0 w 713934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9343" h="6858000">
                <a:moveTo>
                  <a:pt x="0" y="0"/>
                </a:moveTo>
                <a:lnTo>
                  <a:pt x="7139343" y="0"/>
                </a:lnTo>
                <a:lnTo>
                  <a:pt x="7139343" y="6858000"/>
                </a:lnTo>
                <a:lnTo>
                  <a:pt x="1540934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/>
              <a:t>Your Picture Here And Send To Back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382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2">
            <a:extLst>
              <a:ext uri="{FF2B5EF4-FFF2-40B4-BE49-F238E27FC236}">
                <a16:creationId xmlns:a16="http://schemas.microsoft.com/office/drawing/2014/main" id="{0CB08BB1-5DCA-7946-9284-3CFB196A4BD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448322" cy="6858000"/>
          </a:xfrm>
          <a:custGeom>
            <a:avLst/>
            <a:gdLst>
              <a:gd name="connsiteX0" fmla="*/ 0 w 6595533"/>
              <a:gd name="connsiteY0" fmla="*/ 0 h 6858000"/>
              <a:gd name="connsiteX1" fmla="*/ 6595533 w 6595533"/>
              <a:gd name="connsiteY1" fmla="*/ 0 h 6858000"/>
              <a:gd name="connsiteX2" fmla="*/ 6595533 w 6595533"/>
              <a:gd name="connsiteY2" fmla="*/ 6858000 h 6858000"/>
              <a:gd name="connsiteX3" fmla="*/ 0 w 6595533"/>
              <a:gd name="connsiteY3" fmla="*/ 6858000 h 6858000"/>
              <a:gd name="connsiteX4" fmla="*/ 0 w 6595533"/>
              <a:gd name="connsiteY4" fmla="*/ 0 h 6858000"/>
              <a:gd name="connsiteX0" fmla="*/ 0 w 6595533"/>
              <a:gd name="connsiteY0" fmla="*/ 0 h 6858000"/>
              <a:gd name="connsiteX1" fmla="*/ 4470400 w 6595533"/>
              <a:gd name="connsiteY1" fmla="*/ 685800 h 6858000"/>
              <a:gd name="connsiteX2" fmla="*/ 6595533 w 6595533"/>
              <a:gd name="connsiteY2" fmla="*/ 6858000 h 6858000"/>
              <a:gd name="connsiteX3" fmla="*/ 0 w 6595533"/>
              <a:gd name="connsiteY3" fmla="*/ 6858000 h 6858000"/>
              <a:gd name="connsiteX4" fmla="*/ 0 w 6595533"/>
              <a:gd name="connsiteY4" fmla="*/ 0 h 6858000"/>
              <a:gd name="connsiteX0" fmla="*/ 0 w 6595533"/>
              <a:gd name="connsiteY0" fmla="*/ 0 h 6858000"/>
              <a:gd name="connsiteX1" fmla="*/ 5054600 w 6595533"/>
              <a:gd name="connsiteY1" fmla="*/ 0 h 6858000"/>
              <a:gd name="connsiteX2" fmla="*/ 6595533 w 6595533"/>
              <a:gd name="connsiteY2" fmla="*/ 6858000 h 6858000"/>
              <a:gd name="connsiteX3" fmla="*/ 0 w 6595533"/>
              <a:gd name="connsiteY3" fmla="*/ 6858000 h 6858000"/>
              <a:gd name="connsiteX4" fmla="*/ 0 w 6595533"/>
              <a:gd name="connsiteY4" fmla="*/ 0 h 6858000"/>
              <a:gd name="connsiteX0" fmla="*/ 0 w 5179688"/>
              <a:gd name="connsiteY0" fmla="*/ 0 h 6858000"/>
              <a:gd name="connsiteX1" fmla="*/ 5054600 w 5179688"/>
              <a:gd name="connsiteY1" fmla="*/ 0 h 6858000"/>
              <a:gd name="connsiteX2" fmla="*/ 5179688 w 5179688"/>
              <a:gd name="connsiteY2" fmla="*/ 6858000 h 6858000"/>
              <a:gd name="connsiteX3" fmla="*/ 0 w 5179688"/>
              <a:gd name="connsiteY3" fmla="*/ 6858000 h 6858000"/>
              <a:gd name="connsiteX4" fmla="*/ 0 w 5179688"/>
              <a:gd name="connsiteY4" fmla="*/ 0 h 6858000"/>
              <a:gd name="connsiteX0" fmla="*/ 0 w 6448322"/>
              <a:gd name="connsiteY0" fmla="*/ 0 h 6858000"/>
              <a:gd name="connsiteX1" fmla="*/ 6448322 w 6448322"/>
              <a:gd name="connsiteY1" fmla="*/ 0 h 6858000"/>
              <a:gd name="connsiteX2" fmla="*/ 5179688 w 6448322"/>
              <a:gd name="connsiteY2" fmla="*/ 6858000 h 6858000"/>
              <a:gd name="connsiteX3" fmla="*/ 0 w 6448322"/>
              <a:gd name="connsiteY3" fmla="*/ 6858000 h 6858000"/>
              <a:gd name="connsiteX4" fmla="*/ 0 w 644832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8322" h="6858000">
                <a:moveTo>
                  <a:pt x="0" y="0"/>
                </a:moveTo>
                <a:lnTo>
                  <a:pt x="6448322" y="0"/>
                </a:lnTo>
                <a:lnTo>
                  <a:pt x="517968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/>
              <a:t>Your Picture Here And Send To Back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356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preserve="1" userDrawn="1">
  <p:cSld name="Red">
    <p:bg>
      <p:bgPr>
        <a:solidFill>
          <a:srgbClr val="C00000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;p12">
            <a:extLst>
              <a:ext uri="{FF2B5EF4-FFF2-40B4-BE49-F238E27FC236}">
                <a16:creationId xmlns:a16="http://schemas.microsoft.com/office/drawing/2014/main" id="{3E959E28-7B3A-9A4A-9B47-2962B933762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480000" y="288000"/>
            <a:ext cx="111932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 b="1" i="0">
                <a:solidFill>
                  <a:schemeClr val="bg2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26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preserve="1" userDrawn="1">
  <p:cSld name="Dark Red">
    <p:bg>
      <p:bgPr>
        <a:solidFill>
          <a:srgbClr val="661214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;p12">
            <a:extLst>
              <a:ext uri="{FF2B5EF4-FFF2-40B4-BE49-F238E27FC236}">
                <a16:creationId xmlns:a16="http://schemas.microsoft.com/office/drawing/2014/main" id="{5840D959-7EC2-F841-90B7-3DFF7E32709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480000" y="288000"/>
            <a:ext cx="111932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 b="1" i="0">
                <a:solidFill>
                  <a:schemeClr val="bg2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953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userDrawn="1">
  <p:cSld name="White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;p12">
            <a:extLst>
              <a:ext uri="{FF2B5EF4-FFF2-40B4-BE49-F238E27FC236}">
                <a16:creationId xmlns:a16="http://schemas.microsoft.com/office/drawing/2014/main" id="{D46FFCDD-62F1-2141-9DB2-064698C0349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480000" y="288000"/>
            <a:ext cx="111932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 b="1" i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2298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preserve="1" userDrawn="1">
  <p:cSld name="Black">
    <p:bg>
      <p:bgPr>
        <a:solidFill>
          <a:srgbClr val="000000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;p12">
            <a:extLst>
              <a:ext uri="{FF2B5EF4-FFF2-40B4-BE49-F238E27FC236}">
                <a16:creationId xmlns:a16="http://schemas.microsoft.com/office/drawing/2014/main" id="{760C5E94-BEC3-3E41-8761-AA5FF10728D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480000" y="288000"/>
            <a:ext cx="111932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 b="1" i="0">
                <a:solidFill>
                  <a:schemeClr val="bg2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620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 preserve="1">
  <p:cSld name="BIG MESSAGE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ctrTitle"/>
          </p:nvPr>
        </p:nvSpPr>
        <p:spPr>
          <a:xfrm>
            <a:off x="1656800" y="1579053"/>
            <a:ext cx="88784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 b="1" i="0">
                <a:solidFill>
                  <a:schemeClr val="tx2">
                    <a:lumMod val="25000"/>
                  </a:schemeClr>
                </a:solidFill>
                <a:latin typeface="Source Sans Pro Black" panose="020B0503030403020204" pitchFamily="34" charset="0"/>
                <a:ea typeface="Source Sans Pro Black" panose="020B0503030403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1656800" y="2834520"/>
            <a:ext cx="8878400" cy="24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3600" b="1" i="0" u="none" strike="noStrike" kern="1200" cap="none" dirty="0">
                <a:solidFill>
                  <a:srgbClr val="FFFFFF"/>
                </a:solidFill>
                <a:highlight>
                  <a:srgbClr val="99131C"/>
                </a:highlight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75" name="Google Shape;75;p9"/>
          <p:cNvCxnSpPr>
            <a:cxnSpLocks/>
          </p:cNvCxnSpPr>
          <p:nvPr/>
        </p:nvCxnSpPr>
        <p:spPr>
          <a:xfrm>
            <a:off x="4897400" y="2653786"/>
            <a:ext cx="2397200" cy="0"/>
          </a:xfrm>
          <a:prstGeom prst="straightConnector1">
            <a:avLst/>
          </a:prstGeom>
          <a:noFill/>
          <a:ln w="19050" cap="flat" cmpd="sng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9127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 preserve="1">
  <p:cSld name="Title Lef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ctrTitle"/>
          </p:nvPr>
        </p:nvSpPr>
        <p:spPr>
          <a:xfrm flipH="1">
            <a:off x="474132" y="2982000"/>
            <a:ext cx="4205437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6000" b="1" i="0">
                <a:solidFill>
                  <a:schemeClr val="tx2">
                    <a:lumMod val="25000"/>
                  </a:schemeClr>
                </a:solidFill>
                <a:latin typeface="Source Sans Pro Black" panose="020B0503030403020204" pitchFamily="34" charset="0"/>
                <a:ea typeface="Source Sans Pro Black" panose="020B0503030403020204" pitchFamily="34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1"/>
          </p:nvPr>
        </p:nvSpPr>
        <p:spPr>
          <a:xfrm>
            <a:off x="5339388" y="3183800"/>
            <a:ext cx="5558574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2000" b="0" i="0">
                <a:solidFill>
                  <a:schemeClr val="tx2">
                    <a:lumMod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5009478" y="1637600"/>
            <a:ext cx="0" cy="3582800"/>
          </a:xfrm>
          <a:prstGeom prst="straightConnector1">
            <a:avLst/>
          </a:prstGeom>
          <a:noFill/>
          <a:ln w="19050" cap="flat" cmpd="sng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054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 preserve="1">
  <p:cSld name="Title Righ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ctrTitle"/>
          </p:nvPr>
        </p:nvSpPr>
        <p:spPr>
          <a:xfrm flipH="1">
            <a:off x="7509633" y="2982000"/>
            <a:ext cx="4162411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6000" b="1" i="0">
                <a:solidFill>
                  <a:schemeClr val="tx2">
                    <a:lumMod val="25000"/>
                  </a:schemeClr>
                </a:solidFill>
                <a:latin typeface="Source Sans Pro Black" panose="020B0503030403020204" pitchFamily="34" charset="0"/>
                <a:ea typeface="Source Sans Pro Black" panose="020B0503030403020204" pitchFamily="34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1"/>
          </p:nvPr>
        </p:nvSpPr>
        <p:spPr>
          <a:xfrm>
            <a:off x="917987" y="3183800"/>
            <a:ext cx="6001971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2000" b="0" i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7214796" y="1637600"/>
            <a:ext cx="0" cy="3582800"/>
          </a:xfrm>
          <a:prstGeom prst="straightConnector1">
            <a:avLst/>
          </a:prstGeom>
          <a:noFill/>
          <a:ln w="19050" cap="flat" cmpd="sng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1004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TV-style plate">
    <p:bg>
      <p:bgPr>
        <a:gradFill>
          <a:gsLst>
            <a:gs pos="0">
              <a:srgbClr val="EFEEEC"/>
            </a:gs>
            <a:gs pos="99000">
              <a:srgbClr val="D4D3D0"/>
            </a:gs>
          </a:gsLst>
          <a:lin ang="5400700" scaled="0"/>
        </a:gra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D69A47A3-E1DE-DD4A-9F1B-6B2BA738C6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 flipH="1">
            <a:off x="480000" y="217661"/>
            <a:ext cx="111932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061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 preserve="1" userDrawn="1">
  <p:cSld name="Picture or Tabl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 flipH="1">
            <a:off x="480000" y="288000"/>
            <a:ext cx="111932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 b="1" i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Google Shape;109;p16">
            <a:extLst>
              <a:ext uri="{FF2B5EF4-FFF2-40B4-BE49-F238E27FC236}">
                <a16:creationId xmlns:a16="http://schemas.microsoft.com/office/drawing/2014/main" id="{8A2D5159-7314-A042-ADAC-B3666BB5D8E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0000" y="1469029"/>
            <a:ext cx="11193200" cy="490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00559" lvl="0" indent="-23917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 sz="2133" b="0" i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Proxima Nova"/>
              </a:defRPr>
            </a:lvl1pPr>
            <a:lvl2pPr marL="1071007" lvl="1" indent="-25822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roxima Nova"/>
              <a:buChar char="○"/>
              <a:tabLst/>
              <a:defRPr sz="1600" b="0" i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Proxima Nova"/>
              </a:defRPr>
            </a:lvl2pPr>
            <a:lvl3pPr marL="1665776" lvl="2" indent="-23282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60000"/>
              <a:buFont typeface="System Font Regular"/>
              <a:buChar char="–"/>
              <a:tabLst/>
              <a:defRPr sz="1600" b="0" i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Proxima Nova"/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0000"/>
              <a:buFont typeface="Proxima Nova"/>
              <a:buChar char="●"/>
              <a:defRPr sz="1600" b="0" i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Proxima Nova"/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roxima Nova"/>
              <a:buChar char="○"/>
              <a:defRPr sz="1600" b="0" i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Proxima Nova"/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600" b="0" i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Proxima Nova"/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600" b="0" i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Proxima Nova"/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600" b="0" i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Proxima Nova"/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600" b="0" i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Proxima Nov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450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 preserve="1" userDrawn="1">
  <p:cSld name="Bullet lis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 flipH="1">
            <a:off x="480000" y="288000"/>
            <a:ext cx="111932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 b="1" i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Google Shape;109;p16">
            <a:extLst>
              <a:ext uri="{FF2B5EF4-FFF2-40B4-BE49-F238E27FC236}">
                <a16:creationId xmlns:a16="http://schemas.microsoft.com/office/drawing/2014/main" id="{8A2D5159-7314-A042-ADAC-B3666BB5D8E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0000" y="1469029"/>
            <a:ext cx="11193200" cy="490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93690" lvl="0" indent="-33230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C3C4"/>
              </a:buClr>
              <a:buSzPct val="100000"/>
              <a:buFont typeface="Arial" panose="020B0604020202020204" pitchFamily="34" charset="0"/>
              <a:buChar char="•"/>
              <a:tabLst/>
              <a:defRPr sz="2133" b="0" i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Proxima Nova"/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697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 preserve="1" userDrawn="1">
  <p:cSld name="Bullet list (light)">
    <p:bg>
      <p:bgPr>
        <a:solidFill>
          <a:srgbClr val="E4BFC0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 flipH="1">
            <a:off x="480000" y="288000"/>
            <a:ext cx="111932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 b="1" i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Google Shape;109;p16">
            <a:extLst>
              <a:ext uri="{FF2B5EF4-FFF2-40B4-BE49-F238E27FC236}">
                <a16:creationId xmlns:a16="http://schemas.microsoft.com/office/drawing/2014/main" id="{8A2D5159-7314-A042-ADAC-B3666BB5D8E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0000" y="1469029"/>
            <a:ext cx="11193200" cy="490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93690" lvl="0" indent="-33230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 sz="2133" b="0" i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Proxima Nova"/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659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 preserve="1" userDrawn="1">
  <p:cSld name="Bullet list (white)">
    <p:bg>
      <p:bgPr>
        <a:solidFill>
          <a:schemeClr val="bg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 flipH="1">
            <a:off x="480000" y="288000"/>
            <a:ext cx="111932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 b="1" i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Google Shape;109;p16">
            <a:extLst>
              <a:ext uri="{FF2B5EF4-FFF2-40B4-BE49-F238E27FC236}">
                <a16:creationId xmlns:a16="http://schemas.microsoft.com/office/drawing/2014/main" id="{8A2D5159-7314-A042-ADAC-B3666BB5D8E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0000" y="1469029"/>
            <a:ext cx="11193200" cy="490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93690" lvl="0" indent="-33230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 sz="2133" b="0" i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Proxima Nova"/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424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FEEEC"/>
            </a:gs>
            <a:gs pos="100000">
              <a:srgbClr val="D4D3D0"/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14858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92" r:id="rId2"/>
    <p:sldLayoutId id="2147483682" r:id="rId3"/>
    <p:sldLayoutId id="2147483683" r:id="rId4"/>
    <p:sldLayoutId id="2147483668" r:id="rId5"/>
    <p:sldLayoutId id="2147483669" r:id="rId6"/>
    <p:sldLayoutId id="2147483670" r:id="rId7"/>
    <p:sldLayoutId id="2147483689" r:id="rId8"/>
    <p:sldLayoutId id="2147483690" r:id="rId9"/>
    <p:sldLayoutId id="2147483684" r:id="rId10"/>
    <p:sldLayoutId id="2147483685" r:id="rId11"/>
    <p:sldLayoutId id="2147483686" r:id="rId12"/>
    <p:sldLayoutId id="2147483672" r:id="rId13"/>
    <p:sldLayoutId id="2147483681" r:id="rId14"/>
    <p:sldLayoutId id="2147483687" r:id="rId15"/>
    <p:sldLayoutId id="2147483688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1" i="0" u="none" strike="noStrike" cap="none">
          <a:solidFill>
            <a:schemeClr val="tx2">
              <a:lumMod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482588" marR="0" lvl="0" indent="-33019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E6C3C4"/>
        </a:buClr>
        <a:buFont typeface="Arial"/>
        <a:tabLst/>
        <a:defRPr sz="1867" b="0" i="0" u="none" strike="noStrike" cap="none">
          <a:solidFill>
            <a:schemeClr val="tx2">
              <a:lumMod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C12D-9D3D-4298-BBF7-4D82006E00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00CA2-6238-4FE7-8D1F-9B05FBD9C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9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606B-96C5-4746-8396-4B952F850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6DB21-7C89-479C-B667-6BF93C1A5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5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606B-96C5-4746-8396-4B952F850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6DB21-7C89-479C-B667-6BF93C1A5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C12D-9D3D-4298-BBF7-4D82006E00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00CA2-6238-4FE7-8D1F-9B05FBD9C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8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606B-96C5-4746-8396-4B952F850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6DB21-7C89-479C-B667-6BF93C1A5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9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C12D-9D3D-4298-BBF7-4D82006E00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00CA2-6238-4FE7-8D1F-9B05FBD9C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1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606B-96C5-4746-8396-4B952F850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6DB21-7C89-479C-B667-6BF93C1A5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6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C12D-9D3D-4298-BBF7-4D82006E00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00CA2-6238-4FE7-8D1F-9B05FBD9C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6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606B-96C5-4746-8396-4B952F850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6DB21-7C89-479C-B667-6BF93C1A5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5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C12D-9D3D-4298-BBF7-4D82006E00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00CA2-6238-4FE7-8D1F-9B05FBD9C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3604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88D3CE"/>
      </a:dk1>
      <a:lt1>
        <a:srgbClr val="423864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78909C"/>
      </a:accent3>
      <a:accent4>
        <a:srgbClr val="C0FFFA"/>
      </a:accent4>
      <a:accent5>
        <a:srgbClr val="88D3CE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magna_Pitch_v4.3_Seed.pptx" id="{A4F441EF-4F58-4970-AAA1-12BAB94520B6}" vid="{FCF646EE-69F6-4DEC-B5DA-716F23B977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0ef15662-6fed-4fef-9f72-f92e6a58ee9a" xsi:nil="true"/>
    <SharedWithUsers xmlns="ea8991a8-ccc9-47fa-b62d-bbda02ac6f5e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D2819548407B469ACEF45B2A0126F2" ma:contentTypeVersion="13" ma:contentTypeDescription="Create a new document." ma:contentTypeScope="" ma:versionID="317f7433ca5ea2fd97af209565cfbfd0">
  <xsd:schema xmlns:xsd="http://www.w3.org/2001/XMLSchema" xmlns:xs="http://www.w3.org/2001/XMLSchema" xmlns:p="http://schemas.microsoft.com/office/2006/metadata/properties" xmlns:ns2="0ef15662-6fed-4fef-9f72-f92e6a58ee9a" xmlns:ns3="ea8991a8-ccc9-47fa-b62d-bbda02ac6f5e" targetNamespace="http://schemas.microsoft.com/office/2006/metadata/properties" ma:root="true" ma:fieldsID="c5a5037cd0da7d5c5c82499a8edcc634" ns2:_="" ns3:_="">
    <xsd:import namespace="0ef15662-6fed-4fef-9f72-f92e6a58ee9a"/>
    <xsd:import namespace="ea8991a8-ccc9-47fa-b62d-bbda02ac6f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15662-6fed-4fef-9f72-f92e6a58ee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8991a8-ccc9-47fa-b62d-bbda02ac6f5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09DDD4-BC0D-4DAC-8D79-C38F0EF942E3}">
  <ds:schemaRefs>
    <ds:schemaRef ds:uri="http://www.w3.org/XML/1998/namespace"/>
    <ds:schemaRef ds:uri="http://schemas.openxmlformats.org/package/2006/metadata/core-properties"/>
    <ds:schemaRef ds:uri="ea8991a8-ccc9-47fa-b62d-bbda02ac6f5e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0ef15662-6fed-4fef-9f72-f92e6a58ee9a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33960F2-4100-40A1-91AF-E4347CA816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2FD81E-0781-486D-BBB4-21920463AEDD}">
  <ds:schemaRefs>
    <ds:schemaRef ds:uri="0ef15662-6fed-4fef-9f72-f92e6a58ee9a"/>
    <ds:schemaRef ds:uri="ea8991a8-ccc9-47fa-b62d-bbda02ac6f5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Nimagna Presentation</Template>
  <TotalTime>9</TotalTime>
  <Words>10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Proxima Nova</vt:lpstr>
      <vt:lpstr>Proxima Nova Rg</vt:lpstr>
      <vt:lpstr>Source Sans Pro</vt:lpstr>
      <vt:lpstr>Source Sans Pro Black</vt:lpstr>
      <vt:lpstr>Source Sans Pro Light</vt:lpstr>
      <vt:lpstr>System Font Regular</vt:lpstr>
      <vt:lpstr>Tech Startup by Slidesgo</vt:lpstr>
      <vt:lpstr>1</vt:lpstr>
      <vt:lpstr>2</vt:lpstr>
      <vt:lpstr>3</vt:lpstr>
      <vt:lpstr>4</vt:lpstr>
      <vt:lpstr>5</vt:lpstr>
      <vt:lpstr>6</vt:lpstr>
      <vt:lpstr>7</vt:lpstr>
      <vt:lpstr>8</vt:lpstr>
      <vt:lpstr>9</vt:lpstr>
      <vt:lpstr>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Christoph Niederberger</dc:creator>
  <cp:lastModifiedBy>Christoph Niederberger</cp:lastModifiedBy>
  <cp:revision>1</cp:revision>
  <cp:lastPrinted>2021-05-31T14:58:39Z</cp:lastPrinted>
  <dcterms:created xsi:type="dcterms:W3CDTF">2022-01-04T13:41:09Z</dcterms:created>
  <dcterms:modified xsi:type="dcterms:W3CDTF">2022-01-04T13:50:29Z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0x0101005AD2819548407B469ACEF45B2A0126F2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</Properties>
</file>