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7C31-A3CC-4449-AC69-99F6FF39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EB84-8D03-40BB-B5AC-4F1FCC1FC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482A-F905-4FB9-8D63-21D65FA6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F83F-D06D-467F-8D37-7E67A7FE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6F5D-03E6-4067-BA7D-A13F7560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0E59-0153-4D40-972F-022E75E6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0BEF8-8166-4336-81F4-748FA91DF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5BB91-5BFC-4641-BF20-CA69B716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6301-DABC-4A1A-9F94-C0588008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186F-FDA9-4ECE-B2DF-7F92AF9D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8DF9B-9651-4B5F-8F9E-313EAA212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222A4-604B-4481-84E7-DDFCDC9E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514C-5E30-4D17-9A76-3383365E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5F90-6CD4-454B-A21D-0F7CB70F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5CC0-F104-4CD8-BC23-A29EB586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0FF0-15BD-4D9B-B190-05C143C9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ED80-1045-4B0C-88B2-BA766B6F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FEFE-B098-4720-9227-5C94103A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320B-CD87-43AA-B941-A238A5A5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4C2B-D433-449B-BB84-59541BF4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6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9A1B-070C-404D-8C56-B781BCE3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3846-CAB0-4E57-B72A-3DDC5940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971B-4F21-4402-9EDF-3C6F64CE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5728-B7ED-41AA-9576-6A1431F2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CD3D-1717-45ED-9F19-4B8539D8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B29D-097A-49E7-B36D-01222013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7998-5575-4C3E-9B6C-F70600E3C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45B6A-2B3D-41EB-A508-878CD7F1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E1094-8475-4721-BE98-AB9F972A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4B3CB-7EE7-4050-81B1-414CEF6A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06BC7-E30B-428A-BE0C-F4255402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F86E-6A7B-4F8A-997E-4ADC0DB7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F4A5-2586-4FB9-B2E4-38897BED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3E72-CBF6-4359-9493-B54116525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0BE08-497D-4932-8620-4BF7D3BFE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53D84-6B64-4DA4-A8E9-9AFC322F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2B997-5182-442F-B051-33274720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2882C-E164-403D-A813-7F1758CB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D5F86-8C1D-4C39-BCAA-CA594009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4498-3349-4D80-8AF0-3A021EC9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7D83C-339D-4C33-B59F-9594A4AD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BBBC1-CF69-4D92-A1E6-66DE7D58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0BFB4-8D1D-4940-B0BC-E0D05F42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3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6C52E-168C-4992-BCC1-6A888010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DD2B3-1E27-443F-89E6-B573708B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D8D72-8A05-44D5-9A90-56F8B7F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499-C15C-410B-B735-6D0C03AB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EDA1-C344-4BB5-962C-C1F75D85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DA9EC-DC6A-4392-B802-339DAC570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578F-7CF0-4808-9736-6955D7AE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32E8-B03F-4189-BB76-8CB09896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270D-66B2-4CE2-A74E-12389C6D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DC4E-0853-4B53-96F1-064A1D5F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78DF9-94C4-423E-889E-47F90ACF8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63079-5101-48C2-B724-198F3CE6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23753-65CD-4396-8847-3D666334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2B13-7648-49A1-B868-79F85CE4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AF71-4ACA-48AD-8CF4-702E3257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9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A0FEF-B634-4470-A9E3-EF46F1A4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E7FB-3B6F-40F0-BA62-D8F2690C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0B22-3082-4C12-99C9-63115B1B1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4011-51A5-4EA9-B649-FE715EF2B04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31CB-B011-46A2-B318-E825E73C9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59E8-EF08-433A-807C-C8B452CB6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BEFF-B670-43F0-8CA1-7AAF2183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4A3352-2CE4-46B2-AEC5-2888291FD48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56634">
                <a:srgbClr val="3068B2"/>
              </a:gs>
              <a:gs pos="75000">
                <a:srgbClr val="3170B6"/>
              </a:gs>
              <a:gs pos="20000">
                <a:schemeClr val="accent1">
                  <a:shade val="30000"/>
                  <a:satMod val="115000"/>
                </a:schemeClr>
              </a:gs>
              <a:gs pos="39000">
                <a:schemeClr val="accent1">
                  <a:shade val="67500"/>
                  <a:satMod val="115000"/>
                </a:schemeClr>
              </a:gs>
              <a:gs pos="100000">
                <a:srgbClr val="3FF3F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24094-BE8B-4ACF-896C-00036F8BF90A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gradFill flip="none" rotWithShape="1">
            <a:gsLst>
              <a:gs pos="49000">
                <a:schemeClr val="accent1">
                  <a:shade val="30000"/>
                  <a:satMod val="115000"/>
                </a:schemeClr>
              </a:gs>
              <a:gs pos="100000">
                <a:srgbClr val="3FF3F7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71D4D-477D-44C8-9647-705FDD119885}"/>
              </a:ext>
            </a:extLst>
          </p:cNvPr>
          <p:cNvSpPr/>
          <p:nvPr/>
        </p:nvSpPr>
        <p:spPr>
          <a:xfrm>
            <a:off x="0" y="754601"/>
            <a:ext cx="2130641" cy="6103399"/>
          </a:xfrm>
          <a:prstGeom prst="rect">
            <a:avLst/>
          </a:prstGeom>
          <a:gradFill flip="none" rotWithShape="1">
            <a:gsLst>
              <a:gs pos="49000">
                <a:schemeClr val="accent1">
                  <a:shade val="30000"/>
                  <a:satMod val="115000"/>
                </a:schemeClr>
              </a:gs>
              <a:gs pos="100000">
                <a:srgbClr val="3FF3F7"/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C9199-4DA5-4298-A6BB-4AE6D7FAABE2}"/>
              </a:ext>
            </a:extLst>
          </p:cNvPr>
          <p:cNvSpPr/>
          <p:nvPr/>
        </p:nvSpPr>
        <p:spPr>
          <a:xfrm>
            <a:off x="9348014" y="153114"/>
            <a:ext cx="20051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7:44:54 P.M.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F58BA-47F5-4DE5-B217-0DF47CAF10C9}"/>
              </a:ext>
            </a:extLst>
          </p:cNvPr>
          <p:cNvSpPr txBox="1"/>
          <p:nvPr/>
        </p:nvSpPr>
        <p:spPr>
          <a:xfrm>
            <a:off x="2334827" y="870012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 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296B2-596A-4553-B6A6-91DBADCD721A}"/>
              </a:ext>
            </a:extLst>
          </p:cNvPr>
          <p:cNvSpPr txBox="1"/>
          <p:nvPr/>
        </p:nvSpPr>
        <p:spPr>
          <a:xfrm>
            <a:off x="2334827" y="1239344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E641D-7BA6-4107-9CE9-60080B84566E}"/>
              </a:ext>
            </a:extLst>
          </p:cNvPr>
          <p:cNvSpPr txBox="1"/>
          <p:nvPr/>
        </p:nvSpPr>
        <p:spPr>
          <a:xfrm>
            <a:off x="2334827" y="1596269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02C6A-8642-42C0-AA1E-86FFB43C67F0}"/>
              </a:ext>
            </a:extLst>
          </p:cNvPr>
          <p:cNvSpPr txBox="1"/>
          <p:nvPr/>
        </p:nvSpPr>
        <p:spPr>
          <a:xfrm>
            <a:off x="2334826" y="1978008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2FA7B-53B0-4B20-9EB6-5278D8ADAFFD}"/>
              </a:ext>
            </a:extLst>
          </p:cNvPr>
          <p:cNvSpPr txBox="1"/>
          <p:nvPr/>
        </p:nvSpPr>
        <p:spPr>
          <a:xfrm>
            <a:off x="0" y="767009"/>
            <a:ext cx="213064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Bed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B4331-8010-4B75-94C8-846A0EE20969}"/>
              </a:ext>
            </a:extLst>
          </p:cNvPr>
          <p:cNvSpPr txBox="1"/>
          <p:nvPr/>
        </p:nvSpPr>
        <p:spPr>
          <a:xfrm>
            <a:off x="0" y="1136341"/>
            <a:ext cx="213064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Bed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0C6C1-8B28-42B1-84EE-D67C97E22C3D}"/>
              </a:ext>
            </a:extLst>
          </p:cNvPr>
          <p:cNvSpPr txBox="1"/>
          <p:nvPr/>
        </p:nvSpPr>
        <p:spPr>
          <a:xfrm>
            <a:off x="0" y="1505673"/>
            <a:ext cx="213064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Bed 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51FA7-4552-4648-AC36-4A6D65FDBDCE}"/>
              </a:ext>
            </a:extLst>
          </p:cNvPr>
          <p:cNvSpPr txBox="1"/>
          <p:nvPr/>
        </p:nvSpPr>
        <p:spPr>
          <a:xfrm>
            <a:off x="9954825" y="6134470"/>
            <a:ext cx="21306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6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DD1CB-8EA6-4181-A23E-0890734C21E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56634">
                <a:srgbClr val="3068B2"/>
              </a:gs>
              <a:gs pos="75000">
                <a:srgbClr val="3170B6"/>
              </a:gs>
              <a:gs pos="20000">
                <a:schemeClr val="accent1">
                  <a:shade val="30000"/>
                  <a:satMod val="115000"/>
                </a:schemeClr>
              </a:gs>
              <a:gs pos="39000">
                <a:schemeClr val="accent1">
                  <a:shade val="67500"/>
                  <a:satMod val="115000"/>
                </a:schemeClr>
              </a:gs>
              <a:gs pos="100000">
                <a:srgbClr val="3FF3F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9388F-7C81-483D-A8FA-66A2BD49212B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gradFill flip="none" rotWithShape="1">
            <a:gsLst>
              <a:gs pos="49000">
                <a:schemeClr val="accent1">
                  <a:shade val="30000"/>
                  <a:satMod val="115000"/>
                </a:schemeClr>
              </a:gs>
              <a:gs pos="100000">
                <a:srgbClr val="3FF3F7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6F1CC-893D-407A-A10C-D1A45B99C9A0}"/>
              </a:ext>
            </a:extLst>
          </p:cNvPr>
          <p:cNvSpPr/>
          <p:nvPr/>
        </p:nvSpPr>
        <p:spPr>
          <a:xfrm>
            <a:off x="9348014" y="153114"/>
            <a:ext cx="20051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7:44:54 P.M.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75625-CF74-4DBD-95F6-E28DD3435ABC}"/>
              </a:ext>
            </a:extLst>
          </p:cNvPr>
          <p:cNvSpPr/>
          <p:nvPr/>
        </p:nvSpPr>
        <p:spPr>
          <a:xfrm>
            <a:off x="106532" y="825622"/>
            <a:ext cx="11721485" cy="23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3361D-7C6C-4F3D-A1B0-3C25E614F19C}"/>
              </a:ext>
            </a:extLst>
          </p:cNvPr>
          <p:cNvSpPr txBox="1"/>
          <p:nvPr/>
        </p:nvSpPr>
        <p:spPr>
          <a:xfrm>
            <a:off x="363981" y="970442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 no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3A874-980C-4E3E-B203-8A51B920ABE0}"/>
              </a:ext>
            </a:extLst>
          </p:cNvPr>
          <p:cNvSpPr txBox="1"/>
          <p:nvPr/>
        </p:nvSpPr>
        <p:spPr>
          <a:xfrm>
            <a:off x="363983" y="1311015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DB628-BE4A-4E72-B65C-A0F7B303D532}"/>
              </a:ext>
            </a:extLst>
          </p:cNvPr>
          <p:cNvSpPr txBox="1"/>
          <p:nvPr/>
        </p:nvSpPr>
        <p:spPr>
          <a:xfrm>
            <a:off x="363982" y="1672515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4D892-2D52-4FEC-AC75-AF7C6E10006A}"/>
              </a:ext>
            </a:extLst>
          </p:cNvPr>
          <p:cNvSpPr txBox="1"/>
          <p:nvPr/>
        </p:nvSpPr>
        <p:spPr>
          <a:xfrm>
            <a:off x="363981" y="2023163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CB34E-1BF1-45E3-925E-A5F495E317D3}"/>
              </a:ext>
            </a:extLst>
          </p:cNvPr>
          <p:cNvSpPr txBox="1"/>
          <p:nvPr/>
        </p:nvSpPr>
        <p:spPr>
          <a:xfrm>
            <a:off x="363981" y="2351301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Rate (bpm)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FE9B7-6485-4CBD-A0C3-B0826C37A25A}"/>
              </a:ext>
            </a:extLst>
          </p:cNvPr>
          <p:cNvSpPr txBox="1"/>
          <p:nvPr/>
        </p:nvSpPr>
        <p:spPr>
          <a:xfrm>
            <a:off x="363980" y="2723316"/>
            <a:ext cx="288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Score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31693-6005-42B1-89E8-65E1453FF496}"/>
              </a:ext>
            </a:extLst>
          </p:cNvPr>
          <p:cNvSpPr txBox="1"/>
          <p:nvPr/>
        </p:nvSpPr>
        <p:spPr>
          <a:xfrm>
            <a:off x="9413289" y="1799492"/>
            <a:ext cx="21306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052F57-CF8C-4D9C-AAE8-46748DE83C30}"/>
              </a:ext>
            </a:extLst>
          </p:cNvPr>
          <p:cNvSpPr/>
          <p:nvPr/>
        </p:nvSpPr>
        <p:spPr>
          <a:xfrm>
            <a:off x="11931588" y="834501"/>
            <a:ext cx="260412" cy="594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nimalan gunalan</dc:creator>
  <cp:lastModifiedBy>nimalan gunalan</cp:lastModifiedBy>
  <cp:revision>6</cp:revision>
  <dcterms:created xsi:type="dcterms:W3CDTF">2019-11-27T11:36:56Z</dcterms:created>
  <dcterms:modified xsi:type="dcterms:W3CDTF">2019-12-06T02:26:51Z</dcterms:modified>
</cp:coreProperties>
</file>