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E7186-5AB6-4EA6-A350-F2A4BD5E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0D4B88-A157-4FB1-A425-AB2A9D66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90037-1BC0-4FEA-AFD3-680BC56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90123-2DCC-4E2B-88AE-7EC3F6CE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D5B9C-EC88-4E2D-A6ED-516255E7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E8F26A-C6A8-4805-BBA1-23A629F4A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2556-7316-4B18-ABD5-769790E4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D293A-D8AA-4041-9FAF-3358F5FE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D14FA-49F9-40FC-B17D-7DFE89C1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ADB11-729D-4FD2-99DB-1D239330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AD55D-1BF2-48B4-8ACD-F673367B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B7A932-1047-45E9-A860-2ADB5B36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6EDA1E-44E4-4641-82CE-96C6F2D31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7081C-0194-4897-B7FC-9DCC5226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A5D7B-B4B8-4B90-A0A2-12631FE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BD32-D082-458E-A9ED-5B9C6EB5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EE06-6E48-4C4D-A71F-C2B77805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0A0F2-68C5-4212-AD2C-1943252E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ACD53-904A-485E-B1BB-412E2FC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8050B-D8EE-4DD0-95E5-CA1F9981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79FD9-B2D9-4085-ABC6-22F49DD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3E00A-4BCE-4006-A66E-7632B51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AF77FD-0433-4310-9E66-7B7B6051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37A47-9CF6-4702-B32D-65D5FE68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29316-8D2A-4FD3-A1C0-2A5236FC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66BFA-D573-49A5-9875-47872580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3012-55E7-493D-BB4C-4A8DA26F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4B89E-9F5F-4F7B-9328-F71A849CC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388D9F-E539-461C-9387-2FAF369F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A510E-11D7-417C-9A3C-6C6918B4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9F1D9-C80E-43D1-AAC8-94945B73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F49B2E-4F59-4104-AEB6-F234236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72B24-01B7-4A81-A3E6-553EB565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0D63C-4046-4033-819E-30705E05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1FBAD-4CD7-48B6-9141-5B8E6745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11C4DF-28C1-4821-918D-A9014D9B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FC491A-AA42-4B02-80A2-82AB7095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AC7A2-0C86-45A2-8A6C-063E825B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3CADE8-9DE8-4490-870B-06938E7D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4DEBA-A96E-47F1-B0BD-CA2769A0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AE547-5A90-49BC-A059-B58258F3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B9779E-3E45-47FD-994A-0A60EF8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9B2A91-A5CC-4D09-AF68-91DACC8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6CF5D5-C47E-40AA-A3C3-36839DF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62618E-3B2A-4ACF-A542-0204F1B9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E53B61-0F95-47BF-BFA7-A5E6D66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982D59-9D37-4857-9D63-99C3542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C1C4-5CBC-4A67-9431-D0E3CCE1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7A0A1-3E88-476D-8C0E-0164AFB4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BA306-2B75-4123-8E18-0A12E021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60CF63-6F4F-448E-B75C-60BB8AB5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BB68A2-FE8D-4CC4-95F6-C320B5FD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4BBB0-65CE-4EA6-9E75-4C22E2E3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2ABA3-C638-453A-9A80-17D310DA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4ABE1B-5140-4CD5-8FF7-3478B62A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63184-496B-4E05-9E37-3B071838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D0817-3E88-4B72-A98D-BC2BBFF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8A376-7642-4899-963D-10601532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9FC7D-6C98-4452-83A1-787FECE5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0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D898-E915-4466-9684-443741A7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BD9E0-98A7-41D0-8A08-4E3D1E54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6E3937-2BA7-4C55-AF7F-05269A69C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2EF5-CEE7-4AC2-94EC-2A1C0F915E80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B9EEE-6150-49BC-8F43-1A684BF89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0203D-588E-41A1-806B-A54C6F38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B182B-4CC1-415F-BD65-70B724D3EB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sha\OneDrive\&#1056;&#1072;&#1073;&#1086;&#1095;&#1080;&#1081;%20&#1089;&#1090;&#1086;&#1083;\STU\MIP\Praca\Drony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BE39B-FA86-4A4B-ABFB-7C6716A6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2" y="1454872"/>
            <a:ext cx="688486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ln w="0"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Modelovanie</a:t>
            </a:r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 v </a:t>
            </a:r>
            <a:r>
              <a:rPr lang="en-US" dirty="0" err="1">
                <a:ln w="0"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obrannom</a:t>
            </a:r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ln w="0"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priemysle</a:t>
            </a:r>
            <a:endParaRPr lang="ru-RU" dirty="0">
              <a:ln w="0">
                <a:solidFill>
                  <a:schemeClr val="accent2"/>
                </a:solidFill>
              </a:ln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1408C5-15EB-45D0-86F9-5FF4D419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3" y="3934547"/>
            <a:ext cx="5394036" cy="1655762"/>
          </a:xfrm>
        </p:spPr>
        <p:txBody>
          <a:bodyPr/>
          <a:lstStyle/>
          <a:p>
            <a:pPr algn="l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Oleksandr Nadein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41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C77-09FC-440F-BC18-AC60B998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Úvodná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časť</a:t>
            </a:r>
            <a:endParaRPr lang="ru-RU" dirty="0">
              <a:ln>
                <a:solidFill>
                  <a:schemeClr val="accent2"/>
                </a:solidFill>
              </a:ln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3405-ADC7-4E24-9E03-87A3567F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567"/>
            <a:ext cx="60104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Všetky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krajiny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sveta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v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súčasnosti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vyvíjajú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bezpilotné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zbrane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,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pretože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to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odstraňuje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ľudský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faktor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z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vojny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.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Mojím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hlavným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cieľom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bude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rozprávať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o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modelovaní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softvéru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pre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bezpilotné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zbrane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a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simuláciu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bojových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situácií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pomocou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programov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na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prvé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 testy </a:t>
            </a:r>
            <a:r>
              <a:rPr lang="en-US" dirty="0" err="1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modelov</a:t>
            </a:r>
            <a:r>
              <a:rPr lang="en-US" dirty="0">
                <a:ln>
                  <a:solidFill>
                    <a:srgbClr val="E2102B"/>
                  </a:solidFill>
                </a:ln>
                <a:solidFill>
                  <a:schemeClr val="accent2"/>
                </a:solidFill>
              </a:rPr>
              <a:t>.</a:t>
            </a:r>
            <a:endParaRPr lang="ru-RU" dirty="0">
              <a:ln>
                <a:solidFill>
                  <a:srgbClr val="E2102B"/>
                </a:solidFill>
              </a:ln>
              <a:solidFill>
                <a:schemeClr val="accent2"/>
              </a:solidFill>
            </a:endParaRPr>
          </a:p>
        </p:txBody>
      </p:sp>
      <p:pic>
        <p:nvPicPr>
          <p:cNvPr id="1026" name="Picture 2" descr="В Армении будет налажено производство БПЛА - Новости">
            <a:extLst>
              <a:ext uri="{FF2B5EF4-FFF2-40B4-BE49-F238E27FC236}">
                <a16:creationId xmlns:a16="http://schemas.microsoft.com/office/drawing/2014/main" id="{121E0EF6-2609-4EB8-B3F5-0F3CBD48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36" y="2300288"/>
            <a:ext cx="4977014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9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FEB7-48C9-43AB-A9AE-1A69C87C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559056"/>
            <a:ext cx="5936226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Ako</a:t>
            </a:r>
            <a:r>
              <a:rPr lang="en-US" sz="4000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dirty="0" err="1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priebeha</a:t>
            </a:r>
            <a:r>
              <a:rPr lang="en-US" sz="4000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dirty="0" err="1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modelovanie</a:t>
            </a:r>
            <a:r>
              <a:rPr lang="en-US" sz="4000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v </a:t>
            </a:r>
            <a:r>
              <a:rPr lang="en-US" sz="4000" b="1" dirty="0" err="1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obrannom</a:t>
            </a:r>
            <a:r>
              <a:rPr lang="en-US" sz="4000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dirty="0" err="1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priemysle</a:t>
            </a:r>
            <a:endParaRPr lang="ru-RU" sz="4000" b="1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ED32-60A7-419B-A653-BACB2F0C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619"/>
            <a:ext cx="625085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Na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začatie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akéhokoľvek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modelovania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vo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svete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je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potrebné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použiť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určité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metódy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výskumu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vo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vojenských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záležitostiach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sú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hlavnými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metódami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vojensko-teoretický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alebo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vojensko-technický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výskum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objektu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štúdiom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jeho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analógov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pre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možnosť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nahradenia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a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výberu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existujúcich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analógov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  <a:endParaRPr lang="ru-RU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Po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prijatí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prvých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testov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sa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spustí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simulácia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programu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pre model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dronu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s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prihliadnutím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na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prvé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prijaté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údaje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o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účeloch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a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podmienkach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, v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ktorých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bude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dron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fungovať</a:t>
            </a:r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  <a:endParaRPr lang="ru-RU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026" name="Picture 2" descr="Управление БПЛА, технологии, техника, практика на сайте.">
            <a:extLst>
              <a:ext uri="{FF2B5EF4-FFF2-40B4-BE49-F238E27FC236}">
                <a16:creationId xmlns:a16="http://schemas.microsoft.com/office/drawing/2014/main" id="{ED3C5884-A3B7-41BD-B893-4F172D71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2" y="2113935"/>
            <a:ext cx="5049848" cy="26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9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F8C8-DC78-48C1-B637-9EE9F8D7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5" y="3752849"/>
            <a:ext cx="3860188" cy="2452687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Rozvoj</a:t>
            </a:r>
            <a:r>
              <a:rPr lang="en-US" sz="36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modelovania</a:t>
            </a:r>
            <a:r>
              <a:rPr lang="en-US" sz="36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 v </a:t>
            </a:r>
            <a:r>
              <a:rPr lang="en-US" sz="3600" b="1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obrannov</a:t>
            </a:r>
            <a:r>
              <a:rPr lang="en-US" sz="36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priemysle</a:t>
            </a:r>
            <a:endParaRPr lang="ru-RU" sz="3600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2" name="Picture 4" descr="Системы компьютерного моделирования в подготовке СВ бундесвера - ИнВоен Info">
            <a:extLst>
              <a:ext uri="{FF2B5EF4-FFF2-40B4-BE49-F238E27FC236}">
                <a16:creationId xmlns:a16="http://schemas.microsoft.com/office/drawing/2014/main" id="{DB06706A-23E8-4477-A152-D97EF96B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4" b="9886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9DEE-CC1A-48ED-B48A-4B1F1C07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Je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dobre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známe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,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že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plánovanie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akejkoľvek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operácie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alebo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bitky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je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stelesnením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vojenského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umenia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veliteľa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alebo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taktického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výcviku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veliteľa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spolu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s ich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schopnosťou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individuálne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,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na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základe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svojich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skúseností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a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intuície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,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urobiť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najvhodnejšie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rozhodnutie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podmienky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situácie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. Model je v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tomto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prípade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pomocným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nástrojom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na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podporu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tohto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procesu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a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posúdenie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možných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alternatív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. Je to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spôsobené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tým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,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že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matematický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aparát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a v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ňom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implementované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algoritmy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pokrývajú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množstvo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zložitých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procesov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,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faktorov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a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podmienok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,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ktoré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priamo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ovplyvňujú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výsledky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 </a:t>
            </a:r>
            <a:r>
              <a:rPr lang="en-US" sz="1800" dirty="0" err="1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simulácie</a:t>
            </a:r>
            <a:r>
              <a:rPr lang="en-US" sz="18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.</a:t>
            </a:r>
            <a:endParaRPr lang="ru-RU" sz="1800" dirty="0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58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05072B-8DAD-4B41-9B7D-3997C41C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49" y="1671511"/>
            <a:ext cx="7813301" cy="470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29FB7-8B7E-4221-9816-D9C195248D7A}"/>
              </a:ext>
            </a:extLst>
          </p:cNvPr>
          <p:cNvSpPr txBox="1"/>
          <p:nvPr/>
        </p:nvSpPr>
        <p:spPr>
          <a:xfrm>
            <a:off x="619125" y="485775"/>
            <a:ext cx="614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Príklad</a:t>
            </a:r>
            <a:r>
              <a:rPr lang="en-US" sz="3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bojovej</a:t>
            </a:r>
            <a:r>
              <a:rPr lang="en-US" sz="3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simulácie</a:t>
            </a:r>
            <a:endParaRPr lang="ru-RU" sz="3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1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F53-CDC2-449F-A0B1-53023C81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528054"/>
            <a:ext cx="9994641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Modelovanie</a:t>
            </a:r>
            <a:r>
              <a:rPr lang="en-US" sz="40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dronového</a:t>
            </a:r>
            <a:r>
              <a:rPr lang="en-US" sz="40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programu</a:t>
            </a:r>
            <a:r>
              <a:rPr lang="en-US" sz="40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 v </a:t>
            </a:r>
            <a:r>
              <a:rPr lang="en-US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boji</a:t>
            </a:r>
            <a:endParaRPr lang="ru-RU" sz="40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7987-CF0E-4CF4-90DE-39BA00F9A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2180188"/>
            <a:ext cx="681290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Teraz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mnohé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krajiny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ktoré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aktívne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rozvíjajú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výrobu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dronov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vo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svojej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armáde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už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vyvíjajú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komplexnejšie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programy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a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umelú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inteligenciu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ktorá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nebude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ovládať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jeden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dron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ale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päť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a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viac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Umelá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inteligencia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môže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robiť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rôzne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rozhodnutia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v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závislosti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od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situácie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-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Útok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všetkých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alebo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časti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dronov</a:t>
            </a:r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-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Zničenie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1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dronu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zo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skupiny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aby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ste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zachránili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ostatných</a:t>
            </a:r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-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Obrana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územia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skupinou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dronov</a:t>
            </a:r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-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Ostatné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v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závislosti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od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situácie</a:t>
            </a:r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Zložitosť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takéhoto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programu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spočíva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v tom,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že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pri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modelovaní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je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potrebné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brať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do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úvahy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veľké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množstvo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vonkajších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faktorov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  <a:endParaRPr lang="ru-RU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3074" name="Picture 2" descr="Впервые в истории боевой робот убил человека по собственной инициативе -  CNews">
            <a:extLst>
              <a:ext uri="{FF2B5EF4-FFF2-40B4-BE49-F238E27FC236}">
                <a16:creationId xmlns:a16="http://schemas.microsoft.com/office/drawing/2014/main" id="{2711C835-EB37-4B71-8368-5E505F1C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2" y="2823158"/>
            <a:ext cx="4451481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5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4AC-819E-4DCC-94B3-220E0AAF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Vývoj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z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rôznych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krajín</a:t>
            </a:r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052418F-BD9D-46D7-8290-E6BD7532D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20550"/>
              </p:ext>
            </p:extLst>
          </p:nvPr>
        </p:nvGraphicFramePr>
        <p:xfrm>
          <a:off x="948531" y="2901950"/>
          <a:ext cx="22486938" cy="791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3" imgW="13548431" imgH="4762508" progId="Excel.Sheet.12">
                  <p:link updateAutomatic="1"/>
                </p:oleObj>
              </mc:Choice>
              <mc:Fallback>
                <p:oleObj name="Worksheet" r:id="rId3" imgW="13548431" imgH="476250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8531" y="2901950"/>
                        <a:ext cx="22486938" cy="791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95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35AB-8CDF-4EA4-9558-22637247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Zaver</a:t>
            </a:r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EF83-A942-4B20-B882-FF546C84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66834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Vojenské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technológie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vyvíjajú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súčasne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so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všetkými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technológiami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myslím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že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v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budúcnosti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človek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zúčastní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boja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len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ako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veliteľ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na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diaľku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Teraz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používajú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iba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lietajúce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drony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ale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som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istý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že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v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blízkej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budúcnosti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nás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čakajú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bezpilotné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auta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, lode a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roboty</a:t>
            </a:r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čo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zvýši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potrebu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v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ľudí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ktorý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môže</a:t>
            </a:r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vytvoriť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pre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nich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softvér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  <a:endParaRPr lang="ru-RU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5122" name="Picture 2" descr="Боевой робот — Википедия">
            <a:extLst>
              <a:ext uri="{FF2B5EF4-FFF2-40B4-BE49-F238E27FC236}">
                <a16:creationId xmlns:a16="http://schemas.microsoft.com/office/drawing/2014/main" id="{D192AF00-E5D3-4030-91C8-2950879E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47" y="2119977"/>
            <a:ext cx="4786353" cy="310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1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4032-A937-4CFD-AADA-ABC1BC33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Ďakujem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za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pozornosť</a:t>
            </a:r>
            <a:endParaRPr lang="ru-RU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87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371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Тема Office</vt:lpstr>
      <vt:lpstr>C:\Users\sasha\OneDrive\Рабочий стол\STU\MIP\Praca\Drony.xlsx</vt:lpstr>
      <vt:lpstr>Modelovanie v obrannom priemysle</vt:lpstr>
      <vt:lpstr>Úvodná časť</vt:lpstr>
      <vt:lpstr>Ako priebeha modelovanie v obrannom priemysle</vt:lpstr>
      <vt:lpstr>Rozvoj modelovania v obrannov priemysle</vt:lpstr>
      <vt:lpstr>PowerPoint Presentation</vt:lpstr>
      <vt:lpstr>Modelovanie dronového programu v boji</vt:lpstr>
      <vt:lpstr>Vývoj z rôznych krajín</vt:lpstr>
      <vt:lpstr>Zaver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Александр Надеин</cp:lastModifiedBy>
  <cp:revision>4</cp:revision>
  <dcterms:created xsi:type="dcterms:W3CDTF">2021-10-25T08:59:21Z</dcterms:created>
  <dcterms:modified xsi:type="dcterms:W3CDTF">2021-11-23T15:12:04Z</dcterms:modified>
</cp:coreProperties>
</file>