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83" autoAdjust="0"/>
    <p:restoredTop sz="94660"/>
  </p:normalViewPr>
  <p:slideViewPr>
    <p:cSldViewPr>
      <p:cViewPr varScale="1">
        <p:scale>
          <a:sx n="68" d="100"/>
          <a:sy n="68" d="100"/>
        </p:scale>
        <p:origin x="-9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094A0C-A8AE-4C4C-AC80-154CF51BED1B}" type="datetimeFigureOut">
              <a:rPr lang="en-US" smtClean="0"/>
              <a:t>03 12 19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D43F07-3B57-473F-A19F-D5C2786DD38D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094A0C-A8AE-4C4C-AC80-154CF51BED1B}" type="datetimeFigureOut">
              <a:rPr lang="en-US" smtClean="0"/>
              <a:t>03 12 19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D43F07-3B57-473F-A19F-D5C2786DD3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094A0C-A8AE-4C4C-AC80-154CF51BED1B}" type="datetimeFigureOut">
              <a:rPr lang="en-US" smtClean="0"/>
              <a:t>03 12 19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D43F07-3B57-473F-A19F-D5C2786DD3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094A0C-A8AE-4C4C-AC80-154CF51BED1B}" type="datetimeFigureOut">
              <a:rPr lang="en-US" smtClean="0"/>
              <a:t>03 12 19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D43F07-3B57-473F-A19F-D5C2786DD3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094A0C-A8AE-4C4C-AC80-154CF51BED1B}" type="datetimeFigureOut">
              <a:rPr lang="en-US" smtClean="0"/>
              <a:t>03 12 19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D43F07-3B57-473F-A19F-D5C2786DD3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094A0C-A8AE-4C4C-AC80-154CF51BED1B}" type="datetimeFigureOut">
              <a:rPr lang="en-US" smtClean="0"/>
              <a:t>03 12 19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D43F07-3B57-473F-A19F-D5C2786DD3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094A0C-A8AE-4C4C-AC80-154CF51BED1B}" type="datetimeFigureOut">
              <a:rPr lang="en-US" smtClean="0"/>
              <a:t>03 12 19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D43F07-3B57-473F-A19F-D5C2786DD38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094A0C-A8AE-4C4C-AC80-154CF51BED1B}" type="datetimeFigureOut">
              <a:rPr lang="en-US" smtClean="0"/>
              <a:t>03 12 19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D43F07-3B57-473F-A19F-D5C2786DD3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094A0C-A8AE-4C4C-AC80-154CF51BED1B}" type="datetimeFigureOut">
              <a:rPr lang="en-US" smtClean="0"/>
              <a:t>03 12 19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D43F07-3B57-473F-A19F-D5C2786DD3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094A0C-A8AE-4C4C-AC80-154CF51BED1B}" type="datetimeFigureOut">
              <a:rPr lang="en-US" smtClean="0"/>
              <a:t>03 12 19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D43F07-3B57-473F-A19F-D5C2786DD3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48094A0C-A8AE-4C4C-AC80-154CF51BED1B}" type="datetimeFigureOut">
              <a:rPr lang="en-US" smtClean="0"/>
              <a:t>03 12 19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5DD43F07-3B57-473F-A19F-D5C2786DD3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8094A0C-A8AE-4C4C-AC80-154CF51BED1B}" type="datetimeFigureOut">
              <a:rPr lang="en-US" smtClean="0"/>
              <a:t>03 12 19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DD43F07-3B57-473F-A19F-D5C2786DD38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975104"/>
          </a:xfrm>
        </p:spPr>
        <p:txBody>
          <a:bodyPr/>
          <a:lstStyle/>
          <a:p>
            <a:r>
              <a:rPr lang="en-US" dirty="0" smtClean="0"/>
              <a:t>HOSPITAL  MANAGEMENT 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895600"/>
            <a:ext cx="7772400" cy="457200"/>
          </a:xfrm>
        </p:spPr>
        <p:txBody>
          <a:bodyPr/>
          <a:lstStyle/>
          <a:p>
            <a:r>
              <a:rPr lang="en-US" dirty="0" smtClean="0"/>
              <a:t>Now a smart treatment begin….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4419600"/>
          <a:ext cx="7010400" cy="1859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3600"/>
                <a:gridCol w="1600200"/>
                <a:gridCol w="1524000"/>
                <a:gridCol w="17526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 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Ketki  Kulkarni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224034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21810242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S.Y  COMP</a:t>
                      </a:r>
                      <a:r>
                        <a:rPr lang="en-US" baseline="0" dirty="0" smtClean="0"/>
                        <a:t>  D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Urvi   Misal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224038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S.Y  COMP  D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Mamata  Singh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224053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21810271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S.Y   COMP D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Tejashree Tarapure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224056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S.Y  COMP 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09800" y="38862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MADE  BY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4572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VISHWAKARMA    INSTITUTE    OF   INFORMATION    TECHNOLOGY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838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PRESENTS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34290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  THE  GUIDANCE  OF  </a:t>
            </a:r>
            <a:r>
              <a:rPr lang="en-US" b="1" dirty="0" smtClean="0"/>
              <a:t>:</a:t>
            </a:r>
            <a:r>
              <a:rPr lang="en-US" sz="2400" b="1" dirty="0" smtClean="0"/>
              <a:t>Dr  Roshani   Raut   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62800" y="34290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Ma’am</a:t>
            </a:r>
            <a:endParaRPr 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2064"/>
            <a:ext cx="8153400" cy="1469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REQUIREMENT SPECIFICATION </a:t>
            </a:r>
            <a:br>
              <a:rPr lang="en-US" dirty="0" smtClean="0"/>
            </a:br>
            <a:r>
              <a:rPr lang="en-US" dirty="0" smtClean="0"/>
              <a:t>       SCOPE </a:t>
            </a:r>
            <a:r>
              <a:rPr lang="en-US" dirty="0" smtClean="0"/>
              <a:t>OF PROJECT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772400" cy="4602960"/>
          </a:xfrm>
        </p:spPr>
        <p:txBody>
          <a:bodyPr>
            <a:normAutofit/>
          </a:bodyPr>
          <a:lstStyle/>
          <a:p>
            <a:r>
              <a:rPr lang="en-US" dirty="0" smtClean="0"/>
              <a:t>Convenient </a:t>
            </a:r>
          </a:p>
          <a:p>
            <a:r>
              <a:rPr lang="en-US" dirty="0" smtClean="0"/>
              <a:t>Time saver</a:t>
            </a:r>
          </a:p>
          <a:p>
            <a:r>
              <a:rPr lang="en-US" dirty="0" smtClean="0"/>
              <a:t>Keeps update with the facilities provided by hospital .</a:t>
            </a:r>
            <a:r>
              <a:rPr lang="en-US" dirty="0" err="1" smtClean="0"/>
              <a:t>eg</a:t>
            </a:r>
            <a:r>
              <a:rPr lang="en-US" dirty="0" smtClean="0"/>
              <a:t> : free medical check up etc</a:t>
            </a:r>
          </a:p>
          <a:p>
            <a:r>
              <a:rPr lang="en-US" dirty="0" smtClean="0"/>
              <a:t>Give and Check the rating of doctor and hospital</a:t>
            </a:r>
          </a:p>
          <a:p>
            <a:r>
              <a:rPr lang="en-US" dirty="0" smtClean="0"/>
              <a:t>Medical History </a:t>
            </a:r>
          </a:p>
          <a:p>
            <a:r>
              <a:rPr lang="en-US" dirty="0" smtClean="0"/>
              <a:t>Security and many more….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REQUIREMENT SPECIFICATION</a:t>
            </a:r>
            <a:br>
              <a:rPr lang="en-US" dirty="0" smtClean="0"/>
            </a:br>
            <a:r>
              <a:rPr lang="en-US" dirty="0" smtClean="0"/>
              <a:t>FUNCTIONAL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772400" cy="40695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/>
              <a:t> COMMON FUNCTIONS</a:t>
            </a:r>
            <a:endParaRPr lang="en-US" dirty="0"/>
          </a:p>
          <a:p>
            <a:pPr>
              <a:buNone/>
            </a:pPr>
            <a:r>
              <a:rPr lang="en-US" dirty="0"/>
              <a:t>1)LOGIN</a:t>
            </a:r>
          </a:p>
          <a:p>
            <a:pPr>
              <a:buNone/>
            </a:pPr>
            <a:r>
              <a:rPr lang="en-US" dirty="0"/>
              <a:t>2)REGISTER</a:t>
            </a:r>
          </a:p>
          <a:p>
            <a:pPr>
              <a:buNone/>
            </a:pPr>
            <a:r>
              <a:rPr lang="en-US" dirty="0"/>
              <a:t>3)PERSONAL INFORMATION</a:t>
            </a:r>
          </a:p>
          <a:p>
            <a:pPr>
              <a:buNone/>
            </a:pPr>
            <a:r>
              <a:rPr lang="en-US" b="1" dirty="0"/>
              <a:t> 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REQUIREMENT SPECIFICATION</a:t>
            </a:r>
            <a:br>
              <a:rPr lang="en-US" dirty="0" smtClean="0"/>
            </a:br>
            <a:r>
              <a:rPr lang="en-US" dirty="0" smtClean="0"/>
              <a:t>FUNCTIONAL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1)FUNCTIONS  FOR  PATIENT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1.1)Booking appointment- It will help the user to book appointment with available doctor .</a:t>
            </a:r>
          </a:p>
          <a:p>
            <a:pPr>
              <a:buNone/>
            </a:pPr>
            <a:r>
              <a:rPr lang="en-US" dirty="0" smtClean="0"/>
              <a:t>1.2)Cancelling appointment</a:t>
            </a:r>
          </a:p>
          <a:p>
            <a:pPr>
              <a:buNone/>
            </a:pPr>
            <a:r>
              <a:rPr lang="en-US" dirty="0" smtClean="0"/>
              <a:t>1.3)Medical History</a:t>
            </a:r>
          </a:p>
          <a:p>
            <a:pPr>
              <a:buNone/>
            </a:pPr>
            <a:r>
              <a:rPr lang="en-US" dirty="0" smtClean="0"/>
              <a:t>1.4)Payment History</a:t>
            </a:r>
          </a:p>
          <a:p>
            <a:pPr>
              <a:buNone/>
            </a:pPr>
            <a:r>
              <a:rPr lang="en-US" dirty="0" smtClean="0"/>
              <a:t>1.5)Alarm Alert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8229600" cy="11643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</a:t>
            </a:r>
            <a:r>
              <a:rPr lang="en-US" dirty="0" smtClean="0"/>
              <a:t>REQUIREMENT SPECIFICATION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FUNCTIONAL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2)FUNCTIONS  FOR  DOCTOR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2.1)Medical history of patient</a:t>
            </a:r>
          </a:p>
          <a:p>
            <a:pPr>
              <a:buNone/>
            </a:pPr>
            <a:r>
              <a:rPr lang="en-US" dirty="0" smtClean="0"/>
              <a:t>2.2)Today’s task</a:t>
            </a:r>
          </a:p>
          <a:p>
            <a:pPr>
              <a:buNone/>
            </a:pPr>
            <a:r>
              <a:rPr lang="en-US" dirty="0" smtClean="0"/>
              <a:t>2.3)Payment  History</a:t>
            </a:r>
          </a:p>
          <a:p>
            <a:pPr>
              <a:buNone/>
            </a:pPr>
            <a:r>
              <a:rPr lang="en-US" dirty="0" smtClean="0"/>
              <a:t>2.4)Emergency </a:t>
            </a:r>
          </a:p>
          <a:p>
            <a:pPr>
              <a:buNone/>
            </a:pPr>
            <a:r>
              <a:rPr lang="en-US" dirty="0" smtClean="0"/>
              <a:t>2.5)Cancelling appointment</a:t>
            </a:r>
          </a:p>
          <a:p>
            <a:pPr>
              <a:buNone/>
            </a:pPr>
            <a:r>
              <a:rPr lang="en-US" dirty="0" smtClean="0"/>
              <a:t>2.6)ALARM ALERT FOR EMERGENCY PATIENT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3600" dirty="0" smtClean="0"/>
              <a:t>SYSTEM REQUIREMENT SPECIFICATION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</a:t>
            </a:r>
            <a:r>
              <a:rPr lang="en-US" dirty="0" smtClean="0"/>
              <a:t>MORY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-50</a:t>
            </a:r>
          </a:p>
          <a:p>
            <a:r>
              <a:rPr lang="en-US" dirty="0" smtClean="0"/>
              <a:t>Doctor -8</a:t>
            </a:r>
          </a:p>
          <a:p>
            <a:r>
              <a:rPr lang="en-US" dirty="0" smtClean="0"/>
              <a:t>Users -50 appointment data storage</a:t>
            </a:r>
          </a:p>
          <a:p>
            <a:r>
              <a:rPr lang="en-US" dirty="0" smtClean="0"/>
              <a:t>Doctor -50 appointment data storage</a:t>
            </a:r>
          </a:p>
          <a:p>
            <a:r>
              <a:rPr lang="en-US" dirty="0" smtClean="0"/>
              <a:t>Current day booking ONLY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DESIGN DOCUMENT –CLASS DIAGRAM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57800" y="1600200"/>
            <a:ext cx="2743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7800" y="2057400"/>
            <a:ext cx="27432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514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0" y="2057400"/>
            <a:ext cx="274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NAME</a:t>
            </a:r>
          </a:p>
          <a:p>
            <a:r>
              <a:rPr lang="en-US" smtClean="0">
                <a:solidFill>
                  <a:schemeClr val="bg1"/>
                </a:solidFill>
              </a:rPr>
              <a:t>GMAIL</a:t>
            </a:r>
          </a:p>
          <a:p>
            <a:r>
              <a:rPr lang="en-US" smtClean="0">
                <a:solidFill>
                  <a:schemeClr val="bg1"/>
                </a:solidFill>
              </a:rPr>
              <a:t>PHONE NUMBER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USERNAME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0" y="3200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PASSWORD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7800" y="38100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SECURITY QUESTION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57800" y="3886200"/>
            <a:ext cx="28194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34000" y="3962400"/>
            <a:ext cx="228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LOGIN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REGISTER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BOOK APPOINTMENT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FORGOT  PASSWORD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SHOW APPOINTMENT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SEARCH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SEARCH1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CHECK APPOINTMENT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6400" y="34290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SECURITY QUESTION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62600" y="1676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REGISTER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8200" y="1600200"/>
            <a:ext cx="2514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DOCTOR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200" y="1981200"/>
            <a:ext cx="25146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NAME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GMAIL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PHONE NUMBER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USERNAME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PASSWORD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DESIGNATION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8200" y="3886200"/>
            <a:ext cx="25146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CHECK  APPOINTMENT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52800" y="3429000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3352800" y="3505200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194</TotalTime>
  <Words>222</Words>
  <Application>Microsoft Office PowerPoint</Application>
  <PresentationFormat>On-screen Show (4:3)</PresentationFormat>
  <Paragraphs>92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Metro</vt:lpstr>
      <vt:lpstr>HOSPITAL  MANAGEMENT  SYSTEM</vt:lpstr>
      <vt:lpstr>SYSTEM REQUIREMENT SPECIFICATION         SCOPE OF PROJECT   </vt:lpstr>
      <vt:lpstr>SYSTEM REQUIREMENT SPECIFICATION FUNCTIONAL SPECIFICATION</vt:lpstr>
      <vt:lpstr>SYSTEM REQUIREMENT SPECIFICATION FUNCTIONAL SPECIFICATION</vt:lpstr>
      <vt:lpstr>SYSTEM REQUIREMENT SPECIFICATION  FUNCTIONAL SPECIFICATION</vt:lpstr>
      <vt:lpstr> SYSTEM REQUIREMENT SPECIFICATION  MEMORY CONSTRAINTS</vt:lpstr>
      <vt:lpstr>DESIGN DOCUMENT –CLASS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 MANAGEMENT  SYSTEM</dc:title>
  <dc:creator>NITIN</dc:creator>
  <cp:lastModifiedBy>NITIN</cp:lastModifiedBy>
  <cp:revision>2</cp:revision>
  <dcterms:created xsi:type="dcterms:W3CDTF">2019-12-03T02:34:25Z</dcterms:created>
  <dcterms:modified xsi:type="dcterms:W3CDTF">2019-12-03T05:48:49Z</dcterms:modified>
</cp:coreProperties>
</file>