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Josefin Sans" charset="1" panose="00000500000000000000"/>
      <p:regular r:id="rId17"/>
    </p:embeddedFont>
    <p:embeddedFont>
      <p:font typeface="Josefin Sans Bold" charset="1" panose="00000800000000000000"/>
      <p:regular r:id="rId18"/>
    </p:embeddedFont>
    <p:embeddedFont>
      <p:font typeface="Josefin Sans Italics" charset="1" panose="00000500000000000000"/>
      <p:regular r:id="rId19"/>
    </p:embeddedFont>
    <p:embeddedFont>
      <p:font typeface="Josefin Sans Bold Italics" charset="1" panose="00000800000000000000"/>
      <p:regular r:id="rId20"/>
    </p:embeddedFont>
    <p:embeddedFont>
      <p:font typeface="Josefin Sans Thin" charset="1" panose="00000300000000000000"/>
      <p:regular r:id="rId21"/>
    </p:embeddedFont>
    <p:embeddedFont>
      <p:font typeface="Josefin Sans Thin Italics" charset="1" panose="00000300000000000000"/>
      <p:regular r:id="rId22"/>
    </p:embeddedFont>
    <p:embeddedFont>
      <p:font typeface="Josefin Sans Light" charset="1" panose="00000400000000000000"/>
      <p:regular r:id="rId23"/>
    </p:embeddedFont>
    <p:embeddedFont>
      <p:font typeface="Josefin Sans Light Italics" charset="1" panose="00000400000000000000"/>
      <p:regular r:id="rId24"/>
    </p:embeddedFont>
    <p:embeddedFont>
      <p:font typeface="Josefin Sans Semi-Bold" charset="1" panose="00000700000000000000"/>
      <p:regular r:id="rId25"/>
    </p:embeddedFont>
    <p:embeddedFont>
      <p:font typeface="Josefin Sans Semi-Bold Italics" charset="1" panose="000007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1349788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43526" y="7597308"/>
            <a:ext cx="8233265" cy="8233265"/>
          </a:xfrm>
          <a:custGeom>
            <a:avLst/>
            <a:gdLst/>
            <a:ahLst/>
            <a:cxnLst/>
            <a:rect r="r" b="b" t="t" l="l"/>
            <a:pathLst>
              <a:path h="8233265" w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80388" y="1346208"/>
            <a:ext cx="1740378" cy="1769331"/>
          </a:xfrm>
          <a:custGeom>
            <a:avLst/>
            <a:gdLst/>
            <a:ahLst/>
            <a:cxnLst/>
            <a:rect r="r" b="b" t="t" l="l"/>
            <a:pathLst>
              <a:path h="1769331" w="1740378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8701" y="6288865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17663" y="8538740"/>
            <a:ext cx="1446226" cy="1397828"/>
          </a:xfrm>
          <a:custGeom>
            <a:avLst/>
            <a:gdLst/>
            <a:ahLst/>
            <a:cxnLst/>
            <a:rect r="r" b="b" t="t" l="l"/>
            <a:pathLst>
              <a:path h="1397828" w="1446226">
                <a:moveTo>
                  <a:pt x="0" y="0"/>
                </a:moveTo>
                <a:lnTo>
                  <a:pt x="1446225" y="0"/>
                </a:lnTo>
                <a:lnTo>
                  <a:pt x="1446225" y="1397828"/>
                </a:lnTo>
                <a:lnTo>
                  <a:pt x="0" y="1397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317633"/>
            <a:ext cx="7288963" cy="292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62"/>
              </a:lnSpc>
            </a:pPr>
            <a:r>
              <a:rPr lang="en-US" sz="9400">
                <a:solidFill>
                  <a:srgbClr val="000000"/>
                </a:solidFill>
                <a:latin typeface="League Spartan"/>
              </a:rPr>
              <a:t>Twitter Bot</a:t>
            </a:r>
          </a:p>
          <a:p>
            <a:pPr>
              <a:lnSpc>
                <a:spcPts val="11562"/>
              </a:lnSpc>
            </a:pPr>
            <a:r>
              <a:rPr lang="en-US" sz="9400">
                <a:solidFill>
                  <a:srgbClr val="000000"/>
                </a:solidFill>
                <a:latin typeface="League Spartan"/>
              </a:rPr>
              <a:t>Detector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4031" y="5948822"/>
            <a:ext cx="84202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Team: Jain-Win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67778" y="8644890"/>
            <a:ext cx="8420222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project created as a part of the 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Smart SNU Hackathon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4031" y="4803458"/>
            <a:ext cx="71531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</a:rPr>
              <a:t>Project Mentor:Mrs. Pooja Malik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30665" y="5948822"/>
            <a:ext cx="8420222" cy="402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 Bold"/>
              </a:rPr>
              <a:t>Members: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Arham Jain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Dhruv Sharma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Diya Dugar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Mudit Gupta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Nimansh Endlay</a:t>
            </a: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Josefin Sans"/>
              </a:rPr>
              <a:t>Raj RS Bisen</a:t>
            </a:r>
          </a:p>
          <a:p>
            <a:pPr>
              <a:lnSpc>
                <a:spcPts val="16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7484481" y="3810192"/>
            <a:ext cx="16073566" cy="8453182"/>
          </a:xfrm>
          <a:custGeom>
            <a:avLst/>
            <a:gdLst/>
            <a:ahLst/>
            <a:cxnLst/>
            <a:rect r="r" b="b" t="t" l="l"/>
            <a:pathLst>
              <a:path h="8453182" w="16073566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014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05071"/>
            <a:ext cx="9975467" cy="254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</a:rPr>
              <a:t>Decision Tree</a:t>
            </a:r>
          </a:p>
          <a:p>
            <a:pPr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</a:rPr>
              <a:t>Classifier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59394" y="393689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28645">
            <a:off x="-2471411" y="-3654321"/>
            <a:ext cx="6303208" cy="6303208"/>
          </a:xfrm>
          <a:custGeom>
            <a:avLst/>
            <a:gdLst/>
            <a:ahLst/>
            <a:cxnLst/>
            <a:rect r="r" b="b" t="t" l="l"/>
            <a:pathLst>
              <a:path h="6303208" w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5004" y="5303101"/>
            <a:ext cx="8420222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Pros: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Interpretability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Feature Importance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1629316" y="6900536"/>
            <a:ext cx="413551" cy="4580320"/>
            <a:chOff x="0" y="0"/>
            <a:chExt cx="2354580" cy="260783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26078362"/>
            </a:xfrm>
            <a:custGeom>
              <a:avLst/>
              <a:gdLst/>
              <a:ahLst/>
              <a:cxnLst/>
              <a:rect r="r" b="b" t="t" l="l"/>
              <a:pathLst>
                <a:path h="26078362" w="2353310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016434" y="5076825"/>
            <a:ext cx="8420222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Tech Stack: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Python, Flask, Vanilla JS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and CSS</a:t>
            </a:r>
          </a:p>
          <a:p>
            <a:pPr>
              <a:lnSpc>
                <a:spcPts val="5040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Libraries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SciKit, Pandas, NumPy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939" y="3583135"/>
            <a:ext cx="3430957" cy="3430957"/>
            <a:chOff x="0" y="0"/>
            <a:chExt cx="4574610" cy="45746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508727" y="1826385"/>
              <a:ext cx="1557156" cy="85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League Spartan"/>
                </a:rPr>
                <a:t>97%</a:t>
              </a:r>
            </a:p>
          </p:txBody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4574610" cy="4574610"/>
              <a:chOff x="0" y="0"/>
              <a:chExt cx="2540000" cy="254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C9918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-117930" y="17180"/>
                <a:ext cx="2702759" cy="2575233"/>
              </a:xfrm>
              <a:custGeom>
                <a:avLst/>
                <a:gdLst/>
                <a:ahLst/>
                <a:cxnLst/>
                <a:rect r="r" b="b" t="t" l="l"/>
                <a:pathLst>
                  <a:path h="2575233" w="2702759">
                    <a:moveTo>
                      <a:pt x="1705430" y="23148"/>
                    </a:moveTo>
                    <a:cubicBezTo>
                      <a:pt x="2302678" y="177357"/>
                      <a:pt x="2702760" y="738418"/>
                      <a:pt x="2653947" y="1353319"/>
                    </a:cubicBezTo>
                    <a:cubicBezTo>
                      <a:pt x="2605135" y="1968221"/>
                      <a:pt x="2121545" y="2459134"/>
                      <a:pt x="1507448" y="2517184"/>
                    </a:cubicBezTo>
                    <a:cubicBezTo>
                      <a:pt x="893350" y="2575233"/>
                      <a:pt x="326338" y="2183630"/>
                      <a:pt x="163169" y="1588767"/>
                    </a:cubicBezTo>
                    <a:cubicBezTo>
                      <a:pt x="0" y="993904"/>
                      <a:pt x="287863" y="367813"/>
                      <a:pt x="845636" y="104422"/>
                    </a:cubicBezTo>
                    <a:cubicBezTo>
                      <a:pt x="927764" y="65190"/>
                      <a:pt x="1024605" y="72900"/>
                      <a:pt x="1099491" y="124631"/>
                    </a:cubicBezTo>
                    <a:cubicBezTo>
                      <a:pt x="1174377" y="176363"/>
                      <a:pt x="1215859" y="264209"/>
                      <a:pt x="1208231" y="354906"/>
                    </a:cubicBezTo>
                    <a:cubicBezTo>
                      <a:pt x="1200602" y="445603"/>
                      <a:pt x="1145029" y="525285"/>
                      <a:pt x="1062554" y="563781"/>
                    </a:cubicBezTo>
                    <a:cubicBezTo>
                      <a:pt x="727890" y="721816"/>
                      <a:pt x="555172" y="1097471"/>
                      <a:pt x="653073" y="1454388"/>
                    </a:cubicBezTo>
                    <a:cubicBezTo>
                      <a:pt x="750975" y="1811306"/>
                      <a:pt x="1091182" y="2046268"/>
                      <a:pt x="1459641" y="2011438"/>
                    </a:cubicBezTo>
                    <a:cubicBezTo>
                      <a:pt x="1828099" y="1976609"/>
                      <a:pt x="2118253" y="1682060"/>
                      <a:pt x="2147540" y="1313120"/>
                    </a:cubicBezTo>
                    <a:cubicBezTo>
                      <a:pt x="2176828" y="944179"/>
                      <a:pt x="1936779" y="607542"/>
                      <a:pt x="1578430" y="515017"/>
                    </a:cubicBezTo>
                    <a:cubicBezTo>
                      <a:pt x="1490202" y="492657"/>
                      <a:pt x="1420682" y="424799"/>
                      <a:pt x="1396194" y="337138"/>
                    </a:cubicBezTo>
                    <a:cubicBezTo>
                      <a:pt x="1371706" y="249478"/>
                      <a:pt x="1395992" y="155414"/>
                      <a:pt x="1459858" y="90567"/>
                    </a:cubicBezTo>
                    <a:cubicBezTo>
                      <a:pt x="1523724" y="25719"/>
                      <a:pt x="1617406" y="0"/>
                      <a:pt x="1705430" y="23148"/>
                    </a:cubicBezTo>
                    <a:close/>
                  </a:path>
                </a:pathLst>
              </a:custGeom>
              <a:solidFill>
                <a:srgbClr val="F14A16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5481665" y="3583135"/>
            <a:ext cx="3430957" cy="3430957"/>
            <a:chOff x="0" y="0"/>
            <a:chExt cx="4574610" cy="457461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487925" y="1826385"/>
              <a:ext cx="1598760" cy="85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League Spartan"/>
                </a:rPr>
                <a:t>82%</a:t>
              </a:r>
            </a:p>
          </p:txBody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4574610" cy="4574610"/>
              <a:chOff x="0" y="0"/>
              <a:chExt cx="2540000" cy="254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C9918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-106312" y="17180"/>
                <a:ext cx="2770626" cy="2638464"/>
              </a:xfrm>
              <a:custGeom>
                <a:avLst/>
                <a:gdLst/>
                <a:ahLst/>
                <a:cxnLst/>
                <a:rect r="r" b="b" t="t" l="l"/>
                <a:pathLst>
                  <a:path h="2638464" w="2770626">
                    <a:moveTo>
                      <a:pt x="1693812" y="23148"/>
                    </a:moveTo>
                    <a:cubicBezTo>
                      <a:pt x="2362474" y="195796"/>
                      <a:pt x="2770627" y="871109"/>
                      <a:pt x="2612626" y="1543383"/>
                    </a:cubicBezTo>
                    <a:cubicBezTo>
                      <a:pt x="2454626" y="2215657"/>
                      <a:pt x="1788389" y="2638464"/>
                      <a:pt x="1112824" y="2495186"/>
                    </a:cubicBezTo>
                    <a:cubicBezTo>
                      <a:pt x="437260" y="2351909"/>
                      <a:pt x="0" y="1695067"/>
                      <a:pt x="128486" y="1016534"/>
                    </a:cubicBezTo>
                    <a:cubicBezTo>
                      <a:pt x="145020" y="927031"/>
                      <a:pt x="208179" y="853216"/>
                      <a:pt x="294048" y="823039"/>
                    </a:cubicBezTo>
                    <a:cubicBezTo>
                      <a:pt x="379917" y="792863"/>
                      <a:pt x="475369" y="810937"/>
                      <a:pt x="544260" y="870419"/>
                    </a:cubicBezTo>
                    <a:cubicBezTo>
                      <a:pt x="613151" y="929901"/>
                      <a:pt x="644950" y="1021697"/>
                      <a:pt x="627617" y="1111048"/>
                    </a:cubicBezTo>
                    <a:cubicBezTo>
                      <a:pt x="550525" y="1518168"/>
                      <a:pt x="812880" y="1912273"/>
                      <a:pt x="1218219" y="1998240"/>
                    </a:cubicBezTo>
                    <a:cubicBezTo>
                      <a:pt x="1623558" y="2084206"/>
                      <a:pt x="2023300" y="1830522"/>
                      <a:pt x="2118101" y="1427158"/>
                    </a:cubicBezTo>
                    <a:cubicBezTo>
                      <a:pt x="2212901" y="1023794"/>
                      <a:pt x="1968009" y="618605"/>
                      <a:pt x="1566812" y="515017"/>
                    </a:cubicBezTo>
                    <a:cubicBezTo>
                      <a:pt x="1478584" y="492657"/>
                      <a:pt x="1409064" y="424799"/>
                      <a:pt x="1384576" y="337138"/>
                    </a:cubicBezTo>
                    <a:cubicBezTo>
                      <a:pt x="1360088" y="249478"/>
                      <a:pt x="1384374" y="155414"/>
                      <a:pt x="1448240" y="90567"/>
                    </a:cubicBezTo>
                    <a:cubicBezTo>
                      <a:pt x="1512106" y="25719"/>
                      <a:pt x="1605788" y="0"/>
                      <a:pt x="1693812" y="23148"/>
                    </a:cubicBezTo>
                    <a:close/>
                  </a:path>
                </a:pathLst>
              </a:custGeom>
              <a:solidFill>
                <a:srgbClr val="F14A16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9375378" y="3583135"/>
            <a:ext cx="3430957" cy="3430957"/>
            <a:chOff x="0" y="0"/>
            <a:chExt cx="4574610" cy="45746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496537" y="1826385"/>
              <a:ext cx="1581535" cy="85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League Spartan"/>
                </a:rPr>
                <a:t>80%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4574610" cy="4574610"/>
              <a:chOff x="0" y="0"/>
              <a:chExt cx="2540000" cy="254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C9918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-38765" y="17180"/>
                <a:ext cx="2682004" cy="2596551"/>
              </a:xfrm>
              <a:custGeom>
                <a:avLst/>
                <a:gdLst/>
                <a:ahLst/>
                <a:cxnLst/>
                <a:rect r="r" b="b" t="t" l="l"/>
                <a:pathLst>
                  <a:path h="2596551" w="2682004">
                    <a:moveTo>
                      <a:pt x="1626265" y="23148"/>
                    </a:moveTo>
                    <a:cubicBezTo>
                      <a:pt x="2274986" y="190647"/>
                      <a:pt x="2682004" y="833284"/>
                      <a:pt x="2556162" y="1491357"/>
                    </a:cubicBezTo>
                    <a:cubicBezTo>
                      <a:pt x="2430321" y="2149429"/>
                      <a:pt x="1814911" y="2596550"/>
                      <a:pt x="1150160" y="2512877"/>
                    </a:cubicBezTo>
                    <a:cubicBezTo>
                      <a:pt x="485409" y="2429204"/>
                      <a:pt x="0" y="1843522"/>
                      <a:pt x="41164" y="1174791"/>
                    </a:cubicBezTo>
                    <a:cubicBezTo>
                      <a:pt x="46350" y="1083922"/>
                      <a:pt x="99760" y="1002773"/>
                      <a:pt x="181169" y="962072"/>
                    </a:cubicBezTo>
                    <a:cubicBezTo>
                      <a:pt x="262579" y="921371"/>
                      <a:pt x="359543" y="927340"/>
                      <a:pt x="435346" y="977718"/>
                    </a:cubicBezTo>
                    <a:cubicBezTo>
                      <a:pt x="511149" y="1028097"/>
                      <a:pt x="554203" y="1115183"/>
                      <a:pt x="548205" y="1206003"/>
                    </a:cubicBezTo>
                    <a:cubicBezTo>
                      <a:pt x="523506" y="1607241"/>
                      <a:pt x="814751" y="1958651"/>
                      <a:pt x="1213602" y="2008854"/>
                    </a:cubicBezTo>
                    <a:cubicBezTo>
                      <a:pt x="1612453" y="2059058"/>
                      <a:pt x="1981699" y="1790785"/>
                      <a:pt x="2057203" y="1395942"/>
                    </a:cubicBezTo>
                    <a:cubicBezTo>
                      <a:pt x="2132708" y="1001099"/>
                      <a:pt x="1888498" y="615516"/>
                      <a:pt x="1499265" y="515017"/>
                    </a:cubicBezTo>
                    <a:cubicBezTo>
                      <a:pt x="1411037" y="492657"/>
                      <a:pt x="1341517" y="424799"/>
                      <a:pt x="1317029" y="337138"/>
                    </a:cubicBezTo>
                    <a:cubicBezTo>
                      <a:pt x="1292541" y="249478"/>
                      <a:pt x="1316827" y="155414"/>
                      <a:pt x="1380693" y="90567"/>
                    </a:cubicBezTo>
                    <a:cubicBezTo>
                      <a:pt x="1444559" y="25719"/>
                      <a:pt x="1538241" y="0"/>
                      <a:pt x="1626265" y="23148"/>
                    </a:cubicBezTo>
                    <a:close/>
                  </a:path>
                </a:pathLst>
              </a:custGeom>
              <a:solidFill>
                <a:srgbClr val="F14A16"/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13321104" y="3583135"/>
            <a:ext cx="3430957" cy="3430957"/>
            <a:chOff x="0" y="0"/>
            <a:chExt cx="4574610" cy="457461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586994" y="1826385"/>
              <a:ext cx="1400621" cy="85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League Spartan"/>
                </a:rPr>
                <a:t>10%</a:t>
              </a:r>
            </a:p>
          </p:txBody>
        </p: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4574610" cy="4574610"/>
              <a:chOff x="0" y="0"/>
              <a:chExt cx="2540000" cy="254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FC9918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1253776" y="17180"/>
                <a:ext cx="654741" cy="577721"/>
              </a:xfrm>
              <a:custGeom>
                <a:avLst/>
                <a:gdLst/>
                <a:ahLst/>
                <a:cxnLst/>
                <a:rect r="r" b="b" t="t" l="l"/>
                <a:pathLst>
                  <a:path h="577721" w="654741">
                    <a:moveTo>
                      <a:pt x="333724" y="23148"/>
                    </a:moveTo>
                    <a:cubicBezTo>
                      <a:pt x="384139" y="36165"/>
                      <a:pt x="433706" y="52270"/>
                      <a:pt x="482144" y="71372"/>
                    </a:cubicBezTo>
                    <a:cubicBezTo>
                      <a:pt x="566964" y="104385"/>
                      <a:pt x="627636" y="180256"/>
                      <a:pt x="641188" y="270259"/>
                    </a:cubicBezTo>
                    <a:cubicBezTo>
                      <a:pt x="654740" y="360261"/>
                      <a:pt x="619100" y="450635"/>
                      <a:pt x="547763" y="507161"/>
                    </a:cubicBezTo>
                    <a:cubicBezTo>
                      <a:pt x="476426" y="563686"/>
                      <a:pt x="380297" y="577721"/>
                      <a:pt x="295776" y="543951"/>
                    </a:cubicBezTo>
                    <a:cubicBezTo>
                      <a:pt x="266713" y="532490"/>
                      <a:pt x="236973" y="522827"/>
                      <a:pt x="206724" y="515017"/>
                    </a:cubicBezTo>
                    <a:cubicBezTo>
                      <a:pt x="118496" y="492657"/>
                      <a:pt x="48976" y="424799"/>
                      <a:pt x="24488" y="337138"/>
                    </a:cubicBezTo>
                    <a:cubicBezTo>
                      <a:pt x="0" y="249478"/>
                      <a:pt x="24286" y="155414"/>
                      <a:pt x="88152" y="90567"/>
                    </a:cubicBezTo>
                    <a:cubicBezTo>
                      <a:pt x="152018" y="25719"/>
                      <a:pt x="245700" y="0"/>
                      <a:pt x="333724" y="23148"/>
                    </a:cubicBezTo>
                    <a:close/>
                  </a:path>
                </a:pathLst>
              </a:custGeom>
              <a:solidFill>
                <a:srgbClr val="F14A16"/>
              </a:solidFill>
            </p:spPr>
          </p:sp>
        </p:grpSp>
      </p:grpSp>
      <p:sp>
        <p:nvSpPr>
          <p:cNvPr name="TextBox 22" id="22"/>
          <p:cNvSpPr txBox="true"/>
          <p:nvPr/>
        </p:nvSpPr>
        <p:spPr>
          <a:xfrm rot="0">
            <a:off x="2948347" y="1326265"/>
            <a:ext cx="12854062" cy="127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Model Stats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5939" y="7451242"/>
            <a:ext cx="3430957" cy="100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3261">
                <a:solidFill>
                  <a:srgbClr val="000000"/>
                </a:solidFill>
                <a:latin typeface="League Spartan"/>
              </a:rPr>
              <a:t>Max Accuracy Achieved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77496" y="7451242"/>
            <a:ext cx="3893713" cy="100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3261">
                <a:solidFill>
                  <a:srgbClr val="000000"/>
                </a:solidFill>
                <a:latin typeface="League Spartan"/>
              </a:rPr>
              <a:t>Average Accuracy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71209" y="7451242"/>
            <a:ext cx="3839295" cy="50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3261">
                <a:solidFill>
                  <a:srgbClr val="000000"/>
                </a:solidFill>
                <a:latin typeface="League Spartan"/>
              </a:rPr>
              <a:t>Testing Accuracy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21104" y="7451242"/>
            <a:ext cx="3430957" cy="100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1"/>
              </a:lnSpc>
            </a:pPr>
            <a:r>
              <a:rPr lang="en-US" sz="3261">
                <a:solidFill>
                  <a:srgbClr val="000000"/>
                </a:solidFill>
                <a:latin typeface="League Spartan"/>
              </a:rPr>
              <a:t>Average %</a:t>
            </a:r>
          </a:p>
          <a:p>
            <a:pPr algn="ctr">
              <a:lnSpc>
                <a:spcPts val="4011"/>
              </a:lnSpc>
            </a:pPr>
            <a:r>
              <a:rPr lang="en-US" sz="3261">
                <a:solidFill>
                  <a:srgbClr val="000000"/>
                </a:solidFill>
                <a:latin typeface="League Spartan"/>
              </a:rPr>
              <a:t>false positive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6752061" y="-414491"/>
            <a:ext cx="1740378" cy="1769331"/>
          </a:xfrm>
          <a:custGeom>
            <a:avLst/>
            <a:gdLst/>
            <a:ahLst/>
            <a:cxnLst/>
            <a:rect r="r" b="b" t="t" l="l"/>
            <a:pathLst>
              <a:path h="1769331" w="1740378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61007" y="9413692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12206" y="334467"/>
            <a:ext cx="10959214" cy="10959214"/>
          </a:xfrm>
          <a:custGeom>
            <a:avLst/>
            <a:gdLst/>
            <a:ahLst/>
            <a:cxnLst/>
            <a:rect r="r" b="b" t="t" l="l"/>
            <a:pathLst>
              <a:path h="10959214" w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42726" y="-183004"/>
            <a:ext cx="6783048" cy="6783048"/>
          </a:xfrm>
          <a:custGeom>
            <a:avLst/>
            <a:gdLst/>
            <a:ahLst/>
            <a:cxnLst/>
            <a:rect r="r" b="b" t="t" l="l"/>
            <a:pathLst>
              <a:path h="6783048" w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87868" y="8394343"/>
            <a:ext cx="1986022" cy="2312689"/>
          </a:xfrm>
          <a:custGeom>
            <a:avLst/>
            <a:gdLst/>
            <a:ahLst/>
            <a:cxnLst/>
            <a:rect r="r" b="b" t="t" l="l"/>
            <a:pathLst>
              <a:path h="2312689" w="1986022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7352" y="324942"/>
            <a:ext cx="15681948" cy="8805579"/>
          </a:xfrm>
          <a:custGeom>
            <a:avLst/>
            <a:gdLst/>
            <a:ahLst/>
            <a:cxnLst/>
            <a:rect r="r" b="b" t="t" l="l"/>
            <a:pathLst>
              <a:path h="8805579" w="15681948">
                <a:moveTo>
                  <a:pt x="0" y="0"/>
                </a:moveTo>
                <a:lnTo>
                  <a:pt x="15681948" y="0"/>
                </a:lnTo>
                <a:lnTo>
                  <a:pt x="15681948" y="8805579"/>
                </a:lnTo>
                <a:lnTo>
                  <a:pt x="0" y="88055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505" t="-21699" r="-15747" b="-8783"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6934835" y="9134475"/>
            <a:ext cx="4418330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000000"/>
                </a:solidFill>
                <a:latin typeface="Josefin Sans"/>
              </a:rPr>
              <a:t>Login Screen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159567">
            <a:off x="13952014" y="-3836383"/>
            <a:ext cx="8175621" cy="8175621"/>
          </a:xfrm>
          <a:custGeom>
            <a:avLst/>
            <a:gdLst/>
            <a:ahLst/>
            <a:cxnLst/>
            <a:rect r="r" b="b" t="t" l="l"/>
            <a:pathLst>
              <a:path h="8175621" w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728645">
            <a:off x="-3397469" y="7135396"/>
            <a:ext cx="6303208" cy="6303208"/>
          </a:xfrm>
          <a:custGeom>
            <a:avLst/>
            <a:gdLst/>
            <a:ahLst/>
            <a:cxnLst/>
            <a:rect r="r" b="b" t="t" l="l"/>
            <a:pathLst>
              <a:path h="6303208" w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1419" y="6943227"/>
            <a:ext cx="1057504" cy="105750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5774" y="620713"/>
            <a:ext cx="16593526" cy="8162850"/>
          </a:xfrm>
          <a:custGeom>
            <a:avLst/>
            <a:gdLst/>
            <a:ahLst/>
            <a:cxnLst/>
            <a:rect r="r" b="b" t="t" l="l"/>
            <a:pathLst>
              <a:path h="8162850" w="16593526">
                <a:moveTo>
                  <a:pt x="0" y="0"/>
                </a:moveTo>
                <a:lnTo>
                  <a:pt x="16593526" y="0"/>
                </a:lnTo>
                <a:lnTo>
                  <a:pt x="16593526" y="8162850"/>
                </a:lnTo>
                <a:lnTo>
                  <a:pt x="0" y="81628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38" t="-21619" r="-7616" b="-8569"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6794341" y="9001125"/>
            <a:ext cx="4699318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000000"/>
                </a:solidFill>
                <a:latin typeface="Josefin Sans"/>
              </a:rPr>
              <a:t>Access Screen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0253053" y="5291153"/>
            <a:ext cx="442348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999">
            <a:off x="13809256" y="6134621"/>
            <a:ext cx="168693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-5465778">
            <a:off x="9260215" y="3084026"/>
            <a:ext cx="12445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8100000">
            <a:off x="8730357" y="3572002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4" y="0"/>
                </a:lnTo>
                <a:lnTo>
                  <a:pt x="3438304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3447048" y="5440763"/>
            <a:ext cx="4423483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334221">
            <a:off x="7212524" y="7561239"/>
            <a:ext cx="124458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10800000">
            <a:off x="5658789" y="8183873"/>
            <a:ext cx="218981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151379" y="3572002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-5400000">
            <a:off x="2627393" y="4597296"/>
            <a:ext cx="168693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1" id="11"/>
          <p:cNvSpPr/>
          <p:nvPr/>
        </p:nvSpPr>
        <p:spPr>
          <a:xfrm rot="0">
            <a:off x="9863457" y="2461392"/>
            <a:ext cx="2189812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12" id="12"/>
          <p:cNvSpPr/>
          <p:nvPr/>
        </p:nvSpPr>
        <p:spPr>
          <a:xfrm flipH="false" flipV="false" rot="5400000">
            <a:off x="1600085" y="145942"/>
            <a:ext cx="622745" cy="1765515"/>
          </a:xfrm>
          <a:custGeom>
            <a:avLst/>
            <a:gdLst/>
            <a:ahLst/>
            <a:cxnLst/>
            <a:rect r="r" b="b" t="t" l="l"/>
            <a:pathLst>
              <a:path h="1765515" w="622745">
                <a:moveTo>
                  <a:pt x="0" y="0"/>
                </a:moveTo>
                <a:lnTo>
                  <a:pt x="622745" y="0"/>
                </a:lnTo>
                <a:lnTo>
                  <a:pt x="622745" y="1765516"/>
                </a:lnTo>
                <a:lnTo>
                  <a:pt x="0" y="1765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165485" y="8382104"/>
            <a:ext cx="2245029" cy="2257342"/>
          </a:xfrm>
          <a:custGeom>
            <a:avLst/>
            <a:gdLst/>
            <a:ahLst/>
            <a:cxnLst/>
            <a:rect r="r" b="b" t="t" l="l"/>
            <a:pathLst>
              <a:path h="2257342" w="2245029">
                <a:moveTo>
                  <a:pt x="0" y="0"/>
                </a:moveTo>
                <a:lnTo>
                  <a:pt x="2245030" y="0"/>
                </a:lnTo>
                <a:lnTo>
                  <a:pt x="2245030" y="2257342"/>
                </a:lnTo>
                <a:lnTo>
                  <a:pt x="0" y="225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209022" y="717327"/>
            <a:ext cx="571301" cy="571301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35308" y="2070188"/>
            <a:ext cx="4023482" cy="134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Good Overall Accuracy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505" y="7192033"/>
            <a:ext cx="4173034" cy="202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Login window</a:t>
            </a:r>
          </a:p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to handle .gov</a:t>
            </a:r>
          </a:p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access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64795" y="1345325"/>
            <a:ext cx="3032657" cy="202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Fast Model Training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64795" y="7036568"/>
            <a:ext cx="4577178" cy="202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Web Scraper </a:t>
            </a:r>
          </a:p>
          <a:p>
            <a:pPr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</a:rPr>
              <a:t>to access profile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1349788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43526" y="7597308"/>
            <a:ext cx="8233265" cy="8233265"/>
          </a:xfrm>
          <a:custGeom>
            <a:avLst/>
            <a:gdLst/>
            <a:ahLst/>
            <a:cxnLst/>
            <a:rect r="r" b="b" t="t" l="l"/>
            <a:pathLst>
              <a:path h="8233265" w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80388" y="1346208"/>
            <a:ext cx="1740378" cy="1769331"/>
          </a:xfrm>
          <a:custGeom>
            <a:avLst/>
            <a:gdLst/>
            <a:ahLst/>
            <a:cxnLst/>
            <a:rect r="r" b="b" t="t" l="l"/>
            <a:pathLst>
              <a:path h="1769331" w="1740378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8701" y="6288865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2828" y="4803910"/>
            <a:ext cx="7122369" cy="140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80"/>
              </a:lnSpc>
            </a:pPr>
            <a:r>
              <a:rPr lang="en-US" sz="9090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592828" y="1346208"/>
            <a:ext cx="2494042" cy="0"/>
          </a:xfrm>
          <a:prstGeom prst="line">
            <a:avLst/>
          </a:prstGeom>
          <a:ln cap="rnd" w="6477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DAFvO3OkNNI</dc:identifier>
  <dcterms:modified xsi:type="dcterms:W3CDTF">2011-08-01T06:04:30Z</dcterms:modified>
  <cp:revision>1</cp:revision>
  <dc:title>Twitter Bot Detection</dc:title>
</cp:coreProperties>
</file>