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F571C9-B8BB-4F49-8B0B-345E45DB64DC}" v="11" dt="2023-09-03T08:13:55.620"/>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p:scale>
          <a:sx n="65" d="100"/>
          <a:sy n="65" d="100"/>
        </p:scale>
        <p:origin x="542"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manthi yaseema" userId="98d02b92a507091d" providerId="LiveId" clId="{EFF571C9-B8BB-4F49-8B0B-345E45DB64DC}"/>
    <pc:docChg chg="undo custSel modSld">
      <pc:chgData name="nimanthi yaseema" userId="98d02b92a507091d" providerId="LiveId" clId="{EFF571C9-B8BB-4F49-8B0B-345E45DB64DC}" dt="2023-09-03T09:13:39.432" v="1752" actId="20577"/>
      <pc:docMkLst>
        <pc:docMk/>
      </pc:docMkLst>
      <pc:sldChg chg="modSp mod">
        <pc:chgData name="nimanthi yaseema" userId="98d02b92a507091d" providerId="LiveId" clId="{EFF571C9-B8BB-4F49-8B0B-345E45DB64DC}" dt="2023-09-02T17:14:07.322" v="51" actId="20577"/>
        <pc:sldMkLst>
          <pc:docMk/>
          <pc:sldMk cId="3237914124" sldId="256"/>
        </pc:sldMkLst>
        <pc:spChg chg="mod">
          <ac:chgData name="nimanthi yaseema" userId="98d02b92a507091d" providerId="LiveId" clId="{EFF571C9-B8BB-4F49-8B0B-345E45DB64DC}" dt="2023-09-02T17:11:41.218" v="44" actId="20577"/>
          <ac:spMkLst>
            <pc:docMk/>
            <pc:sldMk cId="3237914124" sldId="256"/>
            <ac:spMk id="2" creationId="{2FE973FE-1F8B-4DED-8DC0-71E987678976}"/>
          </ac:spMkLst>
        </pc:spChg>
        <pc:spChg chg="mod">
          <ac:chgData name="nimanthi yaseema" userId="98d02b92a507091d" providerId="LiveId" clId="{EFF571C9-B8BB-4F49-8B0B-345E45DB64DC}" dt="2023-09-02T17:14:07.322" v="51" actId="20577"/>
          <ac:spMkLst>
            <pc:docMk/>
            <pc:sldMk cId="3237914124" sldId="256"/>
            <ac:spMk id="3" creationId="{93383873-F31C-4E31-B4BA-B40D502705CE}"/>
          </ac:spMkLst>
        </pc:spChg>
      </pc:sldChg>
      <pc:sldChg chg="addSp modSp mod">
        <pc:chgData name="nimanthi yaseema" userId="98d02b92a507091d" providerId="LiveId" clId="{EFF571C9-B8BB-4F49-8B0B-345E45DB64DC}" dt="2023-09-02T18:34:36.801" v="83" actId="14100"/>
        <pc:sldMkLst>
          <pc:docMk/>
          <pc:sldMk cId="1957259874" sldId="258"/>
        </pc:sldMkLst>
        <pc:picChg chg="add mod">
          <ac:chgData name="nimanthi yaseema" userId="98d02b92a507091d" providerId="LiveId" clId="{EFF571C9-B8BB-4F49-8B0B-345E45DB64DC}" dt="2023-09-02T18:31:59.062" v="75" actId="14100"/>
          <ac:picMkLst>
            <pc:docMk/>
            <pc:sldMk cId="1957259874" sldId="258"/>
            <ac:picMk id="6" creationId="{7EE9216D-0DC2-9634-BE1F-186A5135EC29}"/>
          </ac:picMkLst>
        </pc:picChg>
        <pc:picChg chg="add mod">
          <ac:chgData name="nimanthi yaseema" userId="98d02b92a507091d" providerId="LiveId" clId="{EFF571C9-B8BB-4F49-8B0B-345E45DB64DC}" dt="2023-09-02T18:34:36.801" v="83" actId="14100"/>
          <ac:picMkLst>
            <pc:docMk/>
            <pc:sldMk cId="1957259874" sldId="258"/>
            <ac:picMk id="9" creationId="{3E0FBD51-0CB2-5CDE-53A7-6C854ADE4EB9}"/>
          </ac:picMkLst>
        </pc:picChg>
      </pc:sldChg>
      <pc:sldChg chg="modSp mod">
        <pc:chgData name="nimanthi yaseema" userId="98d02b92a507091d" providerId="LiveId" clId="{EFF571C9-B8BB-4F49-8B0B-345E45DB64DC}" dt="2023-09-03T08:01:58.729" v="1207" actId="20577"/>
        <pc:sldMkLst>
          <pc:docMk/>
          <pc:sldMk cId="3083623366" sldId="260"/>
        </pc:sldMkLst>
        <pc:spChg chg="mod">
          <ac:chgData name="nimanthi yaseema" userId="98d02b92a507091d" providerId="LiveId" clId="{EFF571C9-B8BB-4F49-8B0B-345E45DB64DC}" dt="2023-09-03T08:01:58.729" v="1207" actId="20577"/>
          <ac:spMkLst>
            <pc:docMk/>
            <pc:sldMk cId="3083623366" sldId="260"/>
            <ac:spMk id="3" creationId="{902FD5C4-FE5F-46D2-ABC9-49FA4BB8442F}"/>
          </ac:spMkLst>
        </pc:spChg>
      </pc:sldChg>
      <pc:sldChg chg="modSp mod">
        <pc:chgData name="nimanthi yaseema" userId="98d02b92a507091d" providerId="LiveId" clId="{EFF571C9-B8BB-4F49-8B0B-345E45DB64DC}" dt="2023-09-03T08:59:06.266" v="1540" actId="20577"/>
        <pc:sldMkLst>
          <pc:docMk/>
          <pc:sldMk cId="710623681" sldId="261"/>
        </pc:sldMkLst>
        <pc:spChg chg="mod">
          <ac:chgData name="nimanthi yaseema" userId="98d02b92a507091d" providerId="LiveId" clId="{EFF571C9-B8BB-4F49-8B0B-345E45DB64DC}" dt="2023-09-03T08:59:06.266" v="1540" actId="20577"/>
          <ac:spMkLst>
            <pc:docMk/>
            <pc:sldMk cId="710623681" sldId="261"/>
            <ac:spMk id="5" creationId="{DC710A13-9821-054D-8648-FB592F1CDDDF}"/>
          </ac:spMkLst>
        </pc:spChg>
      </pc:sldChg>
      <pc:sldChg chg="addSp modSp mod">
        <pc:chgData name="nimanthi yaseema" userId="98d02b92a507091d" providerId="LiveId" clId="{EFF571C9-B8BB-4F49-8B0B-345E45DB64DC}" dt="2023-09-03T08:16:34.389" v="1440" actId="20577"/>
        <pc:sldMkLst>
          <pc:docMk/>
          <pc:sldMk cId="452859177" sldId="262"/>
        </pc:sldMkLst>
        <pc:spChg chg="mod">
          <ac:chgData name="nimanthi yaseema" userId="98d02b92a507091d" providerId="LiveId" clId="{EFF571C9-B8BB-4F49-8B0B-345E45DB64DC}" dt="2023-09-03T08:16:34.389" v="1440" actId="20577"/>
          <ac:spMkLst>
            <pc:docMk/>
            <pc:sldMk cId="452859177" sldId="262"/>
            <ac:spMk id="3" creationId="{902FD5C4-FE5F-46D2-ABC9-49FA4BB8442F}"/>
          </ac:spMkLst>
        </pc:spChg>
        <pc:spChg chg="add">
          <ac:chgData name="nimanthi yaseema" userId="98d02b92a507091d" providerId="LiveId" clId="{EFF571C9-B8BB-4F49-8B0B-345E45DB64DC}" dt="2023-09-03T08:08:29.200" v="1267"/>
          <ac:spMkLst>
            <pc:docMk/>
            <pc:sldMk cId="452859177" sldId="262"/>
            <ac:spMk id="4" creationId="{1730D7C0-E5E5-E447-9E76-6A91CA33CFD1}"/>
          </ac:spMkLst>
        </pc:spChg>
      </pc:sldChg>
      <pc:sldChg chg="modSp mod">
        <pc:chgData name="nimanthi yaseema" userId="98d02b92a507091d" providerId="LiveId" clId="{EFF571C9-B8BB-4F49-8B0B-345E45DB64DC}" dt="2023-09-03T08:22:34.406" v="1501" actId="5793"/>
        <pc:sldMkLst>
          <pc:docMk/>
          <pc:sldMk cId="1464666480" sldId="263"/>
        </pc:sldMkLst>
        <pc:spChg chg="mod">
          <ac:chgData name="nimanthi yaseema" userId="98d02b92a507091d" providerId="LiveId" clId="{EFF571C9-B8BB-4F49-8B0B-345E45DB64DC}" dt="2023-09-03T08:22:34.406" v="1501" actId="5793"/>
          <ac:spMkLst>
            <pc:docMk/>
            <pc:sldMk cId="1464666480" sldId="263"/>
            <ac:spMk id="3" creationId="{902FD5C4-FE5F-46D2-ABC9-49FA4BB8442F}"/>
          </ac:spMkLst>
        </pc:spChg>
      </pc:sldChg>
      <pc:sldChg chg="modSp mod">
        <pc:chgData name="nimanthi yaseema" userId="98d02b92a507091d" providerId="LiveId" clId="{EFF571C9-B8BB-4F49-8B0B-345E45DB64DC}" dt="2023-09-03T09:03:51.119" v="1595" actId="20577"/>
        <pc:sldMkLst>
          <pc:docMk/>
          <pc:sldMk cId="545569246" sldId="264"/>
        </pc:sldMkLst>
        <pc:spChg chg="mod">
          <ac:chgData name="nimanthi yaseema" userId="98d02b92a507091d" providerId="LiveId" clId="{EFF571C9-B8BB-4F49-8B0B-345E45DB64DC}" dt="2023-09-03T09:03:06.929" v="1585" actId="20577"/>
          <ac:spMkLst>
            <pc:docMk/>
            <pc:sldMk cId="545569246" sldId="264"/>
            <ac:spMk id="3" creationId="{E4FC0D20-FACF-4D73-BD27-CF8F6B97546A}"/>
          </ac:spMkLst>
        </pc:spChg>
        <pc:spChg chg="mod">
          <ac:chgData name="nimanthi yaseema" userId="98d02b92a507091d" providerId="LiveId" clId="{EFF571C9-B8BB-4F49-8B0B-345E45DB64DC}" dt="2023-09-03T09:03:51.119" v="1595" actId="20577"/>
          <ac:spMkLst>
            <pc:docMk/>
            <pc:sldMk cId="545569246" sldId="264"/>
            <ac:spMk id="4" creationId="{ACA6A89D-097D-4968-A07A-39A5B4F78A62}"/>
          </ac:spMkLst>
        </pc:spChg>
      </pc:sldChg>
      <pc:sldChg chg="modSp mod">
        <pc:chgData name="nimanthi yaseema" userId="98d02b92a507091d" providerId="LiveId" clId="{EFF571C9-B8BB-4F49-8B0B-345E45DB64DC}" dt="2023-09-02T18:30:13.060" v="68"/>
        <pc:sldMkLst>
          <pc:docMk/>
          <pc:sldMk cId="9691683" sldId="267"/>
        </pc:sldMkLst>
        <pc:spChg chg="mod">
          <ac:chgData name="nimanthi yaseema" userId="98d02b92a507091d" providerId="LiveId" clId="{EFF571C9-B8BB-4F49-8B0B-345E45DB64DC}" dt="2023-09-02T18:30:13.060" v="68"/>
          <ac:spMkLst>
            <pc:docMk/>
            <pc:sldMk cId="9691683" sldId="267"/>
            <ac:spMk id="3" creationId="{902FD5C4-FE5F-46D2-ABC9-49FA4BB8442F}"/>
          </ac:spMkLst>
        </pc:spChg>
      </pc:sldChg>
      <pc:sldChg chg="addSp delSp modSp mod">
        <pc:chgData name="nimanthi yaseema" userId="98d02b92a507091d" providerId="LiveId" clId="{EFF571C9-B8BB-4F49-8B0B-345E45DB64DC}" dt="2023-09-02T18:28:28.259" v="59" actId="14100"/>
        <pc:sldMkLst>
          <pc:docMk/>
          <pc:sldMk cId="3266127139" sldId="269"/>
        </pc:sldMkLst>
        <pc:picChg chg="add mod">
          <ac:chgData name="nimanthi yaseema" userId="98d02b92a507091d" providerId="LiveId" clId="{EFF571C9-B8BB-4F49-8B0B-345E45DB64DC}" dt="2023-09-02T18:28:28.259" v="59" actId="14100"/>
          <ac:picMkLst>
            <pc:docMk/>
            <pc:sldMk cId="3266127139" sldId="269"/>
            <ac:picMk id="4" creationId="{744580B3-DFFF-78A9-B2A6-3A25E3378A4A}"/>
          </ac:picMkLst>
        </pc:picChg>
        <pc:picChg chg="del">
          <ac:chgData name="nimanthi yaseema" userId="98d02b92a507091d" providerId="LiveId" clId="{EFF571C9-B8BB-4F49-8B0B-345E45DB64DC}" dt="2023-09-02T18:27:47.211" v="54" actId="478"/>
          <ac:picMkLst>
            <pc:docMk/>
            <pc:sldMk cId="3266127139" sldId="269"/>
            <ac:picMk id="9" creationId="{44A9D5D9-FA94-6B22-ECBD-B8921D1BD4E8}"/>
          </ac:picMkLst>
        </pc:picChg>
      </pc:sldChg>
      <pc:sldChg chg="addSp delSp modSp mod">
        <pc:chgData name="nimanthi yaseema" userId="98d02b92a507091d" providerId="LiveId" clId="{EFF571C9-B8BB-4F49-8B0B-345E45DB64DC}" dt="2023-09-02T18:29:41.122" v="65" actId="14100"/>
        <pc:sldMkLst>
          <pc:docMk/>
          <pc:sldMk cId="3517973280" sldId="270"/>
        </pc:sldMkLst>
        <pc:picChg chg="add mod">
          <ac:chgData name="nimanthi yaseema" userId="98d02b92a507091d" providerId="LiveId" clId="{EFF571C9-B8BB-4F49-8B0B-345E45DB64DC}" dt="2023-09-02T18:29:41.122" v="65" actId="14100"/>
          <ac:picMkLst>
            <pc:docMk/>
            <pc:sldMk cId="3517973280" sldId="270"/>
            <ac:picMk id="4" creationId="{C3662D51-724A-B2BD-A1D5-E1C15E049AFC}"/>
          </ac:picMkLst>
        </pc:picChg>
        <pc:picChg chg="del">
          <ac:chgData name="nimanthi yaseema" userId="98d02b92a507091d" providerId="LiveId" clId="{EFF571C9-B8BB-4F49-8B0B-345E45DB64DC}" dt="2023-09-02T18:28:36.625" v="60" actId="478"/>
          <ac:picMkLst>
            <pc:docMk/>
            <pc:sldMk cId="3517973280" sldId="270"/>
            <ac:picMk id="6" creationId="{53B20A84-193A-558B-C20E-3F06E1C78A8A}"/>
          </ac:picMkLst>
        </pc:picChg>
      </pc:sldChg>
      <pc:sldChg chg="modSp mod">
        <pc:chgData name="nimanthi yaseema" userId="98d02b92a507091d" providerId="LiveId" clId="{EFF571C9-B8BB-4F49-8B0B-345E45DB64DC}" dt="2023-09-03T09:09:26.435" v="1687" actId="27107"/>
        <pc:sldMkLst>
          <pc:docMk/>
          <pc:sldMk cId="2161130591" sldId="272"/>
        </pc:sldMkLst>
        <pc:spChg chg="mod">
          <ac:chgData name="nimanthi yaseema" userId="98d02b92a507091d" providerId="LiveId" clId="{EFF571C9-B8BB-4F49-8B0B-345E45DB64DC}" dt="2023-09-03T09:09:26.435" v="1687" actId="27107"/>
          <ac:spMkLst>
            <pc:docMk/>
            <pc:sldMk cId="2161130591" sldId="272"/>
            <ac:spMk id="5" creationId="{28684E62-A9F8-4E7A-AB01-78893062A1B4}"/>
          </ac:spMkLst>
        </pc:spChg>
      </pc:sldChg>
      <pc:sldChg chg="modSp mod">
        <pc:chgData name="nimanthi yaseema" userId="98d02b92a507091d" providerId="LiveId" clId="{EFF571C9-B8BB-4F49-8B0B-345E45DB64DC}" dt="2023-09-03T09:10:55.731" v="1713" actId="20577"/>
        <pc:sldMkLst>
          <pc:docMk/>
          <pc:sldMk cId="647271476" sldId="273"/>
        </pc:sldMkLst>
        <pc:spChg chg="mod">
          <ac:chgData name="nimanthi yaseema" userId="98d02b92a507091d" providerId="LiveId" clId="{EFF571C9-B8BB-4F49-8B0B-345E45DB64DC}" dt="2023-09-03T09:10:15.988" v="1700" actId="20577"/>
          <ac:spMkLst>
            <pc:docMk/>
            <pc:sldMk cId="647271476" sldId="273"/>
            <ac:spMk id="3" creationId="{E4FC0D20-FACF-4D73-BD27-CF8F6B97546A}"/>
          </ac:spMkLst>
        </pc:spChg>
        <pc:spChg chg="mod">
          <ac:chgData name="nimanthi yaseema" userId="98d02b92a507091d" providerId="LiveId" clId="{EFF571C9-B8BB-4F49-8B0B-345E45DB64DC}" dt="2023-09-03T09:10:55.731" v="1713" actId="20577"/>
          <ac:spMkLst>
            <pc:docMk/>
            <pc:sldMk cId="647271476" sldId="273"/>
            <ac:spMk id="4" creationId="{ACA6A89D-097D-4968-A07A-39A5B4F78A62}"/>
          </ac:spMkLst>
        </pc:spChg>
      </pc:sldChg>
      <pc:sldChg chg="modSp mod">
        <pc:chgData name="nimanthi yaseema" userId="98d02b92a507091d" providerId="LiveId" clId="{EFF571C9-B8BB-4F49-8B0B-345E45DB64DC}" dt="2023-09-03T09:12:17.867" v="1737" actId="20577"/>
        <pc:sldMkLst>
          <pc:docMk/>
          <pc:sldMk cId="1630123617" sldId="274"/>
        </pc:sldMkLst>
        <pc:spChg chg="mod">
          <ac:chgData name="nimanthi yaseema" userId="98d02b92a507091d" providerId="LiveId" clId="{EFF571C9-B8BB-4F49-8B0B-345E45DB64DC}" dt="2023-09-03T09:12:17.867" v="1737" actId="20577"/>
          <ac:spMkLst>
            <pc:docMk/>
            <pc:sldMk cId="1630123617" sldId="274"/>
            <ac:spMk id="5" creationId="{28684E62-A9F8-4E7A-AB01-78893062A1B4}"/>
          </ac:spMkLst>
        </pc:spChg>
      </pc:sldChg>
      <pc:sldChg chg="modSp mod">
        <pc:chgData name="nimanthi yaseema" userId="98d02b92a507091d" providerId="LiveId" clId="{EFF571C9-B8BB-4F49-8B0B-345E45DB64DC}" dt="2023-09-03T09:13:39.432" v="1752" actId="20577"/>
        <pc:sldMkLst>
          <pc:docMk/>
          <pc:sldMk cId="3410008520" sldId="275"/>
        </pc:sldMkLst>
        <pc:spChg chg="mod">
          <ac:chgData name="nimanthi yaseema" userId="98d02b92a507091d" providerId="LiveId" clId="{EFF571C9-B8BB-4F49-8B0B-345E45DB64DC}" dt="2023-09-03T09:13:39.432" v="1752" actId="20577"/>
          <ac:spMkLst>
            <pc:docMk/>
            <pc:sldMk cId="3410008520" sldId="275"/>
            <ac:spMk id="5" creationId="{28684E62-A9F8-4E7A-AB01-78893062A1B4}"/>
          </ac:spMkLst>
        </pc:spChg>
      </pc:sldChg>
      <pc:sldChg chg="addSp modSp mod">
        <pc:chgData name="nimanthi yaseema" userId="98d02b92a507091d" providerId="LiveId" clId="{EFF571C9-B8BB-4F49-8B0B-345E45DB64DC}" dt="2023-09-02T16:59:30.843" v="6" actId="14100"/>
        <pc:sldMkLst>
          <pc:docMk/>
          <pc:sldMk cId="3078551498" sldId="276"/>
        </pc:sldMkLst>
        <pc:picChg chg="add mod">
          <ac:chgData name="nimanthi yaseema" userId="98d02b92a507091d" providerId="LiveId" clId="{EFF571C9-B8BB-4F49-8B0B-345E45DB64DC}" dt="2023-09-02T16:59:30.843" v="6" actId="14100"/>
          <ac:picMkLst>
            <pc:docMk/>
            <pc:sldMk cId="3078551498" sldId="276"/>
            <ac:picMk id="5" creationId="{877070C0-F21E-7C0A-E3B4-2F517246465F}"/>
          </ac:picMkLst>
        </pc:picChg>
      </pc:sldChg>
      <pc:sldChg chg="addSp modSp mod">
        <pc:chgData name="nimanthi yaseema" userId="98d02b92a507091d" providerId="LiveId" clId="{EFF571C9-B8BB-4F49-8B0B-345E45DB64DC}" dt="2023-09-02T17:09:19.004" v="11" actId="14100"/>
        <pc:sldMkLst>
          <pc:docMk/>
          <pc:sldMk cId="1817399028" sldId="277"/>
        </pc:sldMkLst>
        <pc:picChg chg="add mod">
          <ac:chgData name="nimanthi yaseema" userId="98d02b92a507091d" providerId="LiveId" clId="{EFF571C9-B8BB-4F49-8B0B-345E45DB64DC}" dt="2023-09-02T17:09:19.004" v="11" actId="14100"/>
          <ac:picMkLst>
            <pc:docMk/>
            <pc:sldMk cId="1817399028" sldId="277"/>
            <ac:picMk id="5" creationId="{42230C55-7ED4-47B5-0871-006C64289EBF}"/>
          </ac:picMkLst>
        </pc:picChg>
      </pc:sldChg>
      <pc:sldChg chg="addSp modSp mod">
        <pc:chgData name="nimanthi yaseema" userId="98d02b92a507091d" providerId="LiveId" clId="{EFF571C9-B8BB-4F49-8B0B-345E45DB64DC}" dt="2023-09-02T18:37:05.151" v="94" actId="14100"/>
        <pc:sldMkLst>
          <pc:docMk/>
          <pc:sldMk cId="1074638838" sldId="278"/>
        </pc:sldMkLst>
        <pc:picChg chg="add mod">
          <ac:chgData name="nimanthi yaseema" userId="98d02b92a507091d" providerId="LiveId" clId="{EFF571C9-B8BB-4F49-8B0B-345E45DB64DC}" dt="2023-09-02T18:36:03.707" v="88" actId="14100"/>
          <ac:picMkLst>
            <pc:docMk/>
            <pc:sldMk cId="1074638838" sldId="278"/>
            <ac:picMk id="6" creationId="{6ECAA01E-92BC-53D1-4CB1-3D6263F19876}"/>
          </ac:picMkLst>
        </pc:picChg>
        <pc:picChg chg="add mod">
          <ac:chgData name="nimanthi yaseema" userId="98d02b92a507091d" providerId="LiveId" clId="{EFF571C9-B8BB-4F49-8B0B-345E45DB64DC}" dt="2023-09-02T18:37:05.151" v="94" actId="14100"/>
          <ac:picMkLst>
            <pc:docMk/>
            <pc:sldMk cId="1074638838" sldId="278"/>
            <ac:picMk id="9" creationId="{37D4DB9C-E0FA-68C6-B0E7-4EA7B92C2896}"/>
          </ac:picMkLst>
        </pc:picChg>
      </pc:sldChg>
      <pc:sldChg chg="modSp mod">
        <pc:chgData name="nimanthi yaseema" userId="98d02b92a507091d" providerId="LiveId" clId="{EFF571C9-B8BB-4F49-8B0B-345E45DB64DC}" dt="2023-09-03T09:07:55.797" v="1670" actId="20577"/>
        <pc:sldMkLst>
          <pc:docMk/>
          <pc:sldMk cId="2659604895" sldId="279"/>
        </pc:sldMkLst>
        <pc:spChg chg="mod">
          <ac:chgData name="nimanthi yaseema" userId="98d02b92a507091d" providerId="LiveId" clId="{EFF571C9-B8BB-4F49-8B0B-345E45DB64DC}" dt="2023-09-03T09:07:54.256" v="1667" actId="27636"/>
          <ac:spMkLst>
            <pc:docMk/>
            <pc:sldMk cId="2659604895" sldId="279"/>
            <ac:spMk id="3" creationId="{E4FC0D20-FACF-4D73-BD27-CF8F6B97546A}"/>
          </ac:spMkLst>
        </pc:spChg>
        <pc:spChg chg="mod">
          <ac:chgData name="nimanthi yaseema" userId="98d02b92a507091d" providerId="LiveId" clId="{EFF571C9-B8BB-4F49-8B0B-345E45DB64DC}" dt="2023-09-03T09:07:55.797" v="1670" actId="20577"/>
          <ac:spMkLst>
            <pc:docMk/>
            <pc:sldMk cId="2659604895" sldId="279"/>
            <ac:spMk id="4" creationId="{ACA6A89D-097D-4968-A07A-39A5B4F78A62}"/>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9/2/2023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EBDA0E2-FEBD-4B65-8F16-724CF984F377}" type="slidenum">
              <a:rPr lang="en-US" smtClean="0"/>
              <a:t>15</a:t>
            </a:fld>
            <a:endParaRPr lang="en-US"/>
          </a:p>
        </p:txBody>
      </p:sp>
    </p:spTree>
    <p:extLst>
      <p:ext uri="{BB962C8B-B14F-4D97-AF65-F5344CB8AC3E}">
        <p14:creationId xmlns:p14="http://schemas.microsoft.com/office/powerpoint/2010/main" val="3665005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2685566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3828464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1660174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135403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3562886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3306042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3614468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1773896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1729313"/>
            <a:ext cx="5877478" cy="1941969"/>
          </a:xfrm>
        </p:spPr>
        <p:txBody>
          <a:bodyPr anchor="ctr">
            <a:normAutofit/>
          </a:bodyPr>
          <a:lstStyle/>
          <a:p>
            <a:r>
              <a:rPr lang="en-US" sz="2800" dirty="0">
                <a:solidFill>
                  <a:srgbClr val="0E659B"/>
                </a:solidFill>
              </a:rPr>
              <a:t>Analyzing stack overflow developer survey</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981017" y="1556046"/>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endParaRPr lang="en-US" dirty="0"/>
          </a:p>
          <a:p>
            <a:pPr marL="0" indent="0">
              <a:buNone/>
            </a:pPr>
            <a:r>
              <a:rPr lang="en-US" dirty="0"/>
              <a:t>Nimanthi Yaseema </a:t>
            </a:r>
          </a:p>
          <a:p>
            <a:pPr marL="0" indent="0">
              <a:buNone/>
            </a:pPr>
            <a:r>
              <a:rPr lang="en-US" dirty="0"/>
              <a:t>September 02, 2023</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10000"/>
          </a:bodyPr>
          <a:lstStyle/>
          <a:p>
            <a:pPr marL="0" indent="0">
              <a:buNone/>
            </a:pPr>
            <a:r>
              <a:rPr lang="en-US" dirty="0"/>
              <a:t>Findings</a:t>
            </a:r>
          </a:p>
          <a:p>
            <a:pPr marL="0" indent="0">
              <a:buNone/>
            </a:pPr>
            <a:endParaRPr lang="en-US" dirty="0"/>
          </a:p>
          <a:p>
            <a:r>
              <a:rPr lang="en-US" dirty="0"/>
              <a:t>My SQL dominates the Database platform preferred by developers but in next few years we may see a steep decline in its preferences. </a:t>
            </a:r>
          </a:p>
          <a:p>
            <a:r>
              <a:rPr lang="en-US" dirty="0"/>
              <a:t>MongoDB would be the database platform which would be most preferred Database platform to be preferred in future.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10000"/>
          </a:bodyPr>
          <a:lstStyle/>
          <a:p>
            <a:pPr marL="0" indent="0">
              <a:buNone/>
            </a:pPr>
            <a:r>
              <a:rPr lang="en-US" dirty="0"/>
              <a:t>Implications</a:t>
            </a:r>
          </a:p>
          <a:p>
            <a:pPr marL="0" indent="0">
              <a:buNone/>
            </a:pPr>
            <a:endParaRPr lang="en-US" dirty="0"/>
          </a:p>
          <a:p>
            <a:r>
              <a:rPr lang="en-US" dirty="0"/>
              <a:t>We may see more organization preferring to work with MongoDB and PostgreSQL, as the popularity of them may increase in coming years.</a:t>
            </a:r>
          </a:p>
          <a:p>
            <a:r>
              <a:rPr lang="en-US" dirty="0"/>
              <a:t>MySQL may reach a saturation point and wouldn’t be sufficient to give you an edge over others in term of skills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https://dataplatform.cloud.ibm.com/dashboards/a2988373-42c5-44b9-973b-8e6a81012f81/view/0023c1046e8a109f63cfc4e407902e5378662459b0bb8a57d3827b490d692297a8681a99c87c4b0bde400165a5ba100ccf</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1 goes here</a:t>
            </a:r>
          </a:p>
        </p:txBody>
      </p:sp>
      <p:pic>
        <p:nvPicPr>
          <p:cNvPr id="4" name="Picture 3" descr="A screenshot of a computer screen&#10;&#10;Description automatically generated">
            <a:extLst>
              <a:ext uri="{FF2B5EF4-FFF2-40B4-BE49-F238E27FC236}">
                <a16:creationId xmlns:a16="http://schemas.microsoft.com/office/drawing/2014/main" id="{D3ED59C4-6440-2AF3-F042-970506B2F4DB}"/>
              </a:ext>
            </a:extLst>
          </p:cNvPr>
          <p:cNvPicPr>
            <a:picLocks noChangeAspect="1"/>
          </p:cNvPicPr>
          <p:nvPr/>
        </p:nvPicPr>
        <p:blipFill>
          <a:blip r:embed="rId3"/>
          <a:stretch>
            <a:fillRect/>
          </a:stretch>
        </p:blipFill>
        <p:spPr>
          <a:xfrm>
            <a:off x="704383" y="1565753"/>
            <a:ext cx="10783234" cy="4721520"/>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2 goes here</a:t>
            </a:r>
          </a:p>
        </p:txBody>
      </p:sp>
      <p:pic>
        <p:nvPicPr>
          <p:cNvPr id="4" name="Picture 3" descr="A screenshot of a graph&#10;&#10;Description automatically generated">
            <a:extLst>
              <a:ext uri="{FF2B5EF4-FFF2-40B4-BE49-F238E27FC236}">
                <a16:creationId xmlns:a16="http://schemas.microsoft.com/office/drawing/2014/main" id="{744580B3-DFFF-78A9-B2A6-3A25E3378A4A}"/>
              </a:ext>
            </a:extLst>
          </p:cNvPr>
          <p:cNvPicPr>
            <a:picLocks noChangeAspect="1"/>
          </p:cNvPicPr>
          <p:nvPr/>
        </p:nvPicPr>
        <p:blipFill>
          <a:blip r:embed="rId3"/>
          <a:stretch>
            <a:fillRect/>
          </a:stretch>
        </p:blipFill>
        <p:spPr>
          <a:xfrm>
            <a:off x="838200" y="1440493"/>
            <a:ext cx="10515600" cy="4496843"/>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3 goes here</a:t>
            </a:r>
          </a:p>
        </p:txBody>
      </p:sp>
      <p:pic>
        <p:nvPicPr>
          <p:cNvPr id="4" name="Picture 3" descr="A screenshot of a graph&#10;&#10;Description automatically generated">
            <a:extLst>
              <a:ext uri="{FF2B5EF4-FFF2-40B4-BE49-F238E27FC236}">
                <a16:creationId xmlns:a16="http://schemas.microsoft.com/office/drawing/2014/main" id="{C3662D51-724A-B2BD-A1D5-E1C15E049AFC}"/>
              </a:ext>
            </a:extLst>
          </p:cNvPr>
          <p:cNvPicPr>
            <a:picLocks noChangeAspect="1"/>
          </p:cNvPicPr>
          <p:nvPr/>
        </p:nvPicPr>
        <p:blipFill>
          <a:blip r:embed="rId3"/>
          <a:stretch>
            <a:fillRect/>
          </a:stretch>
        </p:blipFill>
        <p:spPr>
          <a:xfrm>
            <a:off x="838200" y="1245680"/>
            <a:ext cx="10515600" cy="4854495"/>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3"/>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r>
              <a:rPr lang="en-US" dirty="0"/>
              <a:t>Languages: Will SQL and Python tend to loose it dominance in upcoming years? Will other languages such as Go, C# would be the new emerging languages of future?</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r>
              <a:rPr lang="en-US" dirty="0"/>
              <a:t>The database technologies surveys results are dominated by male population, majority of them being USA respondents.</a:t>
            </a:r>
          </a:p>
          <a:p>
            <a:pPr marL="0" indent="0">
              <a:buNone/>
            </a:pPr>
            <a:r>
              <a:rPr lang="en-US" dirty="0"/>
              <a:t>• Bachelor's and Master’s students highly prefer doing specialization in data technology.</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t>Implications</a:t>
            </a:r>
          </a:p>
          <a:p>
            <a:r>
              <a:rPr lang="en-US" dirty="0"/>
              <a:t>The database technologies surveys results are dominated by male population, majority of them being USA respondents.</a:t>
            </a:r>
          </a:p>
          <a:p>
            <a:pPr marL="0" indent="0">
              <a:buNone/>
            </a:pPr>
            <a:r>
              <a:rPr lang="en-US" dirty="0"/>
              <a:t>• Bachelor's and Master’s students highly prefer doing specialization in data technology.</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77500" lnSpcReduction="20000"/>
          </a:bodyPr>
          <a:lstStyle/>
          <a:p>
            <a:r>
              <a:rPr lang="en-US" dirty="0"/>
              <a:t>We wanted to analyze the dataset for the preferred current and future trends in data technology while also considering the demographics of the respondent.</a:t>
            </a:r>
          </a:p>
          <a:p>
            <a:pPr marL="0" indent="0">
              <a:buNone/>
            </a:pPr>
            <a:r>
              <a:rPr lang="en-US" dirty="0"/>
              <a:t> • From the data visualization it is clearly visible that the data technologies trends are preferred by population b/w 21 to 36 years</a:t>
            </a:r>
          </a:p>
          <a:p>
            <a:pPr marL="0" indent="0">
              <a:buNone/>
            </a:pPr>
            <a:r>
              <a:rPr lang="en-US" dirty="0"/>
              <a:t>• It has a wider acceptance among male as compared to women.</a:t>
            </a:r>
          </a:p>
          <a:p>
            <a:pPr marL="0" indent="0">
              <a:buNone/>
            </a:pPr>
            <a:r>
              <a:rPr lang="en-US" dirty="0"/>
              <a:t>• Among the languages , HTML and JavaScript will remain the most preferred languages to be worked with.</a:t>
            </a:r>
          </a:p>
          <a:p>
            <a:pPr marL="0" indent="0">
              <a:buNone/>
            </a:pPr>
            <a:r>
              <a:rPr lang="en-US" dirty="0"/>
              <a:t>• Among the Database, we may see the popularity of SQL decreasing and which may be replaced by MongoDB and PostgreSQL</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3"/>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Resources used: Database taken from: Stack overflow blog under </a:t>
            </a:r>
            <a:r>
              <a:rPr lang="en-US" dirty="0" err="1"/>
              <a:t>ODbl</a:t>
            </a:r>
            <a:r>
              <a:rPr lang="en-US" dirty="0"/>
              <a:t>: Open Database License. IBM Cognos </a:t>
            </a:r>
            <a:r>
              <a:rPr lang="en-US"/>
              <a:t>dashboard were used </a:t>
            </a:r>
            <a:r>
              <a:rPr lang="en-US" dirty="0"/>
              <a:t>for creating Dashboards</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914400" y="2191385"/>
            <a:ext cx="10489276" cy="2862753"/>
          </a:xfrm>
        </p:spPr>
        <p:txBody>
          <a:bodyPr>
            <a:normAutofit/>
          </a:bodyPr>
          <a:lstStyle/>
          <a:p>
            <a:pPr marL="0" indent="0">
              <a:buNone/>
            </a:pPr>
            <a:r>
              <a:rPr lang="en-US" sz="2200" dirty="0"/>
              <a:t>In Module 1 you have collected the job posting data using Job API in a file named “</a:t>
            </a:r>
            <a:r>
              <a:rPr lang="en-IN" sz="2400" dirty="0"/>
              <a:t>job-postings.xlsx</a:t>
            </a:r>
            <a:r>
              <a:rPr lang="en-US" sz="2200" dirty="0"/>
              <a:t>”. Present that data using a bar chart here. Order the bar chart in the descending order of the number of job postings.</a:t>
            </a:r>
          </a:p>
        </p:txBody>
      </p:sp>
      <p:pic>
        <p:nvPicPr>
          <p:cNvPr id="5" name="Picture 4" descr="A graph showing a number of jobs&#10;&#10;Description automatically generated">
            <a:extLst>
              <a:ext uri="{FF2B5EF4-FFF2-40B4-BE49-F238E27FC236}">
                <a16:creationId xmlns:a16="http://schemas.microsoft.com/office/drawing/2014/main" id="{877070C0-F21E-7C0A-E3B4-2F517246465F}"/>
              </a:ext>
            </a:extLst>
          </p:cNvPr>
          <p:cNvPicPr>
            <a:picLocks noChangeAspect="1"/>
          </p:cNvPicPr>
          <p:nvPr/>
        </p:nvPicPr>
        <p:blipFill>
          <a:blip r:embed="rId3"/>
          <a:stretch>
            <a:fillRect/>
          </a:stretch>
        </p:blipFill>
        <p:spPr>
          <a:xfrm>
            <a:off x="663878" y="1708613"/>
            <a:ext cx="10613721" cy="4579453"/>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78305" y="2191385"/>
            <a:ext cx="10525371" cy="2862753"/>
          </a:xfrm>
        </p:spPr>
        <p:txBody>
          <a:bodyPr>
            <a:normAutofit/>
          </a:bodyPr>
          <a:lstStyle/>
          <a:p>
            <a:pPr marL="0" indent="0">
              <a:buNone/>
            </a:pPr>
            <a:r>
              <a:rPr lang="en-US" sz="2200" dirty="0"/>
              <a:t>In Module 1 you have collected the job postings data using web scraping in a file named “</a:t>
            </a:r>
            <a:r>
              <a:rPr lang="en-IN" sz="2400" dirty="0"/>
              <a:t>popular-</a:t>
            </a:r>
            <a:r>
              <a:rPr lang="en-IN" sz="2400" dirty="0" err="1"/>
              <a:t>languages.csv</a:t>
            </a:r>
            <a:r>
              <a:rPr lang="en-US" sz="2200" dirty="0"/>
              <a:t>”. Present that data using a bar chart here. Order the bar chart in the descending order of salary.</a:t>
            </a:r>
          </a:p>
        </p:txBody>
      </p:sp>
      <p:pic>
        <p:nvPicPr>
          <p:cNvPr id="5" name="Picture 4" descr="A graph with green lines&#10;&#10;Description automatically generated">
            <a:extLst>
              <a:ext uri="{FF2B5EF4-FFF2-40B4-BE49-F238E27FC236}">
                <a16:creationId xmlns:a16="http://schemas.microsoft.com/office/drawing/2014/main" id="{42230C55-7ED4-47B5-0871-006C64289EBF}"/>
              </a:ext>
            </a:extLst>
          </p:cNvPr>
          <p:cNvPicPr>
            <a:picLocks noChangeAspect="1"/>
          </p:cNvPicPr>
          <p:nvPr/>
        </p:nvPicPr>
        <p:blipFill>
          <a:blip r:embed="rId2"/>
          <a:stretch>
            <a:fillRect/>
          </a:stretch>
        </p:blipFill>
        <p:spPr>
          <a:xfrm>
            <a:off x="638827" y="1760074"/>
            <a:ext cx="10872592" cy="4490413"/>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fontScale="47500" lnSpcReduction="20000"/>
          </a:bodyPr>
          <a:lstStyle/>
          <a:p>
            <a:pPr marL="0" indent="0">
              <a:buSzPct val="100000"/>
              <a:buNone/>
            </a:pPr>
            <a:endParaRPr lang="en-US" sz="1600" dirty="0"/>
          </a:p>
          <a:p>
            <a:endParaRPr lang="en-US" sz="1600" dirty="0"/>
          </a:p>
          <a:p>
            <a:r>
              <a:rPr lang="en-US" sz="5000" dirty="0"/>
              <a:t>In this project, we analyze data  to help identify future skill requirements in the IT field.</a:t>
            </a:r>
          </a:p>
          <a:p>
            <a:r>
              <a:rPr lang="en-US" sz="5000" dirty="0"/>
              <a:t>We have two data sets based on technologies and demographics. Using the technology data, we analyze to identify present and future trends of technology. From demographics data, we identify technology insights based on gender, age, locations and education levels.</a:t>
            </a:r>
          </a:p>
          <a:p>
            <a:r>
              <a:rPr lang="en-US" sz="5000" dirty="0"/>
              <a:t>We visualize our results  using IBM Cognos Dashboard Embedded platform and created three different dashboard tabs, i.e., current data technologies, future data technologies and demographics of respondents</a:t>
            </a:r>
            <a:r>
              <a:rPr lang="en-US" sz="5500" dirty="0"/>
              <a:t>.</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To Visualize the data ,dashboards were created to emphasis on the present and future trends of data technologies.</a:t>
            </a:r>
          </a:p>
          <a:p>
            <a:r>
              <a:rPr lang="en-US" sz="1800" dirty="0"/>
              <a:t>Through creating dashboards using IBM Cognos Dashboard, we would be able to visualize our data based on top 10 present and future data technology trends based on respondent gender, formal education ,age and countries. To Visualize the data ,dashboards were created to emphasis on the present and future trends of data technologies.</a:t>
            </a:r>
          </a:p>
          <a:p>
            <a:r>
              <a:rPr lang="en-US" sz="1800" dirty="0"/>
              <a:t> Through creating dashboards using IBM Cognos Dashboard, we would be able to visualize our data based on top 10 present and future data technology trends based on respondent gender, formal education ,age and countries.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endParaRPr lang="en-US" sz="1800" dirty="0"/>
          </a:p>
          <a:p>
            <a:endParaRPr lang="en-US" sz="1800" dirty="0"/>
          </a:p>
          <a:p>
            <a:r>
              <a:rPr lang="en-US" sz="1800" dirty="0"/>
              <a:t>We collected data using APIs and Webscraping methods. After data wrangling process,  we analyze the data and determine distribution, outliers and correlation.</a:t>
            </a:r>
          </a:p>
          <a:p>
            <a:r>
              <a:rPr lang="en-US" sz="1800" dirty="0"/>
              <a:t>A modified subset of Stack Overflow data consisting of two data sets based on the demographics and data technologies were used to visualize the present and future data trends based on their demographics.</a:t>
            </a:r>
            <a:r>
              <a:rPr lang="en-CA" sz="1200" dirty="0"/>
              <a:t> </a:t>
            </a:r>
            <a:endParaRPr lang="en-US" sz="1800" dirty="0"/>
          </a:p>
          <a:p>
            <a:pPr marL="0" indent="0">
              <a:buNone/>
            </a:pPr>
            <a:r>
              <a:rPr lang="en-US" sz="1800" dirty="0"/>
              <a:t>• IBM Cognos Analytics was used to create different dashboards.</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
        <p:nvSpPr>
          <p:cNvPr id="4" name="Rectangle 1">
            <a:extLst>
              <a:ext uri="{FF2B5EF4-FFF2-40B4-BE49-F238E27FC236}">
                <a16:creationId xmlns:a16="http://schemas.microsoft.com/office/drawing/2014/main" id="{1730D7C0-E5E5-E447-9E76-6A91CA33CFD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Using Webscraping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Exploring Data</a:t>
            </a:r>
          </a:p>
        </p:txBody>
      </p:sp>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9531101" cy="4351338"/>
          </a:xfrm>
        </p:spPr>
        <p:txBody>
          <a:bodyPr>
            <a:normAutofit/>
          </a:bodyPr>
          <a:lstStyle/>
          <a:p>
            <a:r>
              <a:rPr lang="en-US" sz="1800" dirty="0"/>
              <a:t>The data was collected from stack overflow blog under Open Database License . </a:t>
            </a:r>
          </a:p>
          <a:p>
            <a:pPr marL="0" indent="0">
              <a:buNone/>
            </a:pPr>
            <a:r>
              <a:rPr lang="en-US" sz="1800" dirty="0"/>
              <a:t>• It consisted of two data sets :</a:t>
            </a:r>
          </a:p>
          <a:p>
            <a:pPr marL="0" indent="0">
              <a:buNone/>
            </a:pPr>
            <a:r>
              <a:rPr lang="en-US" sz="1800" dirty="0"/>
              <a:t>	• Survey data technology normalized consisted of approximately 75K respondents 	querying them about the present and future data technologies interest . Then using 	visualization tools such as bar, columns graphs along with tree maps and hierarchy trees 	were used to analysis the top trending present and future technologies trends.</a:t>
            </a:r>
          </a:p>
          <a:p>
            <a:pPr marL="0" indent="0">
              <a:buNone/>
            </a:pPr>
            <a:r>
              <a:rPr lang="en-US" sz="1800" dirty="0"/>
              <a:t>	• Survey data demographics was more clustered data set a which involved around 11K 	respondents   answering about various demographics questions such as country , age, 	education level, ethnicity, gender etc. The results of these finding were visualized in form 	of bar ,line charts along with maps.</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&lt;Bar chart of top 10 programming languages for the current year goes here.&gt;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programming languages for the next year goes here.&gt;</a:t>
            </a:r>
          </a:p>
        </p:txBody>
      </p:sp>
      <p:pic>
        <p:nvPicPr>
          <p:cNvPr id="6" name="Picture 5" descr="A graph with different colored bars&#10;&#10;Description automatically generated">
            <a:extLst>
              <a:ext uri="{FF2B5EF4-FFF2-40B4-BE49-F238E27FC236}">
                <a16:creationId xmlns:a16="http://schemas.microsoft.com/office/drawing/2014/main" id="{7EE9216D-0DC2-9634-BE1F-186A5135EC29}"/>
              </a:ext>
            </a:extLst>
          </p:cNvPr>
          <p:cNvPicPr>
            <a:picLocks noChangeAspect="1"/>
          </p:cNvPicPr>
          <p:nvPr/>
        </p:nvPicPr>
        <p:blipFill>
          <a:blip r:embed="rId3"/>
          <a:stretch>
            <a:fillRect/>
          </a:stretch>
        </p:blipFill>
        <p:spPr>
          <a:xfrm>
            <a:off x="838200" y="2462501"/>
            <a:ext cx="5036507" cy="3670301"/>
          </a:xfrm>
          <a:prstGeom prst="rect">
            <a:avLst/>
          </a:prstGeom>
        </p:spPr>
      </p:pic>
      <p:pic>
        <p:nvPicPr>
          <p:cNvPr id="9" name="Picture 8" descr="A graph of different colored bars&#10;&#10;Description automatically generated">
            <a:extLst>
              <a:ext uri="{FF2B5EF4-FFF2-40B4-BE49-F238E27FC236}">
                <a16:creationId xmlns:a16="http://schemas.microsoft.com/office/drawing/2014/main" id="{3E0FBD51-0CB2-5CDE-53A7-6C854ADE4EB9}"/>
              </a:ext>
            </a:extLst>
          </p:cNvPr>
          <p:cNvPicPr>
            <a:picLocks noChangeAspect="1"/>
          </p:cNvPicPr>
          <p:nvPr/>
        </p:nvPicPr>
        <p:blipFill>
          <a:blip r:embed="rId4"/>
          <a:stretch>
            <a:fillRect/>
          </a:stretch>
        </p:blipFill>
        <p:spPr>
          <a:xfrm>
            <a:off x="6101383" y="2605414"/>
            <a:ext cx="5316382" cy="3527388"/>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r>
              <a:rPr lang="en-US" dirty="0"/>
              <a:t>JavaScript and HTML were the languages that were preferred and will continue to dominate in future too.</a:t>
            </a:r>
          </a:p>
          <a:p>
            <a:r>
              <a:rPr lang="en-US" dirty="0"/>
              <a:t>They were further followed by SQL, Bash, and Python for current trends, but they may not be the next go to languages in future.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t>Implications</a:t>
            </a:r>
          </a:p>
          <a:p>
            <a:r>
              <a:rPr lang="en-US" dirty="0"/>
              <a:t>The job market would see a higher influx of JavaScript and HTML engineer.</a:t>
            </a:r>
          </a:p>
          <a:p>
            <a:r>
              <a:rPr lang="en-US" dirty="0"/>
              <a:t>This may decrease the present high demand of such developer and we may see a saturation point in coming years.</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databases for the next year goes here.&gt;</a:t>
            </a:r>
          </a:p>
        </p:txBody>
      </p:sp>
      <p:pic>
        <p:nvPicPr>
          <p:cNvPr id="6" name="Picture 5" descr="A graph of different colored squares&#10;&#10;Description automatically generated">
            <a:extLst>
              <a:ext uri="{FF2B5EF4-FFF2-40B4-BE49-F238E27FC236}">
                <a16:creationId xmlns:a16="http://schemas.microsoft.com/office/drawing/2014/main" id="{6ECAA01E-92BC-53D1-4CB1-3D6263F19876}"/>
              </a:ext>
            </a:extLst>
          </p:cNvPr>
          <p:cNvPicPr>
            <a:picLocks noChangeAspect="1"/>
          </p:cNvPicPr>
          <p:nvPr/>
        </p:nvPicPr>
        <p:blipFill>
          <a:blip r:embed="rId2"/>
          <a:stretch>
            <a:fillRect/>
          </a:stretch>
        </p:blipFill>
        <p:spPr>
          <a:xfrm>
            <a:off x="862583" y="2398857"/>
            <a:ext cx="4886863" cy="3450797"/>
          </a:xfrm>
          <a:prstGeom prst="rect">
            <a:avLst/>
          </a:prstGeom>
        </p:spPr>
      </p:pic>
      <p:pic>
        <p:nvPicPr>
          <p:cNvPr id="9" name="Picture 8" descr="A graph of data&#10;&#10;Description automatically generated">
            <a:extLst>
              <a:ext uri="{FF2B5EF4-FFF2-40B4-BE49-F238E27FC236}">
                <a16:creationId xmlns:a16="http://schemas.microsoft.com/office/drawing/2014/main" id="{37D4DB9C-E0FA-68C6-B0E7-4EA7B92C2896}"/>
              </a:ext>
            </a:extLst>
          </p:cNvPr>
          <p:cNvPicPr>
            <a:picLocks noChangeAspect="1"/>
          </p:cNvPicPr>
          <p:nvPr/>
        </p:nvPicPr>
        <p:blipFill>
          <a:blip r:embed="rId3"/>
          <a:stretch>
            <a:fillRect/>
          </a:stretch>
        </p:blipFill>
        <p:spPr>
          <a:xfrm>
            <a:off x="6013386" y="2506661"/>
            <a:ext cx="5316031" cy="3450797"/>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1042</TotalTime>
  <Words>1097</Words>
  <Application>Microsoft Office PowerPoint</Application>
  <PresentationFormat>Widescreen</PresentationFormat>
  <Paragraphs>111</Paragraphs>
  <Slides>20</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Helv</vt:lpstr>
      <vt:lpstr>IBM Plex Mono SemiBold</vt:lpstr>
      <vt:lpstr>IBM Plex Mono Text</vt:lpstr>
      <vt:lpstr>SLIDE_TEMPLATE_skill_network</vt:lpstr>
      <vt:lpstr>Analyzing stack overflow developer survey</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nimanthi yaseema</cp:lastModifiedBy>
  <cp:revision>21</cp:revision>
  <dcterms:created xsi:type="dcterms:W3CDTF">2020-10-28T18:29:43Z</dcterms:created>
  <dcterms:modified xsi:type="dcterms:W3CDTF">2023-09-03T09:13:41Z</dcterms:modified>
</cp:coreProperties>
</file>