
<file path=[Content_Types].xml><?xml version="1.0" encoding="utf-8"?>
<Types xmlns="http://schemas.openxmlformats.org/package/2006/content-types">
  <Default Extension="png" ContentType="image/png"/>
  <Default Extension="wma" ContentType="audio/x-ms-wma"/>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75213" cy="42803763"/>
  <p:notesSz cx="9939338" cy="6807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666">
          <p15:clr>
            <a:srgbClr val="A4A3A4"/>
          </p15:clr>
        </p15:guide>
        <p15:guide id="2" pos="9796">
          <p15:clr>
            <a:srgbClr val="A4A3A4"/>
          </p15:clr>
        </p15:guide>
        <p15:guide id="3" orient="horz" pos="13482">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33" d="100"/>
          <a:sy n="33" d="100"/>
        </p:scale>
        <p:origin x="19" y="-4958"/>
      </p:cViewPr>
      <p:guideLst>
        <p:guide orient="horz" pos="12666"/>
        <p:guide pos="9796"/>
        <p:guide orient="horz" pos="13482"/>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56875" y="510525"/>
            <a:ext cx="6626525" cy="2552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93925" y="3233400"/>
            <a:ext cx="7951450" cy="30632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481330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93925" y="3233400"/>
            <a:ext cx="7951450" cy="3063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4067175" y="511175"/>
            <a:ext cx="1806575" cy="25527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40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513764" y="1714138"/>
            <a:ext cx="27247693" cy="7133961"/>
          </a:xfrm>
          <a:prstGeom prst="rect">
            <a:avLst/>
          </a:prstGeom>
          <a:noFill/>
          <a:ln>
            <a:noFill/>
          </a:ln>
        </p:spPr>
        <p:txBody>
          <a:bodyPr spcFirstLastPara="1" wrap="square" lIns="415550" tIns="207775" rIns="415550" bIns="2077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513761" y="9987548"/>
            <a:ext cx="13371553" cy="28248505"/>
          </a:xfrm>
          <a:prstGeom prst="rect">
            <a:avLst/>
          </a:prstGeom>
          <a:noFill/>
          <a:ln>
            <a:noFill/>
          </a:ln>
        </p:spPr>
        <p:txBody>
          <a:bodyPr spcFirstLastPara="1" wrap="square" lIns="415550" tIns="207775" rIns="415550" bIns="207775" anchor="t" anchorCtr="0">
            <a:normAutofit/>
          </a:bodyPr>
          <a:lstStyle>
            <a:lvl1pPr marL="457200" lvl="0" indent="-1034859" algn="l">
              <a:spcBef>
                <a:spcPts val="2539"/>
              </a:spcBef>
              <a:spcAft>
                <a:spcPts val="0"/>
              </a:spcAft>
              <a:buClr>
                <a:schemeClr val="dk1"/>
              </a:buClr>
              <a:buSzPts val="12697"/>
              <a:buChar char="•"/>
              <a:defRPr sz="12697"/>
            </a:lvl1pPr>
            <a:lvl2pPr marL="914400" lvl="1" indent="-920623" algn="l">
              <a:spcBef>
                <a:spcPts val="2180"/>
              </a:spcBef>
              <a:spcAft>
                <a:spcPts val="0"/>
              </a:spcAft>
              <a:buClr>
                <a:schemeClr val="dk1"/>
              </a:buClr>
              <a:buSzPts val="10898"/>
              <a:buChar char="–"/>
              <a:defRPr sz="10898"/>
            </a:lvl2pPr>
            <a:lvl3pPr marL="1371600" lvl="2" indent="-806323" algn="l">
              <a:spcBef>
                <a:spcPts val="1820"/>
              </a:spcBef>
              <a:spcAft>
                <a:spcPts val="0"/>
              </a:spcAft>
              <a:buClr>
                <a:schemeClr val="dk1"/>
              </a:buClr>
              <a:buSzPts val="9098"/>
              <a:buChar char="•"/>
              <a:defRPr sz="9098"/>
            </a:lvl3pPr>
            <a:lvl4pPr marL="1828800" lvl="3" indent="-749173" algn="l">
              <a:spcBef>
                <a:spcPts val="1640"/>
              </a:spcBef>
              <a:spcAft>
                <a:spcPts val="0"/>
              </a:spcAft>
              <a:buClr>
                <a:schemeClr val="dk1"/>
              </a:buClr>
              <a:buSzPts val="8198"/>
              <a:buChar char="–"/>
              <a:defRPr sz="8198"/>
            </a:lvl4pPr>
            <a:lvl5pPr marL="2286000" lvl="4" indent="-749173" algn="l">
              <a:spcBef>
                <a:spcPts val="1640"/>
              </a:spcBef>
              <a:spcAft>
                <a:spcPts val="0"/>
              </a:spcAft>
              <a:buClr>
                <a:schemeClr val="dk1"/>
              </a:buClr>
              <a:buSzPts val="8198"/>
              <a:buChar char="»"/>
              <a:defRPr sz="8198"/>
            </a:lvl5pPr>
            <a:lvl6pPr marL="2743200" lvl="5" indent="-749173" algn="l">
              <a:spcBef>
                <a:spcPts val="1640"/>
              </a:spcBef>
              <a:spcAft>
                <a:spcPts val="0"/>
              </a:spcAft>
              <a:buClr>
                <a:schemeClr val="dk1"/>
              </a:buClr>
              <a:buSzPts val="8198"/>
              <a:buChar char="•"/>
              <a:defRPr sz="8198"/>
            </a:lvl6pPr>
            <a:lvl7pPr marL="3200400" lvl="6" indent="-749173" algn="l">
              <a:spcBef>
                <a:spcPts val="1640"/>
              </a:spcBef>
              <a:spcAft>
                <a:spcPts val="0"/>
              </a:spcAft>
              <a:buClr>
                <a:schemeClr val="dk1"/>
              </a:buClr>
              <a:buSzPts val="8198"/>
              <a:buChar char="•"/>
              <a:defRPr sz="8198"/>
            </a:lvl7pPr>
            <a:lvl8pPr marL="3657600" lvl="7" indent="-749173" algn="l">
              <a:spcBef>
                <a:spcPts val="1640"/>
              </a:spcBef>
              <a:spcAft>
                <a:spcPts val="0"/>
              </a:spcAft>
              <a:buClr>
                <a:schemeClr val="dk1"/>
              </a:buClr>
              <a:buSzPts val="8198"/>
              <a:buChar char="•"/>
              <a:defRPr sz="8198"/>
            </a:lvl8pPr>
            <a:lvl9pPr marL="4114800" lvl="8" indent="-749172" algn="l">
              <a:spcBef>
                <a:spcPts val="1640"/>
              </a:spcBef>
              <a:spcAft>
                <a:spcPts val="0"/>
              </a:spcAft>
              <a:buClr>
                <a:schemeClr val="dk1"/>
              </a:buClr>
              <a:buSzPts val="8198"/>
              <a:buChar char="•"/>
              <a:defRPr sz="8198"/>
            </a:lvl9pPr>
          </a:lstStyle>
          <a:p>
            <a:endParaRPr/>
          </a:p>
        </p:txBody>
      </p:sp>
      <p:sp>
        <p:nvSpPr>
          <p:cNvPr id="14" name="Google Shape;14;p2"/>
          <p:cNvSpPr txBox="1">
            <a:spLocks noGrp="1"/>
          </p:cNvSpPr>
          <p:nvPr>
            <p:ph type="body" idx="2"/>
          </p:nvPr>
        </p:nvSpPr>
        <p:spPr>
          <a:xfrm>
            <a:off x="15389902" y="9987548"/>
            <a:ext cx="13371553" cy="28248505"/>
          </a:xfrm>
          <a:prstGeom prst="rect">
            <a:avLst/>
          </a:prstGeom>
          <a:noFill/>
          <a:ln>
            <a:noFill/>
          </a:ln>
        </p:spPr>
        <p:txBody>
          <a:bodyPr spcFirstLastPara="1" wrap="square" lIns="415550" tIns="207775" rIns="415550" bIns="207775" anchor="t" anchorCtr="0">
            <a:normAutofit/>
          </a:bodyPr>
          <a:lstStyle>
            <a:lvl1pPr marL="457200" lvl="0" indent="-1034859" algn="l">
              <a:spcBef>
                <a:spcPts val="2539"/>
              </a:spcBef>
              <a:spcAft>
                <a:spcPts val="0"/>
              </a:spcAft>
              <a:buClr>
                <a:schemeClr val="dk1"/>
              </a:buClr>
              <a:buSzPts val="12697"/>
              <a:buChar char="•"/>
              <a:defRPr sz="12697"/>
            </a:lvl1pPr>
            <a:lvl2pPr marL="914400" lvl="1" indent="-920623" algn="l">
              <a:spcBef>
                <a:spcPts val="2180"/>
              </a:spcBef>
              <a:spcAft>
                <a:spcPts val="0"/>
              </a:spcAft>
              <a:buClr>
                <a:schemeClr val="dk1"/>
              </a:buClr>
              <a:buSzPts val="10898"/>
              <a:buChar char="–"/>
              <a:defRPr sz="10898"/>
            </a:lvl2pPr>
            <a:lvl3pPr marL="1371600" lvl="2" indent="-806323" algn="l">
              <a:spcBef>
                <a:spcPts val="1820"/>
              </a:spcBef>
              <a:spcAft>
                <a:spcPts val="0"/>
              </a:spcAft>
              <a:buClr>
                <a:schemeClr val="dk1"/>
              </a:buClr>
              <a:buSzPts val="9098"/>
              <a:buChar char="•"/>
              <a:defRPr sz="9098"/>
            </a:lvl3pPr>
            <a:lvl4pPr marL="1828800" lvl="3" indent="-749173" algn="l">
              <a:spcBef>
                <a:spcPts val="1640"/>
              </a:spcBef>
              <a:spcAft>
                <a:spcPts val="0"/>
              </a:spcAft>
              <a:buClr>
                <a:schemeClr val="dk1"/>
              </a:buClr>
              <a:buSzPts val="8198"/>
              <a:buChar char="–"/>
              <a:defRPr sz="8198"/>
            </a:lvl4pPr>
            <a:lvl5pPr marL="2286000" lvl="4" indent="-749173" algn="l">
              <a:spcBef>
                <a:spcPts val="1640"/>
              </a:spcBef>
              <a:spcAft>
                <a:spcPts val="0"/>
              </a:spcAft>
              <a:buClr>
                <a:schemeClr val="dk1"/>
              </a:buClr>
              <a:buSzPts val="8198"/>
              <a:buChar char="»"/>
              <a:defRPr sz="8198"/>
            </a:lvl5pPr>
            <a:lvl6pPr marL="2743200" lvl="5" indent="-749173" algn="l">
              <a:spcBef>
                <a:spcPts val="1640"/>
              </a:spcBef>
              <a:spcAft>
                <a:spcPts val="0"/>
              </a:spcAft>
              <a:buClr>
                <a:schemeClr val="dk1"/>
              </a:buClr>
              <a:buSzPts val="8198"/>
              <a:buChar char="•"/>
              <a:defRPr sz="8198"/>
            </a:lvl6pPr>
            <a:lvl7pPr marL="3200400" lvl="6" indent="-749173" algn="l">
              <a:spcBef>
                <a:spcPts val="1640"/>
              </a:spcBef>
              <a:spcAft>
                <a:spcPts val="0"/>
              </a:spcAft>
              <a:buClr>
                <a:schemeClr val="dk1"/>
              </a:buClr>
              <a:buSzPts val="8198"/>
              <a:buChar char="•"/>
              <a:defRPr sz="8198"/>
            </a:lvl7pPr>
            <a:lvl8pPr marL="3657600" lvl="7" indent="-749173" algn="l">
              <a:spcBef>
                <a:spcPts val="1640"/>
              </a:spcBef>
              <a:spcAft>
                <a:spcPts val="0"/>
              </a:spcAft>
              <a:buClr>
                <a:schemeClr val="dk1"/>
              </a:buClr>
              <a:buSzPts val="8198"/>
              <a:buChar char="•"/>
              <a:defRPr sz="8198"/>
            </a:lvl8pPr>
            <a:lvl9pPr marL="4114800" lvl="8" indent="-749172" algn="l">
              <a:spcBef>
                <a:spcPts val="1640"/>
              </a:spcBef>
              <a:spcAft>
                <a:spcPts val="0"/>
              </a:spcAft>
              <a:buClr>
                <a:schemeClr val="dk1"/>
              </a:buClr>
              <a:buSzPts val="8198"/>
              <a:buChar char="•"/>
              <a:defRPr sz="8198"/>
            </a:lvl9pPr>
          </a:lstStyle>
          <a:p>
            <a:endParaRPr/>
          </a:p>
        </p:txBody>
      </p:sp>
      <p:sp>
        <p:nvSpPr>
          <p:cNvPr id="15" name="Google Shape;15;p2"/>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513764" y="1714138"/>
            <a:ext cx="27247693" cy="7133961"/>
          </a:xfrm>
          <a:prstGeom prst="rect">
            <a:avLst/>
          </a:prstGeom>
          <a:noFill/>
          <a:ln>
            <a:noFill/>
          </a:ln>
        </p:spPr>
        <p:txBody>
          <a:bodyPr spcFirstLastPara="1" wrap="square" lIns="415550" tIns="207775" rIns="415550" bIns="2077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013357" y="10487953"/>
            <a:ext cx="28248505" cy="27247693"/>
          </a:xfrm>
          <a:prstGeom prst="rect">
            <a:avLst/>
          </a:prstGeom>
          <a:noFill/>
          <a:ln>
            <a:noFill/>
          </a:ln>
        </p:spPr>
        <p:txBody>
          <a:bodyPr spcFirstLastPara="1" wrap="square" lIns="415550" tIns="207775" rIns="415550" bIns="2077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094533" y="16569136"/>
            <a:ext cx="36521916" cy="6811923"/>
          </a:xfrm>
          <a:prstGeom prst="rect">
            <a:avLst/>
          </a:prstGeom>
          <a:noFill/>
          <a:ln>
            <a:noFill/>
          </a:ln>
        </p:spPr>
        <p:txBody>
          <a:bodyPr spcFirstLastPara="1" wrap="square" lIns="415550" tIns="207775" rIns="415550" bIns="2077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781605" y="10009506"/>
            <a:ext cx="36521916" cy="19931182"/>
          </a:xfrm>
          <a:prstGeom prst="rect">
            <a:avLst/>
          </a:prstGeom>
          <a:noFill/>
          <a:ln>
            <a:noFill/>
          </a:ln>
        </p:spPr>
        <p:txBody>
          <a:bodyPr spcFirstLastPara="1" wrap="square" lIns="415550" tIns="207775" rIns="415550" bIns="2077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2270641" y="13296914"/>
            <a:ext cx="25733932" cy="9175065"/>
          </a:xfrm>
          <a:prstGeom prst="rect">
            <a:avLst/>
          </a:prstGeom>
          <a:noFill/>
          <a:ln>
            <a:noFill/>
          </a:ln>
        </p:spPr>
        <p:txBody>
          <a:bodyPr spcFirstLastPara="1" wrap="square" lIns="415550" tIns="207775" rIns="415550" bIns="2077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4541282" y="24255469"/>
            <a:ext cx="21192648" cy="10938740"/>
          </a:xfrm>
          <a:prstGeom prst="rect">
            <a:avLst/>
          </a:prstGeom>
          <a:noFill/>
          <a:ln>
            <a:noFill/>
          </a:ln>
        </p:spPr>
        <p:txBody>
          <a:bodyPr spcFirstLastPara="1" wrap="square" lIns="415550" tIns="207775" rIns="415550" bIns="207775" anchor="t" anchorCtr="0">
            <a:normAutofit/>
          </a:bodyPr>
          <a:lstStyle>
            <a:lvl1pPr lvl="0" algn="ctr">
              <a:spcBef>
                <a:spcPts val="2899"/>
              </a:spcBef>
              <a:spcAft>
                <a:spcPts val="0"/>
              </a:spcAft>
              <a:buClr>
                <a:srgbClr val="888888"/>
              </a:buClr>
              <a:buSzPts val="14497"/>
              <a:buNone/>
              <a:defRPr>
                <a:solidFill>
                  <a:srgbClr val="888888"/>
                </a:solidFill>
              </a:defRPr>
            </a:lvl1pPr>
            <a:lvl2pPr lvl="1" algn="ctr">
              <a:spcBef>
                <a:spcPts val="2539"/>
              </a:spcBef>
              <a:spcAft>
                <a:spcPts val="0"/>
              </a:spcAft>
              <a:buClr>
                <a:srgbClr val="888888"/>
              </a:buClr>
              <a:buSzPts val="12697"/>
              <a:buNone/>
              <a:defRPr>
                <a:solidFill>
                  <a:srgbClr val="888888"/>
                </a:solidFill>
              </a:defRPr>
            </a:lvl2pPr>
            <a:lvl3pPr lvl="2" algn="ctr">
              <a:spcBef>
                <a:spcPts val="2180"/>
              </a:spcBef>
              <a:spcAft>
                <a:spcPts val="0"/>
              </a:spcAft>
              <a:buClr>
                <a:srgbClr val="888888"/>
              </a:buClr>
              <a:buSzPts val="10898"/>
              <a:buNone/>
              <a:defRPr>
                <a:solidFill>
                  <a:srgbClr val="888888"/>
                </a:solidFill>
              </a:defRPr>
            </a:lvl3pPr>
            <a:lvl4pPr lvl="3" algn="ctr">
              <a:spcBef>
                <a:spcPts val="1820"/>
              </a:spcBef>
              <a:spcAft>
                <a:spcPts val="0"/>
              </a:spcAft>
              <a:buClr>
                <a:srgbClr val="888888"/>
              </a:buClr>
              <a:buSzPts val="9098"/>
              <a:buNone/>
              <a:defRPr>
                <a:solidFill>
                  <a:srgbClr val="888888"/>
                </a:solidFill>
              </a:defRPr>
            </a:lvl4pPr>
            <a:lvl5pPr lvl="4" algn="ctr">
              <a:spcBef>
                <a:spcPts val="1820"/>
              </a:spcBef>
              <a:spcAft>
                <a:spcPts val="0"/>
              </a:spcAft>
              <a:buClr>
                <a:srgbClr val="888888"/>
              </a:buClr>
              <a:buSzPts val="9098"/>
              <a:buNone/>
              <a:defRPr>
                <a:solidFill>
                  <a:srgbClr val="888888"/>
                </a:solidFill>
              </a:defRPr>
            </a:lvl5pPr>
            <a:lvl6pPr lvl="5" algn="ctr">
              <a:spcBef>
                <a:spcPts val="1820"/>
              </a:spcBef>
              <a:spcAft>
                <a:spcPts val="0"/>
              </a:spcAft>
              <a:buClr>
                <a:srgbClr val="888888"/>
              </a:buClr>
              <a:buSzPts val="9098"/>
              <a:buNone/>
              <a:defRPr>
                <a:solidFill>
                  <a:srgbClr val="888888"/>
                </a:solidFill>
              </a:defRPr>
            </a:lvl6pPr>
            <a:lvl7pPr lvl="6" algn="ctr">
              <a:spcBef>
                <a:spcPts val="1820"/>
              </a:spcBef>
              <a:spcAft>
                <a:spcPts val="0"/>
              </a:spcAft>
              <a:buClr>
                <a:srgbClr val="888888"/>
              </a:buClr>
              <a:buSzPts val="9098"/>
              <a:buNone/>
              <a:defRPr>
                <a:solidFill>
                  <a:srgbClr val="888888"/>
                </a:solidFill>
              </a:defRPr>
            </a:lvl7pPr>
            <a:lvl8pPr lvl="7" algn="ctr">
              <a:spcBef>
                <a:spcPts val="1820"/>
              </a:spcBef>
              <a:spcAft>
                <a:spcPts val="0"/>
              </a:spcAft>
              <a:buClr>
                <a:srgbClr val="888888"/>
              </a:buClr>
              <a:buSzPts val="9098"/>
              <a:buNone/>
              <a:defRPr>
                <a:solidFill>
                  <a:srgbClr val="888888"/>
                </a:solidFill>
              </a:defRPr>
            </a:lvl8pPr>
            <a:lvl9pPr lvl="8" algn="ctr">
              <a:spcBef>
                <a:spcPts val="1820"/>
              </a:spcBef>
              <a:spcAft>
                <a:spcPts val="0"/>
              </a:spcAft>
              <a:buClr>
                <a:srgbClr val="888888"/>
              </a:buClr>
              <a:buSzPts val="9098"/>
              <a:buNone/>
              <a:defRPr>
                <a:solidFill>
                  <a:srgbClr val="888888"/>
                </a:solidFill>
              </a:defRPr>
            </a:lvl9pPr>
          </a:lstStyle>
          <a:p>
            <a:endParaRPr/>
          </a:p>
        </p:txBody>
      </p:sp>
      <p:sp>
        <p:nvSpPr>
          <p:cNvPr id="21" name="Google Shape;21;p3"/>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513764" y="1714138"/>
            <a:ext cx="27247693" cy="7133961"/>
          </a:xfrm>
          <a:prstGeom prst="rect">
            <a:avLst/>
          </a:prstGeom>
          <a:noFill/>
          <a:ln>
            <a:noFill/>
          </a:ln>
        </p:spPr>
        <p:txBody>
          <a:bodyPr spcFirstLastPara="1" wrap="square" lIns="415550" tIns="207775" rIns="415550" bIns="2077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513764" y="9987548"/>
            <a:ext cx="27247693" cy="28248505"/>
          </a:xfrm>
          <a:prstGeom prst="rect">
            <a:avLst/>
          </a:prstGeom>
          <a:noFill/>
          <a:ln>
            <a:noFill/>
          </a:ln>
        </p:spPr>
        <p:txBody>
          <a:bodyPr spcFirstLastPara="1" wrap="square" lIns="415550" tIns="207775" rIns="415550" bIns="2077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2391533" y="27505388"/>
            <a:ext cx="25733932" cy="8501303"/>
          </a:xfrm>
          <a:prstGeom prst="rect">
            <a:avLst/>
          </a:prstGeom>
          <a:noFill/>
          <a:ln>
            <a:noFill/>
          </a:ln>
        </p:spPr>
        <p:txBody>
          <a:bodyPr spcFirstLastPara="1" wrap="square" lIns="415550" tIns="207775" rIns="415550" bIns="207775" anchor="t" anchorCtr="0">
            <a:normAutofit/>
          </a:bodyPr>
          <a:lstStyle>
            <a:lvl1pPr lvl="0" algn="l">
              <a:spcBef>
                <a:spcPts val="0"/>
              </a:spcBef>
              <a:spcAft>
                <a:spcPts val="0"/>
              </a:spcAft>
              <a:buClr>
                <a:schemeClr val="dk1"/>
              </a:buClr>
              <a:buSzPts val="18196"/>
              <a:buFont typeface="Calibri"/>
              <a:buNone/>
              <a:defRPr sz="18196"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2391533" y="18142067"/>
            <a:ext cx="25733932" cy="9363319"/>
          </a:xfrm>
          <a:prstGeom prst="rect">
            <a:avLst/>
          </a:prstGeom>
          <a:noFill/>
          <a:ln>
            <a:noFill/>
          </a:ln>
        </p:spPr>
        <p:txBody>
          <a:bodyPr spcFirstLastPara="1" wrap="square" lIns="415550" tIns="207775" rIns="415550" bIns="207775" anchor="b" anchorCtr="0">
            <a:normAutofit/>
          </a:bodyPr>
          <a:lstStyle>
            <a:lvl1pPr marL="457200" lvl="0" indent="-228600" algn="l">
              <a:spcBef>
                <a:spcPts val="1820"/>
              </a:spcBef>
              <a:spcAft>
                <a:spcPts val="0"/>
              </a:spcAft>
              <a:buClr>
                <a:srgbClr val="888888"/>
              </a:buClr>
              <a:buSzPts val="9098"/>
              <a:buNone/>
              <a:defRPr sz="9098">
                <a:solidFill>
                  <a:srgbClr val="888888"/>
                </a:solidFill>
              </a:defRPr>
            </a:lvl1pPr>
            <a:lvl2pPr marL="914400" lvl="1" indent="-228600" algn="l">
              <a:spcBef>
                <a:spcPts val="1640"/>
              </a:spcBef>
              <a:spcAft>
                <a:spcPts val="0"/>
              </a:spcAft>
              <a:buClr>
                <a:srgbClr val="888888"/>
              </a:buClr>
              <a:buSzPts val="8198"/>
              <a:buNone/>
              <a:defRPr sz="8198">
                <a:solidFill>
                  <a:srgbClr val="888888"/>
                </a:solidFill>
              </a:defRPr>
            </a:lvl2pPr>
            <a:lvl3pPr marL="1371600" lvl="2" indent="-228600" algn="l">
              <a:spcBef>
                <a:spcPts val="1460"/>
              </a:spcBef>
              <a:spcAft>
                <a:spcPts val="0"/>
              </a:spcAft>
              <a:buClr>
                <a:srgbClr val="888888"/>
              </a:buClr>
              <a:buSzPts val="7299"/>
              <a:buNone/>
              <a:defRPr sz="7299">
                <a:solidFill>
                  <a:srgbClr val="888888"/>
                </a:solidFill>
              </a:defRPr>
            </a:lvl3pPr>
            <a:lvl4pPr marL="1828800" lvl="3" indent="-228600" algn="l">
              <a:spcBef>
                <a:spcPts val="1260"/>
              </a:spcBef>
              <a:spcAft>
                <a:spcPts val="0"/>
              </a:spcAft>
              <a:buClr>
                <a:srgbClr val="888888"/>
              </a:buClr>
              <a:buSzPts val="6299"/>
              <a:buNone/>
              <a:defRPr sz="6299">
                <a:solidFill>
                  <a:srgbClr val="888888"/>
                </a:solidFill>
              </a:defRPr>
            </a:lvl4pPr>
            <a:lvl5pPr marL="2286000" lvl="4" indent="-228600" algn="l">
              <a:spcBef>
                <a:spcPts val="1260"/>
              </a:spcBef>
              <a:spcAft>
                <a:spcPts val="0"/>
              </a:spcAft>
              <a:buClr>
                <a:srgbClr val="888888"/>
              </a:buClr>
              <a:buSzPts val="6299"/>
              <a:buNone/>
              <a:defRPr sz="6299">
                <a:solidFill>
                  <a:srgbClr val="888888"/>
                </a:solidFill>
              </a:defRPr>
            </a:lvl5pPr>
            <a:lvl6pPr marL="2743200" lvl="5" indent="-228600" algn="l">
              <a:spcBef>
                <a:spcPts val="1260"/>
              </a:spcBef>
              <a:spcAft>
                <a:spcPts val="0"/>
              </a:spcAft>
              <a:buClr>
                <a:srgbClr val="888888"/>
              </a:buClr>
              <a:buSzPts val="6299"/>
              <a:buNone/>
              <a:defRPr sz="6299">
                <a:solidFill>
                  <a:srgbClr val="888888"/>
                </a:solidFill>
              </a:defRPr>
            </a:lvl6pPr>
            <a:lvl7pPr marL="3200400" lvl="6" indent="-228600" algn="l">
              <a:spcBef>
                <a:spcPts val="1260"/>
              </a:spcBef>
              <a:spcAft>
                <a:spcPts val="0"/>
              </a:spcAft>
              <a:buClr>
                <a:srgbClr val="888888"/>
              </a:buClr>
              <a:buSzPts val="6299"/>
              <a:buNone/>
              <a:defRPr sz="6299">
                <a:solidFill>
                  <a:srgbClr val="888888"/>
                </a:solidFill>
              </a:defRPr>
            </a:lvl7pPr>
            <a:lvl8pPr marL="3657600" lvl="7" indent="-228600" algn="l">
              <a:spcBef>
                <a:spcPts val="1260"/>
              </a:spcBef>
              <a:spcAft>
                <a:spcPts val="0"/>
              </a:spcAft>
              <a:buClr>
                <a:srgbClr val="888888"/>
              </a:buClr>
              <a:buSzPts val="6299"/>
              <a:buNone/>
              <a:defRPr sz="6299">
                <a:solidFill>
                  <a:srgbClr val="888888"/>
                </a:solidFill>
              </a:defRPr>
            </a:lvl8pPr>
            <a:lvl9pPr marL="4114800" lvl="8" indent="-228600" algn="l">
              <a:spcBef>
                <a:spcPts val="1260"/>
              </a:spcBef>
              <a:spcAft>
                <a:spcPts val="0"/>
              </a:spcAft>
              <a:buClr>
                <a:srgbClr val="888888"/>
              </a:buClr>
              <a:buSzPts val="6299"/>
              <a:buNone/>
              <a:defRPr sz="6299">
                <a:solidFill>
                  <a:srgbClr val="888888"/>
                </a:solidFill>
              </a:defRPr>
            </a:lvl9pPr>
          </a:lstStyle>
          <a:p>
            <a:endParaRPr/>
          </a:p>
        </p:txBody>
      </p:sp>
      <p:sp>
        <p:nvSpPr>
          <p:cNvPr id="33" name="Google Shape;33;p5"/>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1513764" y="1714138"/>
            <a:ext cx="27247693" cy="7133961"/>
          </a:xfrm>
          <a:prstGeom prst="rect">
            <a:avLst/>
          </a:prstGeom>
          <a:noFill/>
          <a:ln>
            <a:noFill/>
          </a:ln>
        </p:spPr>
        <p:txBody>
          <a:bodyPr spcFirstLastPara="1" wrap="square" lIns="415550" tIns="207775" rIns="415550" bIns="207775" anchor="ctr" anchorCtr="0">
            <a:normAutofit/>
          </a:bodyPr>
          <a:lstStyle>
            <a:lvl1pPr lvl="0" algn="ctr">
              <a:spcBef>
                <a:spcPts val="0"/>
              </a:spcBef>
              <a:spcAft>
                <a:spcPts val="0"/>
              </a:spcAft>
              <a:buClr>
                <a:schemeClr val="dk1"/>
              </a:buClr>
              <a:buSzPts val="19996"/>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513762" y="9581310"/>
            <a:ext cx="13376810" cy="3993034"/>
          </a:xfrm>
          <a:prstGeom prst="rect">
            <a:avLst/>
          </a:prstGeom>
          <a:noFill/>
          <a:ln>
            <a:noFill/>
          </a:ln>
        </p:spPr>
        <p:txBody>
          <a:bodyPr spcFirstLastPara="1" wrap="square" lIns="415550" tIns="207775" rIns="415550" bIns="207775" anchor="b" anchorCtr="0">
            <a:normAutofit/>
          </a:bodyPr>
          <a:lstStyle>
            <a:lvl1pPr marL="457200" lvl="0" indent="-228600" algn="l">
              <a:spcBef>
                <a:spcPts val="2180"/>
              </a:spcBef>
              <a:spcAft>
                <a:spcPts val="0"/>
              </a:spcAft>
              <a:buClr>
                <a:schemeClr val="dk1"/>
              </a:buClr>
              <a:buSzPts val="10898"/>
              <a:buNone/>
              <a:defRPr sz="10898" b="1"/>
            </a:lvl1pPr>
            <a:lvl2pPr marL="914400" lvl="1" indent="-228600" algn="l">
              <a:spcBef>
                <a:spcPts val="1820"/>
              </a:spcBef>
              <a:spcAft>
                <a:spcPts val="0"/>
              </a:spcAft>
              <a:buClr>
                <a:schemeClr val="dk1"/>
              </a:buClr>
              <a:buSzPts val="9098"/>
              <a:buNone/>
              <a:defRPr sz="9098" b="1"/>
            </a:lvl2pPr>
            <a:lvl3pPr marL="1371600" lvl="2" indent="-228600" algn="l">
              <a:spcBef>
                <a:spcPts val="1640"/>
              </a:spcBef>
              <a:spcAft>
                <a:spcPts val="0"/>
              </a:spcAft>
              <a:buClr>
                <a:schemeClr val="dk1"/>
              </a:buClr>
              <a:buSzPts val="8198"/>
              <a:buNone/>
              <a:defRPr sz="8198" b="1"/>
            </a:lvl3pPr>
            <a:lvl4pPr marL="1828800" lvl="3" indent="-228600" algn="l">
              <a:spcBef>
                <a:spcPts val="1460"/>
              </a:spcBef>
              <a:spcAft>
                <a:spcPts val="0"/>
              </a:spcAft>
              <a:buClr>
                <a:schemeClr val="dk1"/>
              </a:buClr>
              <a:buSzPts val="7299"/>
              <a:buNone/>
              <a:defRPr sz="7299" b="1"/>
            </a:lvl4pPr>
            <a:lvl5pPr marL="2286000" lvl="4" indent="-228600" algn="l">
              <a:spcBef>
                <a:spcPts val="1460"/>
              </a:spcBef>
              <a:spcAft>
                <a:spcPts val="0"/>
              </a:spcAft>
              <a:buClr>
                <a:schemeClr val="dk1"/>
              </a:buClr>
              <a:buSzPts val="7299"/>
              <a:buNone/>
              <a:defRPr sz="7299" b="1"/>
            </a:lvl5pPr>
            <a:lvl6pPr marL="2743200" lvl="5" indent="-228600" algn="l">
              <a:spcBef>
                <a:spcPts val="1460"/>
              </a:spcBef>
              <a:spcAft>
                <a:spcPts val="0"/>
              </a:spcAft>
              <a:buClr>
                <a:schemeClr val="dk1"/>
              </a:buClr>
              <a:buSzPts val="7299"/>
              <a:buNone/>
              <a:defRPr sz="7299" b="1"/>
            </a:lvl6pPr>
            <a:lvl7pPr marL="3200400" lvl="6" indent="-228600" algn="l">
              <a:spcBef>
                <a:spcPts val="1460"/>
              </a:spcBef>
              <a:spcAft>
                <a:spcPts val="0"/>
              </a:spcAft>
              <a:buClr>
                <a:schemeClr val="dk1"/>
              </a:buClr>
              <a:buSzPts val="7299"/>
              <a:buNone/>
              <a:defRPr sz="7299" b="1"/>
            </a:lvl7pPr>
            <a:lvl8pPr marL="3657600" lvl="7" indent="-228600" algn="l">
              <a:spcBef>
                <a:spcPts val="1460"/>
              </a:spcBef>
              <a:spcAft>
                <a:spcPts val="0"/>
              </a:spcAft>
              <a:buClr>
                <a:schemeClr val="dk1"/>
              </a:buClr>
              <a:buSzPts val="7299"/>
              <a:buNone/>
              <a:defRPr sz="7299" b="1"/>
            </a:lvl8pPr>
            <a:lvl9pPr marL="4114800" lvl="8" indent="-228600" algn="l">
              <a:spcBef>
                <a:spcPts val="1460"/>
              </a:spcBef>
              <a:spcAft>
                <a:spcPts val="0"/>
              </a:spcAft>
              <a:buClr>
                <a:schemeClr val="dk1"/>
              </a:buClr>
              <a:buSzPts val="7299"/>
              <a:buNone/>
              <a:defRPr sz="7299" b="1"/>
            </a:lvl9pPr>
          </a:lstStyle>
          <a:p>
            <a:endParaRPr/>
          </a:p>
        </p:txBody>
      </p:sp>
      <p:sp>
        <p:nvSpPr>
          <p:cNvPr id="39" name="Google Shape;39;p6"/>
          <p:cNvSpPr txBox="1">
            <a:spLocks noGrp="1"/>
          </p:cNvSpPr>
          <p:nvPr>
            <p:ph type="body" idx="2"/>
          </p:nvPr>
        </p:nvSpPr>
        <p:spPr>
          <a:xfrm>
            <a:off x="1513762" y="13574344"/>
            <a:ext cx="13376700" cy="24661800"/>
          </a:xfrm>
          <a:prstGeom prst="rect">
            <a:avLst/>
          </a:prstGeom>
          <a:noFill/>
          <a:ln>
            <a:noFill/>
          </a:ln>
        </p:spPr>
        <p:txBody>
          <a:bodyPr spcFirstLastPara="1" wrap="square" lIns="415550" tIns="207775" rIns="415550" bIns="207775" anchor="t" anchorCtr="0">
            <a:normAutofit/>
          </a:bodyPr>
          <a:lstStyle>
            <a:lvl1pPr marL="457200" lvl="0" indent="-920623" algn="l">
              <a:spcBef>
                <a:spcPts val="2180"/>
              </a:spcBef>
              <a:spcAft>
                <a:spcPts val="0"/>
              </a:spcAft>
              <a:buClr>
                <a:schemeClr val="dk1"/>
              </a:buClr>
              <a:buSzPts val="10898"/>
              <a:buChar char="•"/>
              <a:defRPr sz="10898"/>
            </a:lvl1pPr>
            <a:lvl2pPr marL="914400" lvl="1" indent="-806323" algn="l">
              <a:spcBef>
                <a:spcPts val="1820"/>
              </a:spcBef>
              <a:spcAft>
                <a:spcPts val="0"/>
              </a:spcAft>
              <a:buClr>
                <a:schemeClr val="dk1"/>
              </a:buClr>
              <a:buSzPts val="9098"/>
              <a:buChar char="–"/>
              <a:defRPr sz="9098"/>
            </a:lvl2pPr>
            <a:lvl3pPr marL="1371600" lvl="2" indent="-749173" algn="l">
              <a:spcBef>
                <a:spcPts val="1640"/>
              </a:spcBef>
              <a:spcAft>
                <a:spcPts val="0"/>
              </a:spcAft>
              <a:buClr>
                <a:schemeClr val="dk1"/>
              </a:buClr>
              <a:buSzPts val="8198"/>
              <a:buChar char="•"/>
              <a:defRPr sz="8198"/>
            </a:lvl3pPr>
            <a:lvl4pPr marL="1828800" lvl="3" indent="-692086" algn="l">
              <a:spcBef>
                <a:spcPts val="1460"/>
              </a:spcBef>
              <a:spcAft>
                <a:spcPts val="0"/>
              </a:spcAft>
              <a:buClr>
                <a:schemeClr val="dk1"/>
              </a:buClr>
              <a:buSzPts val="7299"/>
              <a:buChar char="–"/>
              <a:defRPr sz="7299"/>
            </a:lvl4pPr>
            <a:lvl5pPr marL="2286000" lvl="4" indent="-692086" algn="l">
              <a:spcBef>
                <a:spcPts val="1460"/>
              </a:spcBef>
              <a:spcAft>
                <a:spcPts val="0"/>
              </a:spcAft>
              <a:buClr>
                <a:schemeClr val="dk1"/>
              </a:buClr>
              <a:buSzPts val="7299"/>
              <a:buChar char="»"/>
              <a:defRPr sz="7299"/>
            </a:lvl5pPr>
            <a:lvl6pPr marL="2743200" lvl="5" indent="-692086" algn="l">
              <a:spcBef>
                <a:spcPts val="1460"/>
              </a:spcBef>
              <a:spcAft>
                <a:spcPts val="0"/>
              </a:spcAft>
              <a:buClr>
                <a:schemeClr val="dk1"/>
              </a:buClr>
              <a:buSzPts val="7299"/>
              <a:buChar char="•"/>
              <a:defRPr sz="7299"/>
            </a:lvl6pPr>
            <a:lvl7pPr marL="3200400" lvl="6" indent="-692086" algn="l">
              <a:spcBef>
                <a:spcPts val="1460"/>
              </a:spcBef>
              <a:spcAft>
                <a:spcPts val="0"/>
              </a:spcAft>
              <a:buClr>
                <a:schemeClr val="dk1"/>
              </a:buClr>
              <a:buSzPts val="7299"/>
              <a:buChar char="•"/>
              <a:defRPr sz="7299"/>
            </a:lvl7pPr>
            <a:lvl8pPr marL="3657600" lvl="7" indent="-692086" algn="l">
              <a:spcBef>
                <a:spcPts val="1460"/>
              </a:spcBef>
              <a:spcAft>
                <a:spcPts val="0"/>
              </a:spcAft>
              <a:buClr>
                <a:schemeClr val="dk1"/>
              </a:buClr>
              <a:buSzPts val="7299"/>
              <a:buChar char="•"/>
              <a:defRPr sz="7299"/>
            </a:lvl8pPr>
            <a:lvl9pPr marL="4114800" lvl="8" indent="-692086" algn="l">
              <a:spcBef>
                <a:spcPts val="1460"/>
              </a:spcBef>
              <a:spcAft>
                <a:spcPts val="0"/>
              </a:spcAft>
              <a:buClr>
                <a:schemeClr val="dk1"/>
              </a:buClr>
              <a:buSzPts val="7299"/>
              <a:buChar char="•"/>
              <a:defRPr sz="7299"/>
            </a:lvl9pPr>
          </a:lstStyle>
          <a:p>
            <a:endParaRPr/>
          </a:p>
        </p:txBody>
      </p:sp>
      <p:sp>
        <p:nvSpPr>
          <p:cNvPr id="40" name="Google Shape;40;p6"/>
          <p:cNvSpPr txBox="1">
            <a:spLocks noGrp="1"/>
          </p:cNvSpPr>
          <p:nvPr>
            <p:ph type="body" idx="3"/>
          </p:nvPr>
        </p:nvSpPr>
        <p:spPr>
          <a:xfrm>
            <a:off x="15379391" y="9581310"/>
            <a:ext cx="13382064" cy="3993034"/>
          </a:xfrm>
          <a:prstGeom prst="rect">
            <a:avLst/>
          </a:prstGeom>
          <a:noFill/>
          <a:ln>
            <a:noFill/>
          </a:ln>
        </p:spPr>
        <p:txBody>
          <a:bodyPr spcFirstLastPara="1" wrap="square" lIns="415550" tIns="207775" rIns="415550" bIns="207775" anchor="b" anchorCtr="0">
            <a:normAutofit/>
          </a:bodyPr>
          <a:lstStyle>
            <a:lvl1pPr marL="457200" lvl="0" indent="-228600" algn="l">
              <a:spcBef>
                <a:spcPts val="2180"/>
              </a:spcBef>
              <a:spcAft>
                <a:spcPts val="0"/>
              </a:spcAft>
              <a:buClr>
                <a:schemeClr val="dk1"/>
              </a:buClr>
              <a:buSzPts val="10898"/>
              <a:buNone/>
              <a:defRPr sz="10898" b="1"/>
            </a:lvl1pPr>
            <a:lvl2pPr marL="914400" lvl="1" indent="-228600" algn="l">
              <a:spcBef>
                <a:spcPts val="1820"/>
              </a:spcBef>
              <a:spcAft>
                <a:spcPts val="0"/>
              </a:spcAft>
              <a:buClr>
                <a:schemeClr val="dk1"/>
              </a:buClr>
              <a:buSzPts val="9098"/>
              <a:buNone/>
              <a:defRPr sz="9098" b="1"/>
            </a:lvl2pPr>
            <a:lvl3pPr marL="1371600" lvl="2" indent="-228600" algn="l">
              <a:spcBef>
                <a:spcPts val="1640"/>
              </a:spcBef>
              <a:spcAft>
                <a:spcPts val="0"/>
              </a:spcAft>
              <a:buClr>
                <a:schemeClr val="dk1"/>
              </a:buClr>
              <a:buSzPts val="8198"/>
              <a:buNone/>
              <a:defRPr sz="8198" b="1"/>
            </a:lvl3pPr>
            <a:lvl4pPr marL="1828800" lvl="3" indent="-228600" algn="l">
              <a:spcBef>
                <a:spcPts val="1460"/>
              </a:spcBef>
              <a:spcAft>
                <a:spcPts val="0"/>
              </a:spcAft>
              <a:buClr>
                <a:schemeClr val="dk1"/>
              </a:buClr>
              <a:buSzPts val="7299"/>
              <a:buNone/>
              <a:defRPr sz="7299" b="1"/>
            </a:lvl4pPr>
            <a:lvl5pPr marL="2286000" lvl="4" indent="-228600" algn="l">
              <a:spcBef>
                <a:spcPts val="1460"/>
              </a:spcBef>
              <a:spcAft>
                <a:spcPts val="0"/>
              </a:spcAft>
              <a:buClr>
                <a:schemeClr val="dk1"/>
              </a:buClr>
              <a:buSzPts val="7299"/>
              <a:buNone/>
              <a:defRPr sz="7299" b="1"/>
            </a:lvl5pPr>
            <a:lvl6pPr marL="2743200" lvl="5" indent="-228600" algn="l">
              <a:spcBef>
                <a:spcPts val="1460"/>
              </a:spcBef>
              <a:spcAft>
                <a:spcPts val="0"/>
              </a:spcAft>
              <a:buClr>
                <a:schemeClr val="dk1"/>
              </a:buClr>
              <a:buSzPts val="7299"/>
              <a:buNone/>
              <a:defRPr sz="7299" b="1"/>
            </a:lvl6pPr>
            <a:lvl7pPr marL="3200400" lvl="6" indent="-228600" algn="l">
              <a:spcBef>
                <a:spcPts val="1460"/>
              </a:spcBef>
              <a:spcAft>
                <a:spcPts val="0"/>
              </a:spcAft>
              <a:buClr>
                <a:schemeClr val="dk1"/>
              </a:buClr>
              <a:buSzPts val="7299"/>
              <a:buNone/>
              <a:defRPr sz="7299" b="1"/>
            </a:lvl7pPr>
            <a:lvl8pPr marL="3657600" lvl="7" indent="-228600" algn="l">
              <a:spcBef>
                <a:spcPts val="1460"/>
              </a:spcBef>
              <a:spcAft>
                <a:spcPts val="0"/>
              </a:spcAft>
              <a:buClr>
                <a:schemeClr val="dk1"/>
              </a:buClr>
              <a:buSzPts val="7299"/>
              <a:buNone/>
              <a:defRPr sz="7299" b="1"/>
            </a:lvl8pPr>
            <a:lvl9pPr marL="4114800" lvl="8" indent="-228600" algn="l">
              <a:spcBef>
                <a:spcPts val="1460"/>
              </a:spcBef>
              <a:spcAft>
                <a:spcPts val="0"/>
              </a:spcAft>
              <a:buClr>
                <a:schemeClr val="dk1"/>
              </a:buClr>
              <a:buSzPts val="7299"/>
              <a:buNone/>
              <a:defRPr sz="7299" b="1"/>
            </a:lvl9pPr>
          </a:lstStyle>
          <a:p>
            <a:endParaRPr/>
          </a:p>
        </p:txBody>
      </p:sp>
      <p:sp>
        <p:nvSpPr>
          <p:cNvPr id="41" name="Google Shape;41;p6"/>
          <p:cNvSpPr txBox="1">
            <a:spLocks noGrp="1"/>
          </p:cNvSpPr>
          <p:nvPr>
            <p:ph type="body" idx="4"/>
          </p:nvPr>
        </p:nvSpPr>
        <p:spPr>
          <a:xfrm>
            <a:off x="15379391" y="13574344"/>
            <a:ext cx="13382064" cy="24661706"/>
          </a:xfrm>
          <a:prstGeom prst="rect">
            <a:avLst/>
          </a:prstGeom>
          <a:noFill/>
          <a:ln>
            <a:noFill/>
          </a:ln>
        </p:spPr>
        <p:txBody>
          <a:bodyPr spcFirstLastPara="1" wrap="square" lIns="415550" tIns="207775" rIns="415550" bIns="207775" anchor="t" anchorCtr="0">
            <a:normAutofit/>
          </a:bodyPr>
          <a:lstStyle>
            <a:lvl1pPr marL="457200" lvl="0" indent="-920623" algn="l">
              <a:spcBef>
                <a:spcPts val="2180"/>
              </a:spcBef>
              <a:spcAft>
                <a:spcPts val="0"/>
              </a:spcAft>
              <a:buClr>
                <a:schemeClr val="dk1"/>
              </a:buClr>
              <a:buSzPts val="10898"/>
              <a:buChar char="•"/>
              <a:defRPr sz="10898"/>
            </a:lvl1pPr>
            <a:lvl2pPr marL="914400" lvl="1" indent="-806323" algn="l">
              <a:spcBef>
                <a:spcPts val="1820"/>
              </a:spcBef>
              <a:spcAft>
                <a:spcPts val="0"/>
              </a:spcAft>
              <a:buClr>
                <a:schemeClr val="dk1"/>
              </a:buClr>
              <a:buSzPts val="9098"/>
              <a:buChar char="–"/>
              <a:defRPr sz="9098"/>
            </a:lvl2pPr>
            <a:lvl3pPr marL="1371600" lvl="2" indent="-749173" algn="l">
              <a:spcBef>
                <a:spcPts val="1640"/>
              </a:spcBef>
              <a:spcAft>
                <a:spcPts val="0"/>
              </a:spcAft>
              <a:buClr>
                <a:schemeClr val="dk1"/>
              </a:buClr>
              <a:buSzPts val="8198"/>
              <a:buChar char="•"/>
              <a:defRPr sz="8198"/>
            </a:lvl3pPr>
            <a:lvl4pPr marL="1828800" lvl="3" indent="-692086" algn="l">
              <a:spcBef>
                <a:spcPts val="1460"/>
              </a:spcBef>
              <a:spcAft>
                <a:spcPts val="0"/>
              </a:spcAft>
              <a:buClr>
                <a:schemeClr val="dk1"/>
              </a:buClr>
              <a:buSzPts val="7299"/>
              <a:buChar char="–"/>
              <a:defRPr sz="7299"/>
            </a:lvl4pPr>
            <a:lvl5pPr marL="2286000" lvl="4" indent="-692086" algn="l">
              <a:spcBef>
                <a:spcPts val="1460"/>
              </a:spcBef>
              <a:spcAft>
                <a:spcPts val="0"/>
              </a:spcAft>
              <a:buClr>
                <a:schemeClr val="dk1"/>
              </a:buClr>
              <a:buSzPts val="7299"/>
              <a:buChar char="»"/>
              <a:defRPr sz="7299"/>
            </a:lvl5pPr>
            <a:lvl6pPr marL="2743200" lvl="5" indent="-692086" algn="l">
              <a:spcBef>
                <a:spcPts val="1460"/>
              </a:spcBef>
              <a:spcAft>
                <a:spcPts val="0"/>
              </a:spcAft>
              <a:buClr>
                <a:schemeClr val="dk1"/>
              </a:buClr>
              <a:buSzPts val="7299"/>
              <a:buChar char="•"/>
              <a:defRPr sz="7299"/>
            </a:lvl6pPr>
            <a:lvl7pPr marL="3200400" lvl="6" indent="-692086" algn="l">
              <a:spcBef>
                <a:spcPts val="1460"/>
              </a:spcBef>
              <a:spcAft>
                <a:spcPts val="0"/>
              </a:spcAft>
              <a:buClr>
                <a:schemeClr val="dk1"/>
              </a:buClr>
              <a:buSzPts val="7299"/>
              <a:buChar char="•"/>
              <a:defRPr sz="7299"/>
            </a:lvl7pPr>
            <a:lvl8pPr marL="3657600" lvl="7" indent="-692086" algn="l">
              <a:spcBef>
                <a:spcPts val="1460"/>
              </a:spcBef>
              <a:spcAft>
                <a:spcPts val="0"/>
              </a:spcAft>
              <a:buClr>
                <a:schemeClr val="dk1"/>
              </a:buClr>
              <a:buSzPts val="7299"/>
              <a:buChar char="•"/>
              <a:defRPr sz="7299"/>
            </a:lvl8pPr>
            <a:lvl9pPr marL="4114800" lvl="8" indent="-692086" algn="l">
              <a:spcBef>
                <a:spcPts val="1460"/>
              </a:spcBef>
              <a:spcAft>
                <a:spcPts val="0"/>
              </a:spcAft>
              <a:buClr>
                <a:schemeClr val="dk1"/>
              </a:buClr>
              <a:buSzPts val="7299"/>
              <a:buChar char="•"/>
              <a:defRPr sz="7299"/>
            </a:lvl9pPr>
          </a:lstStyle>
          <a:p>
            <a:endParaRPr/>
          </a:p>
        </p:txBody>
      </p:sp>
      <p:sp>
        <p:nvSpPr>
          <p:cNvPr id="42" name="Google Shape;42;p6"/>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513764" y="1714138"/>
            <a:ext cx="27247693" cy="7133961"/>
          </a:xfrm>
          <a:prstGeom prst="rect">
            <a:avLst/>
          </a:prstGeom>
          <a:noFill/>
          <a:ln>
            <a:noFill/>
          </a:ln>
        </p:spPr>
        <p:txBody>
          <a:bodyPr spcFirstLastPara="1" wrap="square" lIns="415550" tIns="207775" rIns="415550" bIns="2077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513766" y="1704227"/>
            <a:ext cx="9960336" cy="7252860"/>
          </a:xfrm>
          <a:prstGeom prst="rect">
            <a:avLst/>
          </a:prstGeom>
          <a:noFill/>
          <a:ln>
            <a:noFill/>
          </a:ln>
        </p:spPr>
        <p:txBody>
          <a:bodyPr spcFirstLastPara="1" wrap="square" lIns="415550" tIns="207775" rIns="415550" bIns="207775" anchor="b" anchorCtr="0">
            <a:normAutofit/>
          </a:bodyPr>
          <a:lstStyle>
            <a:lvl1pPr lvl="0" algn="l">
              <a:spcBef>
                <a:spcPts val="0"/>
              </a:spcBef>
              <a:spcAft>
                <a:spcPts val="0"/>
              </a:spcAft>
              <a:buClr>
                <a:schemeClr val="dk1"/>
              </a:buClr>
              <a:buSzPts val="9098"/>
              <a:buFont typeface="Calibri"/>
              <a:buNone/>
              <a:defRPr sz="9098"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1836768" y="1704229"/>
            <a:ext cx="16924685" cy="36531827"/>
          </a:xfrm>
          <a:prstGeom prst="rect">
            <a:avLst/>
          </a:prstGeom>
          <a:noFill/>
          <a:ln>
            <a:noFill/>
          </a:ln>
        </p:spPr>
        <p:txBody>
          <a:bodyPr spcFirstLastPara="1" wrap="square" lIns="415550" tIns="207775" rIns="415550" bIns="207775" anchor="t" anchorCtr="0">
            <a:normAutofit/>
          </a:bodyPr>
          <a:lstStyle>
            <a:lvl1pPr marL="457200" lvl="0" indent="-1149159" algn="l">
              <a:spcBef>
                <a:spcPts val="2899"/>
              </a:spcBef>
              <a:spcAft>
                <a:spcPts val="0"/>
              </a:spcAft>
              <a:buClr>
                <a:schemeClr val="dk1"/>
              </a:buClr>
              <a:buSzPts val="14497"/>
              <a:buChar char="•"/>
              <a:defRPr sz="14497"/>
            </a:lvl1pPr>
            <a:lvl2pPr marL="914400" lvl="1" indent="-1034859" algn="l">
              <a:spcBef>
                <a:spcPts val="2539"/>
              </a:spcBef>
              <a:spcAft>
                <a:spcPts val="0"/>
              </a:spcAft>
              <a:buClr>
                <a:schemeClr val="dk1"/>
              </a:buClr>
              <a:buSzPts val="12697"/>
              <a:buChar char="–"/>
              <a:defRPr sz="12697"/>
            </a:lvl2pPr>
            <a:lvl3pPr marL="1371600" lvl="2" indent="-920623" algn="l">
              <a:spcBef>
                <a:spcPts val="2180"/>
              </a:spcBef>
              <a:spcAft>
                <a:spcPts val="0"/>
              </a:spcAft>
              <a:buClr>
                <a:schemeClr val="dk1"/>
              </a:buClr>
              <a:buSzPts val="10898"/>
              <a:buChar char="•"/>
              <a:defRPr sz="10898"/>
            </a:lvl3pPr>
            <a:lvl4pPr marL="1828800" lvl="3" indent="-806323" algn="l">
              <a:spcBef>
                <a:spcPts val="1820"/>
              </a:spcBef>
              <a:spcAft>
                <a:spcPts val="0"/>
              </a:spcAft>
              <a:buClr>
                <a:schemeClr val="dk1"/>
              </a:buClr>
              <a:buSzPts val="9098"/>
              <a:buChar char="–"/>
              <a:defRPr sz="9098"/>
            </a:lvl4pPr>
            <a:lvl5pPr marL="2286000" lvl="4" indent="-806323" algn="l">
              <a:spcBef>
                <a:spcPts val="1820"/>
              </a:spcBef>
              <a:spcAft>
                <a:spcPts val="0"/>
              </a:spcAft>
              <a:buClr>
                <a:schemeClr val="dk1"/>
              </a:buClr>
              <a:buSzPts val="9098"/>
              <a:buChar char="»"/>
              <a:defRPr sz="9098"/>
            </a:lvl5pPr>
            <a:lvl6pPr marL="2743200" lvl="5" indent="-806323" algn="l">
              <a:spcBef>
                <a:spcPts val="1820"/>
              </a:spcBef>
              <a:spcAft>
                <a:spcPts val="0"/>
              </a:spcAft>
              <a:buClr>
                <a:schemeClr val="dk1"/>
              </a:buClr>
              <a:buSzPts val="9098"/>
              <a:buChar char="•"/>
              <a:defRPr sz="9098"/>
            </a:lvl6pPr>
            <a:lvl7pPr marL="3200400" lvl="6" indent="-806323" algn="l">
              <a:spcBef>
                <a:spcPts val="1820"/>
              </a:spcBef>
              <a:spcAft>
                <a:spcPts val="0"/>
              </a:spcAft>
              <a:buClr>
                <a:schemeClr val="dk1"/>
              </a:buClr>
              <a:buSzPts val="9098"/>
              <a:buChar char="•"/>
              <a:defRPr sz="9098"/>
            </a:lvl7pPr>
            <a:lvl8pPr marL="3657600" lvl="7" indent="-806323" algn="l">
              <a:spcBef>
                <a:spcPts val="1820"/>
              </a:spcBef>
              <a:spcAft>
                <a:spcPts val="0"/>
              </a:spcAft>
              <a:buClr>
                <a:schemeClr val="dk1"/>
              </a:buClr>
              <a:buSzPts val="9098"/>
              <a:buChar char="•"/>
              <a:defRPr sz="9098"/>
            </a:lvl8pPr>
            <a:lvl9pPr marL="4114800" lvl="8" indent="-806322" algn="l">
              <a:spcBef>
                <a:spcPts val="1820"/>
              </a:spcBef>
              <a:spcAft>
                <a:spcPts val="0"/>
              </a:spcAft>
              <a:buClr>
                <a:schemeClr val="dk1"/>
              </a:buClr>
              <a:buSzPts val="9098"/>
              <a:buChar char="•"/>
              <a:defRPr sz="9098"/>
            </a:lvl9pPr>
          </a:lstStyle>
          <a:p>
            <a:endParaRPr/>
          </a:p>
        </p:txBody>
      </p:sp>
      <p:sp>
        <p:nvSpPr>
          <p:cNvPr id="57" name="Google Shape;57;p9"/>
          <p:cNvSpPr txBox="1">
            <a:spLocks noGrp="1"/>
          </p:cNvSpPr>
          <p:nvPr>
            <p:ph type="body" idx="2"/>
          </p:nvPr>
        </p:nvSpPr>
        <p:spPr>
          <a:xfrm>
            <a:off x="1513766" y="8957089"/>
            <a:ext cx="9960336" cy="29278968"/>
          </a:xfrm>
          <a:prstGeom prst="rect">
            <a:avLst/>
          </a:prstGeom>
          <a:noFill/>
          <a:ln>
            <a:noFill/>
          </a:ln>
        </p:spPr>
        <p:txBody>
          <a:bodyPr spcFirstLastPara="1" wrap="square" lIns="415550" tIns="207775" rIns="415550" bIns="207775" anchor="t" anchorCtr="0">
            <a:normAutofit/>
          </a:bodyPr>
          <a:lstStyle>
            <a:lvl1pPr marL="457200" lvl="0" indent="-228600" algn="l">
              <a:spcBef>
                <a:spcPts val="1260"/>
              </a:spcBef>
              <a:spcAft>
                <a:spcPts val="0"/>
              </a:spcAft>
              <a:buClr>
                <a:schemeClr val="dk1"/>
              </a:buClr>
              <a:buSzPts val="6299"/>
              <a:buNone/>
              <a:defRPr sz="6299"/>
            </a:lvl1pPr>
            <a:lvl2pPr marL="914400" lvl="1" indent="-228600" algn="l">
              <a:spcBef>
                <a:spcPts val="1100"/>
              </a:spcBef>
              <a:spcAft>
                <a:spcPts val="0"/>
              </a:spcAft>
              <a:buClr>
                <a:schemeClr val="dk1"/>
              </a:buClr>
              <a:buSzPts val="5499"/>
              <a:buNone/>
              <a:defRPr sz="5499"/>
            </a:lvl2pPr>
            <a:lvl3pPr marL="1371600" lvl="2" indent="-228600" algn="l">
              <a:spcBef>
                <a:spcPts val="900"/>
              </a:spcBef>
              <a:spcAft>
                <a:spcPts val="0"/>
              </a:spcAft>
              <a:buClr>
                <a:schemeClr val="dk1"/>
              </a:buClr>
              <a:buSzPts val="4499"/>
              <a:buNone/>
              <a:defRPr sz="4499"/>
            </a:lvl3pPr>
            <a:lvl4pPr marL="1828800" lvl="3" indent="-228600" algn="l">
              <a:spcBef>
                <a:spcPts val="820"/>
              </a:spcBef>
              <a:spcAft>
                <a:spcPts val="0"/>
              </a:spcAft>
              <a:buClr>
                <a:schemeClr val="dk1"/>
              </a:buClr>
              <a:buSzPts val="4099"/>
              <a:buNone/>
              <a:defRPr sz="4099"/>
            </a:lvl4pPr>
            <a:lvl5pPr marL="2286000" lvl="4" indent="-228600" algn="l">
              <a:spcBef>
                <a:spcPts val="820"/>
              </a:spcBef>
              <a:spcAft>
                <a:spcPts val="0"/>
              </a:spcAft>
              <a:buClr>
                <a:schemeClr val="dk1"/>
              </a:buClr>
              <a:buSzPts val="4099"/>
              <a:buNone/>
              <a:defRPr sz="4099"/>
            </a:lvl5pPr>
            <a:lvl6pPr marL="2743200" lvl="5" indent="-228600" algn="l">
              <a:spcBef>
                <a:spcPts val="820"/>
              </a:spcBef>
              <a:spcAft>
                <a:spcPts val="0"/>
              </a:spcAft>
              <a:buClr>
                <a:schemeClr val="dk1"/>
              </a:buClr>
              <a:buSzPts val="4099"/>
              <a:buNone/>
              <a:defRPr sz="4099"/>
            </a:lvl6pPr>
            <a:lvl7pPr marL="3200400" lvl="6" indent="-228600" algn="l">
              <a:spcBef>
                <a:spcPts val="820"/>
              </a:spcBef>
              <a:spcAft>
                <a:spcPts val="0"/>
              </a:spcAft>
              <a:buClr>
                <a:schemeClr val="dk1"/>
              </a:buClr>
              <a:buSzPts val="4099"/>
              <a:buNone/>
              <a:defRPr sz="4099"/>
            </a:lvl7pPr>
            <a:lvl8pPr marL="3657600" lvl="7" indent="-228600" algn="l">
              <a:spcBef>
                <a:spcPts val="820"/>
              </a:spcBef>
              <a:spcAft>
                <a:spcPts val="0"/>
              </a:spcAft>
              <a:buClr>
                <a:schemeClr val="dk1"/>
              </a:buClr>
              <a:buSzPts val="4099"/>
              <a:buNone/>
              <a:defRPr sz="4099"/>
            </a:lvl8pPr>
            <a:lvl9pPr marL="4114800" lvl="8" indent="-228600" algn="l">
              <a:spcBef>
                <a:spcPts val="820"/>
              </a:spcBef>
              <a:spcAft>
                <a:spcPts val="0"/>
              </a:spcAft>
              <a:buClr>
                <a:schemeClr val="dk1"/>
              </a:buClr>
              <a:buSzPts val="4099"/>
              <a:buNone/>
              <a:defRPr sz="4099"/>
            </a:lvl9pPr>
          </a:lstStyle>
          <a:p>
            <a:endParaRPr/>
          </a:p>
        </p:txBody>
      </p:sp>
      <p:sp>
        <p:nvSpPr>
          <p:cNvPr id="58" name="Google Shape;58;p9"/>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5934156" y="29962638"/>
            <a:ext cx="18165128" cy="3537257"/>
          </a:xfrm>
          <a:prstGeom prst="rect">
            <a:avLst/>
          </a:prstGeom>
          <a:noFill/>
          <a:ln>
            <a:noFill/>
          </a:ln>
        </p:spPr>
        <p:txBody>
          <a:bodyPr spcFirstLastPara="1" wrap="square" lIns="415550" tIns="207775" rIns="415550" bIns="207775" anchor="b" anchorCtr="0">
            <a:normAutofit/>
          </a:bodyPr>
          <a:lstStyle>
            <a:lvl1pPr lvl="0" algn="l">
              <a:spcBef>
                <a:spcPts val="0"/>
              </a:spcBef>
              <a:spcAft>
                <a:spcPts val="0"/>
              </a:spcAft>
              <a:buClr>
                <a:schemeClr val="dk1"/>
              </a:buClr>
              <a:buSzPts val="9098"/>
              <a:buFont typeface="Calibri"/>
              <a:buNone/>
              <a:defRPr sz="9098"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934156" y="3824597"/>
            <a:ext cx="18165128" cy="25682259"/>
          </a:xfrm>
          <a:prstGeom prst="rect">
            <a:avLst/>
          </a:prstGeom>
          <a:noFill/>
          <a:ln>
            <a:noFill/>
          </a:ln>
        </p:spPr>
      </p:sp>
      <p:sp>
        <p:nvSpPr>
          <p:cNvPr id="64" name="Google Shape;64;p10"/>
          <p:cNvSpPr txBox="1">
            <a:spLocks noGrp="1"/>
          </p:cNvSpPr>
          <p:nvPr>
            <p:ph type="body" idx="1"/>
          </p:nvPr>
        </p:nvSpPr>
        <p:spPr>
          <a:xfrm>
            <a:off x="5934156" y="33499894"/>
            <a:ext cx="18165128" cy="5023495"/>
          </a:xfrm>
          <a:prstGeom prst="rect">
            <a:avLst/>
          </a:prstGeom>
          <a:noFill/>
          <a:ln>
            <a:noFill/>
          </a:ln>
        </p:spPr>
        <p:txBody>
          <a:bodyPr spcFirstLastPara="1" wrap="square" lIns="415550" tIns="207775" rIns="415550" bIns="207775" anchor="t" anchorCtr="0">
            <a:normAutofit/>
          </a:bodyPr>
          <a:lstStyle>
            <a:lvl1pPr marL="457200" lvl="0" indent="-228600" algn="l">
              <a:spcBef>
                <a:spcPts val="1260"/>
              </a:spcBef>
              <a:spcAft>
                <a:spcPts val="0"/>
              </a:spcAft>
              <a:buClr>
                <a:schemeClr val="dk1"/>
              </a:buClr>
              <a:buSzPts val="6299"/>
              <a:buNone/>
              <a:defRPr sz="6299"/>
            </a:lvl1pPr>
            <a:lvl2pPr marL="914400" lvl="1" indent="-228600" algn="l">
              <a:spcBef>
                <a:spcPts val="1100"/>
              </a:spcBef>
              <a:spcAft>
                <a:spcPts val="0"/>
              </a:spcAft>
              <a:buClr>
                <a:schemeClr val="dk1"/>
              </a:buClr>
              <a:buSzPts val="5499"/>
              <a:buNone/>
              <a:defRPr sz="5499"/>
            </a:lvl2pPr>
            <a:lvl3pPr marL="1371600" lvl="2" indent="-228600" algn="l">
              <a:spcBef>
                <a:spcPts val="900"/>
              </a:spcBef>
              <a:spcAft>
                <a:spcPts val="0"/>
              </a:spcAft>
              <a:buClr>
                <a:schemeClr val="dk1"/>
              </a:buClr>
              <a:buSzPts val="4499"/>
              <a:buNone/>
              <a:defRPr sz="4499"/>
            </a:lvl3pPr>
            <a:lvl4pPr marL="1828800" lvl="3" indent="-228600" algn="l">
              <a:spcBef>
                <a:spcPts val="820"/>
              </a:spcBef>
              <a:spcAft>
                <a:spcPts val="0"/>
              </a:spcAft>
              <a:buClr>
                <a:schemeClr val="dk1"/>
              </a:buClr>
              <a:buSzPts val="4099"/>
              <a:buNone/>
              <a:defRPr sz="4099"/>
            </a:lvl4pPr>
            <a:lvl5pPr marL="2286000" lvl="4" indent="-228600" algn="l">
              <a:spcBef>
                <a:spcPts val="820"/>
              </a:spcBef>
              <a:spcAft>
                <a:spcPts val="0"/>
              </a:spcAft>
              <a:buClr>
                <a:schemeClr val="dk1"/>
              </a:buClr>
              <a:buSzPts val="4099"/>
              <a:buNone/>
              <a:defRPr sz="4099"/>
            </a:lvl5pPr>
            <a:lvl6pPr marL="2743200" lvl="5" indent="-228600" algn="l">
              <a:spcBef>
                <a:spcPts val="820"/>
              </a:spcBef>
              <a:spcAft>
                <a:spcPts val="0"/>
              </a:spcAft>
              <a:buClr>
                <a:schemeClr val="dk1"/>
              </a:buClr>
              <a:buSzPts val="4099"/>
              <a:buNone/>
              <a:defRPr sz="4099"/>
            </a:lvl6pPr>
            <a:lvl7pPr marL="3200400" lvl="6" indent="-228600" algn="l">
              <a:spcBef>
                <a:spcPts val="820"/>
              </a:spcBef>
              <a:spcAft>
                <a:spcPts val="0"/>
              </a:spcAft>
              <a:buClr>
                <a:schemeClr val="dk1"/>
              </a:buClr>
              <a:buSzPts val="4099"/>
              <a:buNone/>
              <a:defRPr sz="4099"/>
            </a:lvl7pPr>
            <a:lvl8pPr marL="3657600" lvl="7" indent="-228600" algn="l">
              <a:spcBef>
                <a:spcPts val="820"/>
              </a:spcBef>
              <a:spcAft>
                <a:spcPts val="0"/>
              </a:spcAft>
              <a:buClr>
                <a:schemeClr val="dk1"/>
              </a:buClr>
              <a:buSzPts val="4099"/>
              <a:buNone/>
              <a:defRPr sz="4099"/>
            </a:lvl8pPr>
            <a:lvl9pPr marL="4114800" lvl="8" indent="-228600" algn="l">
              <a:spcBef>
                <a:spcPts val="820"/>
              </a:spcBef>
              <a:spcAft>
                <a:spcPts val="0"/>
              </a:spcAft>
              <a:buClr>
                <a:schemeClr val="dk1"/>
              </a:buClr>
              <a:buSzPts val="4099"/>
              <a:buNone/>
              <a:defRPr sz="4099"/>
            </a:lvl9pPr>
          </a:lstStyle>
          <a:p>
            <a:endParaRPr/>
          </a:p>
        </p:txBody>
      </p:sp>
      <p:sp>
        <p:nvSpPr>
          <p:cNvPr id="65" name="Google Shape;65;p10"/>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13764" y="1714138"/>
            <a:ext cx="27247693" cy="7133961"/>
          </a:xfrm>
          <a:prstGeom prst="rect">
            <a:avLst/>
          </a:prstGeom>
          <a:noFill/>
          <a:ln>
            <a:noFill/>
          </a:ln>
        </p:spPr>
        <p:txBody>
          <a:bodyPr spcFirstLastPara="1" wrap="square" lIns="415550" tIns="207775" rIns="415550" bIns="207775" anchor="ctr" anchorCtr="0">
            <a:normAutofit/>
          </a:bodyPr>
          <a:lstStyle>
            <a:lvl1pPr marR="0" lvl="0" algn="ctr" rtl="0">
              <a:spcBef>
                <a:spcPts val="0"/>
              </a:spcBef>
              <a:spcAft>
                <a:spcPts val="0"/>
              </a:spcAft>
              <a:buClr>
                <a:schemeClr val="dk1"/>
              </a:buClr>
              <a:buSzPts val="19996"/>
              <a:buFont typeface="Calibri"/>
              <a:buNone/>
              <a:defRPr sz="19996"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513764" y="9987548"/>
            <a:ext cx="27247693" cy="28248505"/>
          </a:xfrm>
          <a:prstGeom prst="rect">
            <a:avLst/>
          </a:prstGeom>
          <a:noFill/>
          <a:ln>
            <a:noFill/>
          </a:ln>
        </p:spPr>
        <p:txBody>
          <a:bodyPr spcFirstLastPara="1" wrap="square" lIns="415550" tIns="207775" rIns="415550" bIns="207775" anchor="t" anchorCtr="0">
            <a:normAutofit/>
          </a:bodyPr>
          <a:lstStyle>
            <a:lvl1pPr marL="457200" marR="0" lvl="0" indent="-1149159" algn="l" rtl="0">
              <a:spcBef>
                <a:spcPts val="2899"/>
              </a:spcBef>
              <a:spcAft>
                <a:spcPts val="0"/>
              </a:spcAft>
              <a:buClr>
                <a:schemeClr val="dk1"/>
              </a:buClr>
              <a:buSzPts val="14497"/>
              <a:buFont typeface="Arial"/>
              <a:buChar char="•"/>
              <a:defRPr sz="14497" b="0" i="0" u="none" strike="noStrike" cap="none">
                <a:solidFill>
                  <a:schemeClr val="dk1"/>
                </a:solidFill>
                <a:latin typeface="Calibri"/>
                <a:ea typeface="Calibri"/>
                <a:cs typeface="Calibri"/>
                <a:sym typeface="Calibri"/>
              </a:defRPr>
            </a:lvl1pPr>
            <a:lvl2pPr marL="914400" marR="0" lvl="1" indent="-1034859" algn="l" rtl="0">
              <a:spcBef>
                <a:spcPts val="2539"/>
              </a:spcBef>
              <a:spcAft>
                <a:spcPts val="0"/>
              </a:spcAft>
              <a:buClr>
                <a:schemeClr val="dk1"/>
              </a:buClr>
              <a:buSzPts val="12697"/>
              <a:buFont typeface="Arial"/>
              <a:buChar char="–"/>
              <a:defRPr sz="12697" b="0" i="0" u="none" strike="noStrike" cap="none">
                <a:solidFill>
                  <a:schemeClr val="dk1"/>
                </a:solidFill>
                <a:latin typeface="Calibri"/>
                <a:ea typeface="Calibri"/>
                <a:cs typeface="Calibri"/>
                <a:sym typeface="Calibri"/>
              </a:defRPr>
            </a:lvl2pPr>
            <a:lvl3pPr marL="1371600" marR="0" lvl="2" indent="-920623" algn="l" rtl="0">
              <a:spcBef>
                <a:spcPts val="2180"/>
              </a:spcBef>
              <a:spcAft>
                <a:spcPts val="0"/>
              </a:spcAft>
              <a:buClr>
                <a:schemeClr val="dk1"/>
              </a:buClr>
              <a:buSzPts val="10898"/>
              <a:buFont typeface="Arial"/>
              <a:buChar char="•"/>
              <a:defRPr sz="10898" b="0" i="0" u="none" strike="noStrike" cap="none">
                <a:solidFill>
                  <a:schemeClr val="dk1"/>
                </a:solidFill>
                <a:latin typeface="Calibri"/>
                <a:ea typeface="Calibri"/>
                <a:cs typeface="Calibri"/>
                <a:sym typeface="Calibri"/>
              </a:defRPr>
            </a:lvl3pPr>
            <a:lvl4pPr marL="1828800" marR="0" lvl="3" indent="-806323" algn="l" rtl="0">
              <a:spcBef>
                <a:spcPts val="1820"/>
              </a:spcBef>
              <a:spcAft>
                <a:spcPts val="0"/>
              </a:spcAft>
              <a:buClr>
                <a:schemeClr val="dk1"/>
              </a:buClr>
              <a:buSzPts val="9098"/>
              <a:buFont typeface="Arial"/>
              <a:buChar char="–"/>
              <a:defRPr sz="9098" b="0" i="0" u="none" strike="noStrike" cap="none">
                <a:solidFill>
                  <a:schemeClr val="dk1"/>
                </a:solidFill>
                <a:latin typeface="Calibri"/>
                <a:ea typeface="Calibri"/>
                <a:cs typeface="Calibri"/>
                <a:sym typeface="Calibri"/>
              </a:defRPr>
            </a:lvl4pPr>
            <a:lvl5pPr marL="2286000" marR="0" lvl="4" indent="-806323" algn="l" rtl="0">
              <a:spcBef>
                <a:spcPts val="1820"/>
              </a:spcBef>
              <a:spcAft>
                <a:spcPts val="0"/>
              </a:spcAft>
              <a:buClr>
                <a:schemeClr val="dk1"/>
              </a:buClr>
              <a:buSzPts val="9098"/>
              <a:buFont typeface="Arial"/>
              <a:buChar char="»"/>
              <a:defRPr sz="9098" b="0" i="0" u="none" strike="noStrike" cap="none">
                <a:solidFill>
                  <a:schemeClr val="dk1"/>
                </a:solidFill>
                <a:latin typeface="Calibri"/>
                <a:ea typeface="Calibri"/>
                <a:cs typeface="Calibri"/>
                <a:sym typeface="Calibri"/>
              </a:defRPr>
            </a:lvl5pPr>
            <a:lvl6pPr marL="2743200" marR="0" lvl="5" indent="-806323" algn="l" rtl="0">
              <a:spcBef>
                <a:spcPts val="1820"/>
              </a:spcBef>
              <a:spcAft>
                <a:spcPts val="0"/>
              </a:spcAft>
              <a:buClr>
                <a:schemeClr val="dk1"/>
              </a:buClr>
              <a:buSzPts val="9098"/>
              <a:buFont typeface="Arial"/>
              <a:buChar char="•"/>
              <a:defRPr sz="9098" b="0" i="0" u="none" strike="noStrike" cap="none">
                <a:solidFill>
                  <a:schemeClr val="dk1"/>
                </a:solidFill>
                <a:latin typeface="Calibri"/>
                <a:ea typeface="Calibri"/>
                <a:cs typeface="Calibri"/>
                <a:sym typeface="Calibri"/>
              </a:defRPr>
            </a:lvl6pPr>
            <a:lvl7pPr marL="3200400" marR="0" lvl="6" indent="-806323" algn="l" rtl="0">
              <a:spcBef>
                <a:spcPts val="1820"/>
              </a:spcBef>
              <a:spcAft>
                <a:spcPts val="0"/>
              </a:spcAft>
              <a:buClr>
                <a:schemeClr val="dk1"/>
              </a:buClr>
              <a:buSzPts val="9098"/>
              <a:buFont typeface="Arial"/>
              <a:buChar char="•"/>
              <a:defRPr sz="9098" b="0" i="0" u="none" strike="noStrike" cap="none">
                <a:solidFill>
                  <a:schemeClr val="dk1"/>
                </a:solidFill>
                <a:latin typeface="Calibri"/>
                <a:ea typeface="Calibri"/>
                <a:cs typeface="Calibri"/>
                <a:sym typeface="Calibri"/>
              </a:defRPr>
            </a:lvl7pPr>
            <a:lvl8pPr marL="3657600" marR="0" lvl="7" indent="-806323" algn="l" rtl="0">
              <a:spcBef>
                <a:spcPts val="1820"/>
              </a:spcBef>
              <a:spcAft>
                <a:spcPts val="0"/>
              </a:spcAft>
              <a:buClr>
                <a:schemeClr val="dk1"/>
              </a:buClr>
              <a:buSzPts val="9098"/>
              <a:buFont typeface="Arial"/>
              <a:buChar char="•"/>
              <a:defRPr sz="9098" b="0" i="0" u="none" strike="noStrike" cap="none">
                <a:solidFill>
                  <a:schemeClr val="dk1"/>
                </a:solidFill>
                <a:latin typeface="Calibri"/>
                <a:ea typeface="Calibri"/>
                <a:cs typeface="Calibri"/>
                <a:sym typeface="Calibri"/>
              </a:defRPr>
            </a:lvl8pPr>
            <a:lvl9pPr marL="4114800" marR="0" lvl="8" indent="-806322" algn="l" rtl="0">
              <a:spcBef>
                <a:spcPts val="1820"/>
              </a:spcBef>
              <a:spcAft>
                <a:spcPts val="0"/>
              </a:spcAft>
              <a:buClr>
                <a:schemeClr val="dk1"/>
              </a:buClr>
              <a:buSzPts val="9098"/>
              <a:buFont typeface="Arial"/>
              <a:buChar char="•"/>
              <a:defRPr sz="9098"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513762" y="39672753"/>
            <a:ext cx="7064217" cy="2278904"/>
          </a:xfrm>
          <a:prstGeom prst="rect">
            <a:avLst/>
          </a:prstGeom>
          <a:noFill/>
          <a:ln>
            <a:noFill/>
          </a:ln>
        </p:spPr>
        <p:txBody>
          <a:bodyPr spcFirstLastPara="1" wrap="square" lIns="415550" tIns="207775" rIns="415550" bIns="207775" anchor="ctr" anchorCtr="0">
            <a:noAutofit/>
          </a:bodyPr>
          <a:lstStyle>
            <a:lvl1pPr marR="0" lvl="0" algn="l" rtl="0">
              <a:spcBef>
                <a:spcPts val="0"/>
              </a:spcBef>
              <a:spcAft>
                <a:spcPts val="0"/>
              </a:spcAft>
              <a:buSzPts val="1400"/>
              <a:buNone/>
              <a:defRPr sz="549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0344033" y="39672753"/>
            <a:ext cx="9587151" cy="2278904"/>
          </a:xfrm>
          <a:prstGeom prst="rect">
            <a:avLst/>
          </a:prstGeom>
          <a:noFill/>
          <a:ln>
            <a:noFill/>
          </a:ln>
        </p:spPr>
        <p:txBody>
          <a:bodyPr spcFirstLastPara="1" wrap="square" lIns="415550" tIns="207775" rIns="415550" bIns="207775" anchor="ctr" anchorCtr="0">
            <a:noAutofit/>
          </a:bodyPr>
          <a:lstStyle>
            <a:lvl1pPr marR="0" lvl="0" algn="ctr" rtl="0">
              <a:spcBef>
                <a:spcPts val="0"/>
              </a:spcBef>
              <a:spcAft>
                <a:spcPts val="0"/>
              </a:spcAft>
              <a:buSzPts val="1400"/>
              <a:buNone/>
              <a:defRPr sz="549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198"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1697238" y="39672753"/>
            <a:ext cx="7064217" cy="2278904"/>
          </a:xfrm>
          <a:prstGeom prst="rect">
            <a:avLst/>
          </a:prstGeom>
          <a:noFill/>
          <a:ln>
            <a:noFill/>
          </a:ln>
        </p:spPr>
        <p:txBody>
          <a:bodyPr spcFirstLastPara="1" wrap="square" lIns="415550" tIns="207775" rIns="415550" bIns="207775" anchor="ctr" anchorCtr="0">
            <a:noAutofit/>
          </a:bodyPr>
          <a:lstStyle>
            <a:lvl1pPr marL="0" marR="0" lvl="0" indent="0" algn="r" rtl="0">
              <a:spcBef>
                <a:spcPts val="0"/>
              </a:spcBef>
              <a:buNone/>
              <a:defRPr sz="5499" b="0" i="0" u="none" strike="noStrike" cap="none">
                <a:solidFill>
                  <a:srgbClr val="888888"/>
                </a:solidFill>
                <a:latin typeface="Calibri"/>
                <a:ea typeface="Calibri"/>
                <a:cs typeface="Calibri"/>
                <a:sym typeface="Calibri"/>
              </a:defRPr>
            </a:lvl1pPr>
            <a:lvl2pPr marL="0" marR="0" lvl="1" indent="0" algn="r" rtl="0">
              <a:spcBef>
                <a:spcPts val="0"/>
              </a:spcBef>
              <a:buNone/>
              <a:defRPr sz="5499" b="0" i="0" u="none" strike="noStrike" cap="none">
                <a:solidFill>
                  <a:srgbClr val="888888"/>
                </a:solidFill>
                <a:latin typeface="Calibri"/>
                <a:ea typeface="Calibri"/>
                <a:cs typeface="Calibri"/>
                <a:sym typeface="Calibri"/>
              </a:defRPr>
            </a:lvl2pPr>
            <a:lvl3pPr marL="0" marR="0" lvl="2" indent="0" algn="r" rtl="0">
              <a:spcBef>
                <a:spcPts val="0"/>
              </a:spcBef>
              <a:buNone/>
              <a:defRPr sz="5499" b="0" i="0" u="none" strike="noStrike" cap="none">
                <a:solidFill>
                  <a:srgbClr val="888888"/>
                </a:solidFill>
                <a:latin typeface="Calibri"/>
                <a:ea typeface="Calibri"/>
                <a:cs typeface="Calibri"/>
                <a:sym typeface="Calibri"/>
              </a:defRPr>
            </a:lvl3pPr>
            <a:lvl4pPr marL="0" marR="0" lvl="3" indent="0" algn="r" rtl="0">
              <a:spcBef>
                <a:spcPts val="0"/>
              </a:spcBef>
              <a:buNone/>
              <a:defRPr sz="5499" b="0" i="0" u="none" strike="noStrike" cap="none">
                <a:solidFill>
                  <a:srgbClr val="888888"/>
                </a:solidFill>
                <a:latin typeface="Calibri"/>
                <a:ea typeface="Calibri"/>
                <a:cs typeface="Calibri"/>
                <a:sym typeface="Calibri"/>
              </a:defRPr>
            </a:lvl4pPr>
            <a:lvl5pPr marL="0" marR="0" lvl="4" indent="0" algn="r" rtl="0">
              <a:spcBef>
                <a:spcPts val="0"/>
              </a:spcBef>
              <a:buNone/>
              <a:defRPr sz="5499" b="0" i="0" u="none" strike="noStrike" cap="none">
                <a:solidFill>
                  <a:srgbClr val="888888"/>
                </a:solidFill>
                <a:latin typeface="Calibri"/>
                <a:ea typeface="Calibri"/>
                <a:cs typeface="Calibri"/>
                <a:sym typeface="Calibri"/>
              </a:defRPr>
            </a:lvl5pPr>
            <a:lvl6pPr marL="0" marR="0" lvl="5" indent="0" algn="r" rtl="0">
              <a:spcBef>
                <a:spcPts val="0"/>
              </a:spcBef>
              <a:buNone/>
              <a:defRPr sz="5499" b="0" i="0" u="none" strike="noStrike" cap="none">
                <a:solidFill>
                  <a:srgbClr val="888888"/>
                </a:solidFill>
                <a:latin typeface="Calibri"/>
                <a:ea typeface="Calibri"/>
                <a:cs typeface="Calibri"/>
                <a:sym typeface="Calibri"/>
              </a:defRPr>
            </a:lvl6pPr>
            <a:lvl7pPr marL="0" marR="0" lvl="6" indent="0" algn="r" rtl="0">
              <a:spcBef>
                <a:spcPts val="0"/>
              </a:spcBef>
              <a:buNone/>
              <a:defRPr sz="5499" b="0" i="0" u="none" strike="noStrike" cap="none">
                <a:solidFill>
                  <a:srgbClr val="888888"/>
                </a:solidFill>
                <a:latin typeface="Calibri"/>
                <a:ea typeface="Calibri"/>
                <a:cs typeface="Calibri"/>
                <a:sym typeface="Calibri"/>
              </a:defRPr>
            </a:lvl7pPr>
            <a:lvl8pPr marL="0" marR="0" lvl="7" indent="0" algn="r" rtl="0">
              <a:spcBef>
                <a:spcPts val="0"/>
              </a:spcBef>
              <a:buNone/>
              <a:defRPr sz="5499" b="0" i="0" u="none" strike="noStrike" cap="none">
                <a:solidFill>
                  <a:srgbClr val="888888"/>
                </a:solidFill>
                <a:latin typeface="Calibri"/>
                <a:ea typeface="Calibri"/>
                <a:cs typeface="Calibri"/>
                <a:sym typeface="Calibri"/>
              </a:defRPr>
            </a:lvl8pPr>
            <a:lvl9pPr marL="0" marR="0" lvl="8" indent="0" algn="r" rtl="0">
              <a:spcBef>
                <a:spcPts val="0"/>
              </a:spcBef>
              <a:buNone/>
              <a:defRPr sz="549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5.xml"/><Relationship Id="rId7" Type="http://schemas.openxmlformats.org/officeDocument/2006/relationships/hyperlink" Target="https://bit.ly/3oVlEsx" TargetMode="External"/><Relationship Id="rId12" Type="http://schemas.openxmlformats.org/officeDocument/2006/relationships/image" Target="../media/image5.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hyperlink" Target="https://bit.ly/2YH7z7c" TargetMode="External"/><Relationship Id="rId11" Type="http://schemas.openxmlformats.org/officeDocument/2006/relationships/image" Target="../media/image4.png"/><Relationship Id="rId5" Type="http://schemas.openxmlformats.org/officeDocument/2006/relationships/hyperlink" Target="https://archive.ics.uci.edu/ml/datasets/Student+Performance+on+an+entrance+examination"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20349050" y="4324750"/>
            <a:ext cx="9701100" cy="38171400"/>
          </a:xfrm>
          <a:prstGeom prst="roundRect">
            <a:avLst>
              <a:gd name="adj" fmla="val 5897"/>
            </a:avLst>
          </a:prstGeom>
          <a:solidFill>
            <a:schemeClr val="lt1"/>
          </a:solidFill>
          <a:ln w="38100" cap="flat" cmpd="sng">
            <a:solidFill>
              <a:srgbClr val="9537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0190925" y="4324750"/>
            <a:ext cx="9701100" cy="38171400"/>
          </a:xfrm>
          <a:prstGeom prst="roundRect">
            <a:avLst>
              <a:gd name="adj" fmla="val 5040"/>
            </a:avLst>
          </a:prstGeom>
          <a:solidFill>
            <a:schemeClr val="lt1"/>
          </a:solidFill>
          <a:ln w="38100" cap="flat" cmpd="sng">
            <a:solidFill>
              <a:srgbClr val="9537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72200" y="4324750"/>
            <a:ext cx="9461700" cy="38171400"/>
          </a:xfrm>
          <a:prstGeom prst="roundRect">
            <a:avLst>
              <a:gd name="adj" fmla="val 462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p:nvPr/>
        </p:nvSpPr>
        <p:spPr>
          <a:xfrm>
            <a:off x="812725" y="4783575"/>
            <a:ext cx="8809800" cy="1496400"/>
          </a:xfrm>
          <a:prstGeom prst="rect">
            <a:avLst/>
          </a:prstGeom>
          <a:noFill/>
          <a:ln>
            <a:noFill/>
          </a:ln>
        </p:spPr>
        <p:txBody>
          <a:bodyPr spcFirstLastPara="1" wrap="square" lIns="359925" tIns="359925" rIns="359925" bIns="359925" anchor="t" anchorCtr="0">
            <a:spAutoFit/>
          </a:bodyPr>
          <a:lstStyle/>
          <a:p>
            <a:pPr marL="0" marR="0" lvl="0" indent="0" algn="l" rtl="0">
              <a:spcBef>
                <a:spcPts val="0"/>
              </a:spcBef>
              <a:spcAft>
                <a:spcPts val="0"/>
              </a:spcAft>
              <a:buNone/>
            </a:pPr>
            <a:r>
              <a:rPr lang="en-AU" sz="4999" b="1">
                <a:solidFill>
                  <a:srgbClr val="953734"/>
                </a:solidFill>
                <a:latin typeface="Georgia"/>
                <a:ea typeface="Georgia"/>
                <a:cs typeface="Georgia"/>
                <a:sym typeface="Georgia"/>
              </a:rPr>
              <a:t>Abstract</a:t>
            </a:r>
            <a:endParaRPr sz="4999" b="1" i="0" u="none" strike="noStrike" cap="none">
              <a:solidFill>
                <a:srgbClr val="953734"/>
              </a:solidFill>
              <a:latin typeface="Georgia"/>
              <a:ea typeface="Georgia"/>
              <a:cs typeface="Georgia"/>
              <a:sym typeface="Georgia"/>
            </a:endParaRPr>
          </a:p>
        </p:txBody>
      </p:sp>
      <p:sp>
        <p:nvSpPr>
          <p:cNvPr id="88" name="Google Shape;88;p13"/>
          <p:cNvSpPr txBox="1"/>
          <p:nvPr/>
        </p:nvSpPr>
        <p:spPr>
          <a:xfrm>
            <a:off x="5029250" y="648725"/>
            <a:ext cx="21043800" cy="5160000"/>
          </a:xfrm>
          <a:prstGeom prst="rect">
            <a:avLst/>
          </a:prstGeom>
          <a:noFill/>
          <a:ln>
            <a:noFill/>
          </a:ln>
        </p:spPr>
        <p:txBody>
          <a:bodyPr spcFirstLastPara="1" wrap="square" lIns="0" tIns="359925" rIns="0" bIns="359925" anchor="t" anchorCtr="0">
            <a:spAutoFit/>
          </a:bodyPr>
          <a:lstStyle/>
          <a:p>
            <a:pPr marL="0" marR="0" lvl="0" indent="0" algn="ctr" rtl="0">
              <a:spcBef>
                <a:spcPts val="0"/>
              </a:spcBef>
              <a:spcAft>
                <a:spcPts val="0"/>
              </a:spcAft>
              <a:buNone/>
            </a:pPr>
            <a:r>
              <a:rPr lang="en-AU" sz="7200" b="1">
                <a:solidFill>
                  <a:schemeClr val="dk1"/>
                </a:solidFill>
                <a:latin typeface="Georgia"/>
                <a:ea typeface="Georgia"/>
                <a:cs typeface="Georgia"/>
                <a:sym typeface="Georgia"/>
              </a:rPr>
              <a:t>Analysis of Student Performance</a:t>
            </a:r>
            <a:endParaRPr sz="7200"/>
          </a:p>
          <a:p>
            <a:pPr marL="0" marR="0" lvl="0" indent="0" algn="ctr" rtl="0">
              <a:spcBef>
                <a:spcPts val="0"/>
              </a:spcBef>
              <a:spcAft>
                <a:spcPts val="0"/>
              </a:spcAft>
              <a:buNone/>
            </a:pPr>
            <a:endParaRPr sz="7200"/>
          </a:p>
          <a:p>
            <a:pPr marL="0" marR="0" lvl="0" indent="0" algn="ctr" rtl="0">
              <a:spcBef>
                <a:spcPts val="0"/>
              </a:spcBef>
              <a:spcAft>
                <a:spcPts val="0"/>
              </a:spcAft>
              <a:buNone/>
            </a:pPr>
            <a:endParaRPr sz="7200" b="0" i="0" u="none" strike="noStrike" cap="none" baseline="30000">
              <a:solidFill>
                <a:schemeClr val="dk1"/>
              </a:solidFill>
              <a:latin typeface="Georgia"/>
              <a:ea typeface="Georgia"/>
              <a:cs typeface="Georgia"/>
              <a:sym typeface="Georgia"/>
            </a:endParaRPr>
          </a:p>
          <a:p>
            <a:pPr marL="0" marR="0" lvl="0" indent="0" algn="ctr" rtl="0">
              <a:spcBef>
                <a:spcPts val="0"/>
              </a:spcBef>
              <a:spcAft>
                <a:spcPts val="0"/>
              </a:spcAft>
              <a:buNone/>
            </a:pPr>
            <a:endParaRPr sz="7200" b="1" i="0" u="none" strike="noStrike" cap="none">
              <a:solidFill>
                <a:schemeClr val="dk1"/>
              </a:solidFill>
              <a:latin typeface="Georgia"/>
              <a:ea typeface="Georgia"/>
              <a:cs typeface="Georgia"/>
              <a:sym typeface="Georgia"/>
            </a:endParaRPr>
          </a:p>
        </p:txBody>
      </p:sp>
      <p:sp>
        <p:nvSpPr>
          <p:cNvPr id="89" name="Google Shape;89;p13"/>
          <p:cNvSpPr/>
          <p:nvPr/>
        </p:nvSpPr>
        <p:spPr>
          <a:xfrm>
            <a:off x="493527" y="3749114"/>
            <a:ext cx="29289600" cy="2901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196" b="0" i="0" u="none" strike="noStrike" cap="none">
              <a:solidFill>
                <a:schemeClr val="lt1"/>
              </a:solidFill>
              <a:latin typeface="Calibri"/>
              <a:ea typeface="Calibri"/>
              <a:cs typeface="Calibri"/>
              <a:sym typeface="Calibri"/>
            </a:endParaRPr>
          </a:p>
        </p:txBody>
      </p:sp>
      <p:sp>
        <p:nvSpPr>
          <p:cNvPr id="90" name="Google Shape;90;p13"/>
          <p:cNvSpPr txBox="1"/>
          <p:nvPr/>
        </p:nvSpPr>
        <p:spPr>
          <a:xfrm>
            <a:off x="812804" y="38625641"/>
            <a:ext cx="4071900" cy="942600"/>
          </a:xfrm>
          <a:prstGeom prst="rect">
            <a:avLst/>
          </a:prstGeom>
          <a:noFill/>
          <a:ln>
            <a:noFill/>
          </a:ln>
        </p:spPr>
        <p:txBody>
          <a:bodyPr spcFirstLastPara="1" wrap="square" lIns="359925" tIns="359925" rIns="359925" bIns="359925" anchor="t" anchorCtr="0">
            <a:spAutoFit/>
          </a:bodyPr>
          <a:lstStyle/>
          <a:p>
            <a:pPr marL="0" marR="0" lvl="0" indent="0" algn="ctr" rtl="0">
              <a:spcBef>
                <a:spcPts val="0"/>
              </a:spcBef>
              <a:spcAft>
                <a:spcPts val="0"/>
              </a:spcAft>
              <a:buNone/>
            </a:pPr>
            <a:endParaRPr/>
          </a:p>
        </p:txBody>
      </p:sp>
      <p:sp>
        <p:nvSpPr>
          <p:cNvPr id="91" name="Google Shape;91;p13"/>
          <p:cNvSpPr txBox="1"/>
          <p:nvPr/>
        </p:nvSpPr>
        <p:spPr>
          <a:xfrm>
            <a:off x="812800" y="6515500"/>
            <a:ext cx="8809800" cy="8496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AU" sz="4500">
                <a:solidFill>
                  <a:schemeClr val="dk1"/>
                </a:solidFill>
                <a:latin typeface="Calibri"/>
                <a:ea typeface="Calibri"/>
                <a:cs typeface="Calibri"/>
                <a:sym typeface="Calibri"/>
              </a:rPr>
              <a:t>The object of this is to analyze and evaluate the university students performance of the common entrance examination(CEE), who qualified the medical entrance examination for admission to a medical college</a:t>
            </a:r>
            <a:r>
              <a:rPr lang="en-AU" sz="4500">
                <a:solidFill>
                  <a:schemeClr val="dk2"/>
                </a:solidFill>
                <a:latin typeface="Calibri"/>
                <a:ea typeface="Calibri"/>
                <a:cs typeface="Calibri"/>
                <a:sym typeface="Calibri"/>
              </a:rPr>
              <a:t> </a:t>
            </a:r>
            <a:r>
              <a:rPr lang="en-AU" sz="4500">
                <a:solidFill>
                  <a:schemeClr val="dk1"/>
                </a:solidFill>
                <a:latin typeface="Calibri"/>
                <a:ea typeface="Calibri"/>
                <a:cs typeface="Calibri"/>
                <a:sym typeface="Calibri"/>
              </a:rPr>
              <a:t>by applying different data mining and classification techniques by using WEKA tool. The highest accuracy of classifier algorithm depends on the size and the nature of the data.</a:t>
            </a:r>
            <a:endParaRPr sz="4500">
              <a:solidFill>
                <a:schemeClr val="dk1"/>
              </a:solidFill>
              <a:latin typeface="Calibri"/>
              <a:ea typeface="Calibri"/>
              <a:cs typeface="Calibri"/>
              <a:sym typeface="Calibri"/>
            </a:endParaRPr>
          </a:p>
        </p:txBody>
      </p:sp>
      <p:sp>
        <p:nvSpPr>
          <p:cNvPr id="92" name="Google Shape;92;p13"/>
          <p:cNvSpPr txBox="1"/>
          <p:nvPr/>
        </p:nvSpPr>
        <p:spPr>
          <a:xfrm>
            <a:off x="8387152" y="2355400"/>
            <a:ext cx="14328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en-AU" sz="6000" baseline="30000">
                <a:solidFill>
                  <a:schemeClr val="dk1"/>
                </a:solidFill>
                <a:latin typeface="Georgia"/>
                <a:ea typeface="Georgia"/>
                <a:cs typeface="Georgia"/>
                <a:sym typeface="Georgia"/>
              </a:rPr>
              <a:t>Yoshith Harshana, Kalani Prabodha, Nimashi Uthpala</a:t>
            </a:r>
            <a:endParaRPr sz="6000" baseline="30000">
              <a:solidFill>
                <a:schemeClr val="dk1"/>
              </a:solidFill>
              <a:latin typeface="Georgia"/>
              <a:ea typeface="Georgia"/>
              <a:cs typeface="Georgia"/>
              <a:sym typeface="Georgia"/>
            </a:endParaRPr>
          </a:p>
        </p:txBody>
      </p:sp>
      <p:sp>
        <p:nvSpPr>
          <p:cNvPr id="93" name="Google Shape;93;p13"/>
          <p:cNvSpPr txBox="1"/>
          <p:nvPr/>
        </p:nvSpPr>
        <p:spPr>
          <a:xfrm>
            <a:off x="8914550" y="3115825"/>
            <a:ext cx="132732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AU" sz="4800" baseline="30000">
                <a:solidFill>
                  <a:srgbClr val="953734"/>
                </a:solidFill>
                <a:latin typeface="Georgia"/>
                <a:ea typeface="Georgia"/>
                <a:cs typeface="Georgia"/>
                <a:sym typeface="Georgia"/>
              </a:rPr>
              <a:t>Department of Computer Engineering,University of Peradeniya</a:t>
            </a:r>
            <a:endParaRPr sz="4800">
              <a:solidFill>
                <a:srgbClr val="953734"/>
              </a:solidFill>
              <a:latin typeface="Calibri"/>
              <a:ea typeface="Calibri"/>
              <a:cs typeface="Calibri"/>
              <a:sym typeface="Calibri"/>
            </a:endParaRPr>
          </a:p>
        </p:txBody>
      </p:sp>
      <p:sp>
        <p:nvSpPr>
          <p:cNvPr id="94" name="Google Shape;94;p13"/>
          <p:cNvSpPr txBox="1"/>
          <p:nvPr/>
        </p:nvSpPr>
        <p:spPr>
          <a:xfrm>
            <a:off x="10756237" y="4783575"/>
            <a:ext cx="8809800" cy="1496400"/>
          </a:xfrm>
          <a:prstGeom prst="rect">
            <a:avLst/>
          </a:prstGeom>
          <a:noFill/>
          <a:ln>
            <a:noFill/>
          </a:ln>
        </p:spPr>
        <p:txBody>
          <a:bodyPr spcFirstLastPara="1" wrap="square" lIns="359925" tIns="359925" rIns="359925" bIns="359925" anchor="t" anchorCtr="0">
            <a:spAutoFit/>
          </a:bodyPr>
          <a:lstStyle/>
          <a:p>
            <a:pPr marL="0" marR="0" lvl="0" indent="0" algn="l" rtl="0">
              <a:spcBef>
                <a:spcPts val="0"/>
              </a:spcBef>
              <a:spcAft>
                <a:spcPts val="0"/>
              </a:spcAft>
              <a:buNone/>
            </a:pPr>
            <a:r>
              <a:rPr lang="en-AU" sz="4999" b="1">
                <a:solidFill>
                  <a:srgbClr val="953734"/>
                </a:solidFill>
                <a:latin typeface="Georgia"/>
                <a:ea typeface="Georgia"/>
                <a:cs typeface="Georgia"/>
                <a:sym typeface="Georgia"/>
              </a:rPr>
              <a:t>Methodology</a:t>
            </a:r>
            <a:endParaRPr sz="4999" b="1" i="0" u="none" strike="noStrike" cap="none">
              <a:solidFill>
                <a:srgbClr val="953734"/>
              </a:solidFill>
              <a:latin typeface="Georgia"/>
              <a:ea typeface="Georgia"/>
              <a:cs typeface="Georgia"/>
              <a:sym typeface="Georgia"/>
            </a:endParaRPr>
          </a:p>
        </p:txBody>
      </p:sp>
      <p:sp>
        <p:nvSpPr>
          <p:cNvPr id="95" name="Google Shape;95;p13"/>
          <p:cNvSpPr txBox="1"/>
          <p:nvPr/>
        </p:nvSpPr>
        <p:spPr>
          <a:xfrm>
            <a:off x="10756325" y="6515500"/>
            <a:ext cx="8809800" cy="14730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AU" sz="4500" dirty="0">
                <a:solidFill>
                  <a:schemeClr val="dk1"/>
                </a:solidFill>
                <a:latin typeface="Calibri"/>
                <a:ea typeface="Calibri"/>
                <a:cs typeface="Calibri"/>
                <a:sym typeface="Calibri"/>
              </a:rPr>
              <a:t>The dataset is partitioned as training (80%) and testing(20%) dataset and the classifiers are trained by using 5 fold cross validation and data split set. The correctness of the classifier is tested using test dataset.</a:t>
            </a:r>
            <a:endParaRPr sz="4500" dirty="0">
              <a:solidFill>
                <a:schemeClr val="dk1"/>
              </a:solidFill>
              <a:latin typeface="Calibri"/>
              <a:ea typeface="Calibri"/>
              <a:cs typeface="Calibri"/>
              <a:sym typeface="Calibri"/>
            </a:endParaRPr>
          </a:p>
          <a:p>
            <a:pPr marL="0" lvl="0" indent="0" algn="just" rtl="0">
              <a:spcBef>
                <a:spcPts val="0"/>
              </a:spcBef>
              <a:spcAft>
                <a:spcPts val="0"/>
              </a:spcAft>
              <a:buNone/>
            </a:pPr>
            <a:endParaRPr sz="4500" b="1" dirty="0">
              <a:solidFill>
                <a:schemeClr val="dk1"/>
              </a:solidFill>
              <a:latin typeface="Calibri"/>
              <a:ea typeface="Calibri"/>
              <a:cs typeface="Calibri"/>
              <a:sym typeface="Calibri"/>
            </a:endParaRPr>
          </a:p>
          <a:p>
            <a:pPr marL="0" lvl="0" indent="0" algn="just" rtl="0">
              <a:spcBef>
                <a:spcPts val="0"/>
              </a:spcBef>
              <a:spcAft>
                <a:spcPts val="0"/>
              </a:spcAft>
              <a:buNone/>
            </a:pPr>
            <a:r>
              <a:rPr lang="en-AU" sz="4500" b="1" dirty="0">
                <a:solidFill>
                  <a:schemeClr val="dk1"/>
                </a:solidFill>
                <a:latin typeface="Calibri"/>
                <a:ea typeface="Calibri"/>
                <a:cs typeface="Calibri"/>
                <a:sym typeface="Calibri"/>
              </a:rPr>
              <a:t>DATA PREPROCESSING</a:t>
            </a:r>
            <a:endParaRPr sz="4500" b="1" dirty="0">
              <a:solidFill>
                <a:schemeClr val="dk1"/>
              </a:solidFill>
              <a:latin typeface="Calibri"/>
              <a:ea typeface="Calibri"/>
              <a:cs typeface="Calibri"/>
              <a:sym typeface="Calibri"/>
            </a:endParaRPr>
          </a:p>
          <a:p>
            <a:pPr marL="0" lvl="0" indent="0" algn="just" rtl="0">
              <a:spcBef>
                <a:spcPts val="0"/>
              </a:spcBef>
              <a:spcAft>
                <a:spcPts val="0"/>
              </a:spcAft>
              <a:buNone/>
            </a:pPr>
            <a:r>
              <a:rPr lang="en-AU" sz="4500" dirty="0">
                <a:solidFill>
                  <a:schemeClr val="dk1"/>
                </a:solidFill>
                <a:latin typeface="Calibri"/>
                <a:ea typeface="Calibri"/>
                <a:cs typeface="Calibri"/>
                <a:sym typeface="Calibri"/>
              </a:rPr>
              <a:t>The pre - processing is an important step that is used to extract and improve the quality of data. There are no null values in the data set. Therefore as </a:t>
            </a:r>
            <a:r>
              <a:rPr lang="en-AU" sz="4500" dirty="0" err="1">
                <a:solidFill>
                  <a:schemeClr val="dk1"/>
                </a:solidFill>
                <a:latin typeface="Calibri"/>
                <a:ea typeface="Calibri"/>
                <a:cs typeface="Calibri"/>
                <a:sym typeface="Calibri"/>
              </a:rPr>
              <a:t>preprocessing</a:t>
            </a:r>
            <a:r>
              <a:rPr lang="en-AU" sz="4500" dirty="0">
                <a:solidFill>
                  <a:schemeClr val="dk1"/>
                </a:solidFill>
                <a:latin typeface="Calibri"/>
                <a:ea typeface="Calibri"/>
                <a:cs typeface="Calibri"/>
                <a:sym typeface="Calibri"/>
              </a:rPr>
              <a:t> dropping duplicate values and correlation is done.</a:t>
            </a:r>
            <a:endParaRPr sz="45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5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500" dirty="0">
              <a:solidFill>
                <a:schemeClr val="dk1"/>
              </a:solidFill>
              <a:latin typeface="Calibri"/>
              <a:ea typeface="Calibri"/>
              <a:cs typeface="Calibri"/>
              <a:sym typeface="Calibri"/>
            </a:endParaRPr>
          </a:p>
          <a:p>
            <a:pPr marL="0" lvl="0" indent="0" algn="l" rtl="0">
              <a:spcBef>
                <a:spcPts val="0"/>
              </a:spcBef>
              <a:spcAft>
                <a:spcPts val="0"/>
              </a:spcAft>
              <a:buNone/>
            </a:pPr>
            <a:endParaRPr sz="4500" dirty="0">
              <a:latin typeface="Calibri"/>
              <a:ea typeface="Calibri"/>
              <a:cs typeface="Calibri"/>
              <a:sym typeface="Calibri"/>
            </a:endParaRPr>
          </a:p>
          <a:p>
            <a:pPr marL="0" lvl="0" indent="0" algn="l" rtl="0">
              <a:spcBef>
                <a:spcPts val="0"/>
              </a:spcBef>
              <a:spcAft>
                <a:spcPts val="0"/>
              </a:spcAft>
              <a:buNone/>
            </a:pPr>
            <a:endParaRPr sz="4500" dirty="0">
              <a:latin typeface="Calibri"/>
              <a:ea typeface="Calibri"/>
              <a:cs typeface="Calibri"/>
              <a:sym typeface="Calibri"/>
            </a:endParaRPr>
          </a:p>
          <a:p>
            <a:pPr marL="914400" lvl="0" indent="0" algn="l" rtl="0">
              <a:spcBef>
                <a:spcPts val="0"/>
              </a:spcBef>
              <a:spcAft>
                <a:spcPts val="0"/>
              </a:spcAft>
              <a:buNone/>
            </a:pPr>
            <a:endParaRPr sz="4500" dirty="0">
              <a:latin typeface="Calibri"/>
              <a:ea typeface="Calibri"/>
              <a:cs typeface="Calibri"/>
              <a:sym typeface="Calibri"/>
            </a:endParaRPr>
          </a:p>
          <a:p>
            <a:pPr marL="914400" lvl="0" indent="0" algn="l" rtl="0">
              <a:spcBef>
                <a:spcPts val="0"/>
              </a:spcBef>
              <a:spcAft>
                <a:spcPts val="0"/>
              </a:spcAft>
              <a:buNone/>
            </a:pPr>
            <a:r>
              <a:rPr lang="en-AU" sz="4500" dirty="0">
                <a:latin typeface="Calibri"/>
                <a:ea typeface="Calibri"/>
                <a:cs typeface="Calibri"/>
                <a:sym typeface="Calibri"/>
              </a:rPr>
              <a:t> </a:t>
            </a:r>
            <a:endParaRPr sz="4500" dirty="0">
              <a:latin typeface="Calibri"/>
              <a:ea typeface="Calibri"/>
              <a:cs typeface="Calibri"/>
              <a:sym typeface="Calibri"/>
            </a:endParaRPr>
          </a:p>
        </p:txBody>
      </p:sp>
      <p:sp>
        <p:nvSpPr>
          <p:cNvPr id="96" name="Google Shape;96;p13"/>
          <p:cNvSpPr txBox="1"/>
          <p:nvPr/>
        </p:nvSpPr>
        <p:spPr>
          <a:xfrm>
            <a:off x="715262" y="15718863"/>
            <a:ext cx="8809800" cy="1496400"/>
          </a:xfrm>
          <a:prstGeom prst="rect">
            <a:avLst/>
          </a:prstGeom>
          <a:noFill/>
          <a:ln>
            <a:noFill/>
          </a:ln>
        </p:spPr>
        <p:txBody>
          <a:bodyPr spcFirstLastPara="1" wrap="square" lIns="359925" tIns="359925" rIns="359925" bIns="359925" anchor="t" anchorCtr="0">
            <a:spAutoFit/>
          </a:bodyPr>
          <a:lstStyle/>
          <a:p>
            <a:pPr marL="0" lvl="0" indent="0" algn="l" rtl="0">
              <a:spcBef>
                <a:spcPts val="0"/>
              </a:spcBef>
              <a:spcAft>
                <a:spcPts val="0"/>
              </a:spcAft>
              <a:buNone/>
            </a:pPr>
            <a:r>
              <a:rPr lang="en-AU" sz="4999" b="1">
                <a:solidFill>
                  <a:srgbClr val="953734"/>
                </a:solidFill>
                <a:latin typeface="Georgia"/>
                <a:ea typeface="Georgia"/>
                <a:cs typeface="Georgia"/>
                <a:sym typeface="Georgia"/>
              </a:rPr>
              <a:t>Introduction</a:t>
            </a:r>
            <a:endParaRPr sz="4999" b="1">
              <a:solidFill>
                <a:srgbClr val="953734"/>
              </a:solidFill>
              <a:latin typeface="Georgia"/>
              <a:ea typeface="Georgia"/>
              <a:cs typeface="Georgia"/>
              <a:sym typeface="Georgia"/>
            </a:endParaRPr>
          </a:p>
        </p:txBody>
      </p:sp>
      <p:sp>
        <p:nvSpPr>
          <p:cNvPr id="97" name="Google Shape;97;p13"/>
          <p:cNvSpPr txBox="1"/>
          <p:nvPr/>
        </p:nvSpPr>
        <p:spPr>
          <a:xfrm>
            <a:off x="715125" y="16320823"/>
            <a:ext cx="8809800" cy="918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4500">
              <a:solidFill>
                <a:schemeClr val="dk1"/>
              </a:solidFill>
              <a:latin typeface="Calibri"/>
              <a:ea typeface="Calibri"/>
              <a:cs typeface="Calibri"/>
              <a:sym typeface="Calibri"/>
            </a:endParaRPr>
          </a:p>
          <a:p>
            <a:pPr marL="0" lvl="0" indent="0" algn="just" rtl="0">
              <a:spcBef>
                <a:spcPts val="0"/>
              </a:spcBef>
              <a:spcAft>
                <a:spcPts val="0"/>
              </a:spcAft>
              <a:buNone/>
            </a:pPr>
            <a:r>
              <a:rPr lang="en-AU" sz="4500">
                <a:solidFill>
                  <a:schemeClr val="dk1"/>
                </a:solidFill>
                <a:latin typeface="Calibri"/>
                <a:ea typeface="Calibri"/>
                <a:cs typeface="Calibri"/>
                <a:sym typeface="Calibri"/>
              </a:rPr>
              <a:t>Educational data mining (EDM) is a very important research area which helpful to predict useful information from educational database to improve educational performance, better understanding and to have better assessment of the students learning process. </a:t>
            </a:r>
            <a:endParaRPr sz="4500">
              <a:solidFill>
                <a:schemeClr val="dk1"/>
              </a:solidFill>
              <a:latin typeface="Calibri"/>
              <a:ea typeface="Calibri"/>
              <a:cs typeface="Calibri"/>
              <a:sym typeface="Calibri"/>
            </a:endParaRPr>
          </a:p>
          <a:p>
            <a:pPr marL="0" lvl="0" indent="0" algn="just" rtl="0">
              <a:spcBef>
                <a:spcPts val="0"/>
              </a:spcBef>
              <a:spcAft>
                <a:spcPts val="0"/>
              </a:spcAft>
              <a:buNone/>
            </a:pPr>
            <a:r>
              <a:rPr lang="en-AU" sz="4500">
                <a:solidFill>
                  <a:schemeClr val="dk1"/>
                </a:solidFill>
                <a:latin typeface="Calibri"/>
                <a:ea typeface="Calibri"/>
                <a:cs typeface="Calibri"/>
                <a:sym typeface="Calibri"/>
              </a:rPr>
              <a:t>Research on that will be helped to the students and the teachers to improve the result of the students who are at the risk of failure.</a:t>
            </a:r>
            <a:endParaRPr sz="4500">
              <a:latin typeface="Calibri"/>
              <a:ea typeface="Calibri"/>
              <a:cs typeface="Calibri"/>
              <a:sym typeface="Calibri"/>
            </a:endParaRPr>
          </a:p>
        </p:txBody>
      </p:sp>
      <p:sp>
        <p:nvSpPr>
          <p:cNvPr id="98" name="Google Shape;98;p13"/>
          <p:cNvSpPr txBox="1"/>
          <p:nvPr/>
        </p:nvSpPr>
        <p:spPr>
          <a:xfrm>
            <a:off x="475737" y="25240625"/>
            <a:ext cx="8809800" cy="1496400"/>
          </a:xfrm>
          <a:prstGeom prst="rect">
            <a:avLst/>
          </a:prstGeom>
          <a:noFill/>
          <a:ln>
            <a:noFill/>
          </a:ln>
        </p:spPr>
        <p:txBody>
          <a:bodyPr spcFirstLastPara="1" wrap="square" lIns="359925" tIns="359925" rIns="359925" bIns="359925" anchor="t" anchorCtr="0">
            <a:spAutoFit/>
          </a:bodyPr>
          <a:lstStyle/>
          <a:p>
            <a:pPr marL="0" marR="0" lvl="0" indent="0" algn="l" rtl="0">
              <a:spcBef>
                <a:spcPts val="0"/>
              </a:spcBef>
              <a:spcAft>
                <a:spcPts val="0"/>
              </a:spcAft>
              <a:buNone/>
            </a:pPr>
            <a:r>
              <a:rPr lang="en-AU" sz="4999" b="1">
                <a:solidFill>
                  <a:srgbClr val="953734"/>
                </a:solidFill>
                <a:latin typeface="Georgia"/>
                <a:ea typeface="Georgia"/>
                <a:cs typeface="Georgia"/>
                <a:sym typeface="Georgia"/>
              </a:rPr>
              <a:t>Problem Description</a:t>
            </a:r>
            <a:endParaRPr sz="4999" b="1" i="0" u="none" strike="noStrike" cap="none">
              <a:solidFill>
                <a:srgbClr val="953734"/>
              </a:solidFill>
              <a:latin typeface="Georgia"/>
              <a:ea typeface="Georgia"/>
              <a:cs typeface="Georgia"/>
              <a:sym typeface="Georgia"/>
            </a:endParaRPr>
          </a:p>
        </p:txBody>
      </p:sp>
      <p:sp>
        <p:nvSpPr>
          <p:cNvPr id="99" name="Google Shape;99;p13"/>
          <p:cNvSpPr txBox="1"/>
          <p:nvPr/>
        </p:nvSpPr>
        <p:spPr>
          <a:xfrm>
            <a:off x="598138" y="26123500"/>
            <a:ext cx="8809800" cy="16808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4500" b="1" dirty="0">
              <a:latin typeface="Calibri"/>
              <a:ea typeface="Calibri"/>
              <a:cs typeface="Calibri"/>
              <a:sym typeface="Calibri"/>
            </a:endParaRPr>
          </a:p>
          <a:p>
            <a:pPr marL="0" lvl="0" indent="0" algn="just" rtl="0">
              <a:spcBef>
                <a:spcPts val="0"/>
              </a:spcBef>
              <a:spcAft>
                <a:spcPts val="0"/>
              </a:spcAft>
              <a:buNone/>
            </a:pPr>
            <a:r>
              <a:rPr lang="en-AU" sz="4500" b="1" dirty="0">
                <a:latin typeface="Calibri"/>
                <a:ea typeface="Calibri"/>
                <a:cs typeface="Calibri"/>
                <a:sym typeface="Calibri"/>
              </a:rPr>
              <a:t>DATA SET</a:t>
            </a:r>
            <a:endParaRPr sz="4500" b="1" dirty="0">
              <a:latin typeface="Calibri"/>
              <a:ea typeface="Calibri"/>
              <a:cs typeface="Calibri"/>
              <a:sym typeface="Calibri"/>
            </a:endParaRPr>
          </a:p>
          <a:p>
            <a:pPr marL="0" lvl="0" indent="0" algn="just" rtl="0">
              <a:spcBef>
                <a:spcPts val="0"/>
              </a:spcBef>
              <a:spcAft>
                <a:spcPts val="0"/>
              </a:spcAft>
              <a:buNone/>
            </a:pPr>
            <a:r>
              <a:rPr lang="en-AU" sz="4500" dirty="0">
                <a:latin typeface="Calibri"/>
                <a:ea typeface="Calibri"/>
                <a:cs typeface="Calibri"/>
                <a:sym typeface="Calibri"/>
              </a:rPr>
              <a:t>The dataset contains data of the candidates who qualified the medical entrance examination for admission to medical colleges of Assam of a particular year and collected by </a:t>
            </a:r>
            <a:r>
              <a:rPr lang="en-AU" sz="4500" dirty="0" err="1">
                <a:latin typeface="Calibri"/>
                <a:ea typeface="Calibri"/>
                <a:cs typeface="Calibri"/>
                <a:sym typeface="Calibri"/>
              </a:rPr>
              <a:t>Prof.</a:t>
            </a:r>
            <a:r>
              <a:rPr lang="en-AU" sz="4500" dirty="0">
                <a:latin typeface="Calibri"/>
                <a:ea typeface="Calibri"/>
                <a:cs typeface="Calibri"/>
                <a:sym typeface="Calibri"/>
              </a:rPr>
              <a:t> </a:t>
            </a:r>
            <a:r>
              <a:rPr lang="en-AU" sz="4500" dirty="0" err="1">
                <a:latin typeface="Calibri"/>
                <a:ea typeface="Calibri"/>
                <a:cs typeface="Calibri"/>
                <a:sym typeface="Calibri"/>
              </a:rPr>
              <a:t>Jiten</a:t>
            </a:r>
            <a:r>
              <a:rPr lang="en-AU" sz="4500" dirty="0">
                <a:latin typeface="Calibri"/>
                <a:ea typeface="Calibri"/>
                <a:cs typeface="Calibri"/>
                <a:sym typeface="Calibri"/>
              </a:rPr>
              <a:t> </a:t>
            </a:r>
            <a:r>
              <a:rPr lang="en-AU" sz="4500" dirty="0" err="1">
                <a:latin typeface="Calibri"/>
                <a:ea typeface="Calibri"/>
                <a:cs typeface="Calibri"/>
                <a:sym typeface="Calibri"/>
              </a:rPr>
              <a:t>Hazarika</a:t>
            </a:r>
            <a:r>
              <a:rPr lang="en-AU" sz="4500" dirty="0">
                <a:latin typeface="Calibri"/>
                <a:ea typeface="Calibri"/>
                <a:cs typeface="Calibri"/>
                <a:sym typeface="Calibri"/>
              </a:rPr>
              <a:t>.</a:t>
            </a:r>
            <a:endParaRPr sz="4500" dirty="0">
              <a:latin typeface="Calibri"/>
              <a:ea typeface="Calibri"/>
              <a:cs typeface="Calibri"/>
              <a:sym typeface="Calibri"/>
            </a:endParaRPr>
          </a:p>
          <a:p>
            <a:pPr marL="0" lvl="0" indent="0" algn="just" rtl="0">
              <a:spcBef>
                <a:spcPts val="0"/>
              </a:spcBef>
              <a:spcAft>
                <a:spcPts val="0"/>
              </a:spcAft>
              <a:buNone/>
            </a:pPr>
            <a:r>
              <a:rPr lang="en-AU" sz="4500" dirty="0">
                <a:latin typeface="Calibri"/>
                <a:ea typeface="Calibri"/>
                <a:cs typeface="Calibri"/>
                <a:sym typeface="Calibri"/>
              </a:rPr>
              <a:t>Provided by : </a:t>
            </a:r>
            <a:r>
              <a:rPr lang="en-AU" sz="4500" dirty="0" err="1">
                <a:latin typeface="Calibri"/>
                <a:ea typeface="Calibri"/>
                <a:cs typeface="Calibri"/>
                <a:sym typeface="Calibri"/>
              </a:rPr>
              <a:t>Dr.</a:t>
            </a:r>
            <a:r>
              <a:rPr lang="en-AU" sz="4500" dirty="0">
                <a:latin typeface="Calibri"/>
                <a:ea typeface="Calibri"/>
                <a:cs typeface="Calibri"/>
                <a:sym typeface="Calibri"/>
              </a:rPr>
              <a:t> </a:t>
            </a:r>
            <a:r>
              <a:rPr lang="en-AU" sz="4500" dirty="0" err="1">
                <a:latin typeface="Calibri"/>
                <a:ea typeface="Calibri"/>
                <a:cs typeface="Calibri"/>
                <a:sym typeface="Calibri"/>
              </a:rPr>
              <a:t>Sadiq</a:t>
            </a:r>
            <a:r>
              <a:rPr lang="en-AU" sz="4500" dirty="0">
                <a:latin typeface="Calibri"/>
                <a:ea typeface="Calibri"/>
                <a:cs typeface="Calibri"/>
                <a:sym typeface="Calibri"/>
              </a:rPr>
              <a:t> </a:t>
            </a:r>
            <a:r>
              <a:rPr lang="en-AU" sz="4500" dirty="0" err="1">
                <a:latin typeface="Calibri"/>
                <a:ea typeface="Calibri"/>
                <a:cs typeface="Calibri"/>
                <a:sym typeface="Calibri"/>
              </a:rPr>
              <a:t>Hussain</a:t>
            </a:r>
            <a:r>
              <a:rPr lang="en-AU" sz="4500" dirty="0">
                <a:latin typeface="Calibri"/>
                <a:ea typeface="Calibri"/>
                <a:cs typeface="Calibri"/>
                <a:sym typeface="Calibri"/>
              </a:rPr>
              <a:t>, </a:t>
            </a:r>
            <a:r>
              <a:rPr lang="en-AU" sz="4500" dirty="0" err="1">
                <a:latin typeface="Calibri"/>
                <a:ea typeface="Calibri"/>
                <a:cs typeface="Calibri"/>
                <a:sym typeface="Calibri"/>
              </a:rPr>
              <a:t>Dibrugarh</a:t>
            </a:r>
            <a:r>
              <a:rPr lang="en-AU" sz="4500" dirty="0">
                <a:latin typeface="Calibri"/>
                <a:ea typeface="Calibri"/>
                <a:cs typeface="Calibri"/>
                <a:sym typeface="Calibri"/>
              </a:rPr>
              <a:t> University, </a:t>
            </a:r>
            <a:r>
              <a:rPr lang="en-AU" sz="4500" dirty="0" err="1">
                <a:latin typeface="Calibri"/>
                <a:ea typeface="Calibri"/>
                <a:cs typeface="Calibri"/>
                <a:sym typeface="Calibri"/>
              </a:rPr>
              <a:t>sadiq</a:t>
            </a:r>
            <a:r>
              <a:rPr lang="en-AU" sz="4500" dirty="0">
                <a:latin typeface="Calibri"/>
                <a:ea typeface="Calibri"/>
                <a:cs typeface="Calibri"/>
                <a:sym typeface="Calibri"/>
              </a:rPr>
              <a:t> '@' dibru.ac.in </a:t>
            </a:r>
            <a:endParaRPr sz="4500" dirty="0">
              <a:latin typeface="Calibri"/>
              <a:ea typeface="Calibri"/>
              <a:cs typeface="Calibri"/>
              <a:sym typeface="Calibri"/>
            </a:endParaRPr>
          </a:p>
          <a:p>
            <a:pPr marL="0" lvl="0" indent="0" algn="just" rtl="0">
              <a:spcBef>
                <a:spcPts val="0"/>
              </a:spcBef>
              <a:spcAft>
                <a:spcPts val="0"/>
              </a:spcAft>
              <a:buNone/>
            </a:pPr>
            <a:r>
              <a:rPr lang="en-AU" sz="4500" dirty="0">
                <a:latin typeface="Calibri"/>
                <a:ea typeface="Calibri"/>
                <a:cs typeface="Calibri"/>
                <a:sym typeface="Calibri"/>
              </a:rPr>
              <a:t>Repository: </a:t>
            </a:r>
            <a:r>
              <a:rPr lang="en-AU" sz="4500" u="sng" dirty="0">
                <a:solidFill>
                  <a:schemeClr val="hlink"/>
                </a:solidFill>
                <a:latin typeface="Calibri"/>
                <a:ea typeface="Calibri"/>
                <a:cs typeface="Calibri"/>
                <a:sym typeface="Calibri"/>
                <a:hlinkClick r:id="rId5"/>
              </a:rPr>
              <a:t>https://archive.ics.uci.edu/ml/datasets/Student+Performance+on+an+entrance+examination </a:t>
            </a:r>
            <a:endParaRPr sz="4500" dirty="0">
              <a:latin typeface="Calibri"/>
              <a:ea typeface="Calibri"/>
              <a:cs typeface="Calibri"/>
              <a:sym typeface="Calibri"/>
            </a:endParaRPr>
          </a:p>
          <a:p>
            <a:pPr marL="0" lvl="0" indent="0" algn="just" rtl="0">
              <a:spcBef>
                <a:spcPts val="0"/>
              </a:spcBef>
              <a:spcAft>
                <a:spcPts val="0"/>
              </a:spcAft>
              <a:buNone/>
            </a:pPr>
            <a:endParaRPr sz="4500" dirty="0">
              <a:latin typeface="Calibri"/>
              <a:ea typeface="Calibri"/>
              <a:cs typeface="Calibri"/>
              <a:sym typeface="Calibri"/>
            </a:endParaRPr>
          </a:p>
          <a:p>
            <a:pPr marL="0" lvl="0" indent="0" algn="just" rtl="0">
              <a:spcBef>
                <a:spcPts val="0"/>
              </a:spcBef>
              <a:spcAft>
                <a:spcPts val="0"/>
              </a:spcAft>
              <a:buNone/>
            </a:pPr>
            <a:r>
              <a:rPr lang="en-AU" sz="4500" dirty="0">
                <a:latin typeface="Calibri"/>
                <a:ea typeface="Calibri"/>
                <a:cs typeface="Calibri"/>
                <a:sym typeface="Calibri"/>
              </a:rPr>
              <a:t>Number of instances : 666</a:t>
            </a:r>
            <a:endParaRPr sz="4500" dirty="0">
              <a:latin typeface="Calibri"/>
              <a:ea typeface="Calibri"/>
              <a:cs typeface="Calibri"/>
              <a:sym typeface="Calibri"/>
            </a:endParaRPr>
          </a:p>
          <a:p>
            <a:pPr marL="0" lvl="0" indent="0" algn="just" rtl="0">
              <a:spcBef>
                <a:spcPts val="0"/>
              </a:spcBef>
              <a:spcAft>
                <a:spcPts val="0"/>
              </a:spcAft>
              <a:buNone/>
            </a:pPr>
            <a:r>
              <a:rPr lang="en-AU" sz="4500" dirty="0">
                <a:latin typeface="Calibri"/>
                <a:ea typeface="Calibri"/>
                <a:cs typeface="Calibri"/>
                <a:sym typeface="Calibri"/>
              </a:rPr>
              <a:t>Number of attributes : 12</a:t>
            </a:r>
            <a:endParaRPr sz="4500" dirty="0">
              <a:latin typeface="Calibri"/>
              <a:ea typeface="Calibri"/>
              <a:cs typeface="Calibri"/>
              <a:sym typeface="Calibri"/>
            </a:endParaRPr>
          </a:p>
          <a:p>
            <a:pPr marL="0" lvl="0" indent="0" algn="just" rtl="0">
              <a:spcBef>
                <a:spcPts val="0"/>
              </a:spcBef>
              <a:spcAft>
                <a:spcPts val="0"/>
              </a:spcAft>
              <a:buNone/>
            </a:pPr>
            <a:endParaRPr sz="4500" dirty="0">
              <a:latin typeface="Calibri"/>
              <a:ea typeface="Calibri"/>
              <a:cs typeface="Calibri"/>
              <a:sym typeface="Calibri"/>
            </a:endParaRPr>
          </a:p>
          <a:p>
            <a:pPr marL="0" lvl="0" indent="0" algn="just" rtl="0">
              <a:spcBef>
                <a:spcPts val="0"/>
              </a:spcBef>
              <a:spcAft>
                <a:spcPts val="0"/>
              </a:spcAft>
              <a:buNone/>
            </a:pPr>
            <a:r>
              <a:rPr lang="en-AU" sz="4500" dirty="0">
                <a:latin typeface="Calibri"/>
                <a:ea typeface="Calibri"/>
                <a:cs typeface="Calibri"/>
                <a:sym typeface="Calibri"/>
              </a:rPr>
              <a:t>All the data in the dataset are categorical and no null value can be observed.</a:t>
            </a:r>
            <a:endParaRPr sz="4500" dirty="0">
              <a:latin typeface="Calibri"/>
              <a:ea typeface="Calibri"/>
              <a:cs typeface="Calibri"/>
              <a:sym typeface="Calibri"/>
            </a:endParaRPr>
          </a:p>
          <a:p>
            <a:pPr marL="0" lvl="0" indent="0" algn="l" rtl="0">
              <a:spcBef>
                <a:spcPts val="0"/>
              </a:spcBef>
              <a:spcAft>
                <a:spcPts val="0"/>
              </a:spcAft>
              <a:buNone/>
            </a:pPr>
            <a:endParaRPr sz="4500" dirty="0">
              <a:latin typeface="Calibri"/>
              <a:ea typeface="Calibri"/>
              <a:cs typeface="Calibri"/>
              <a:sym typeface="Calibri"/>
            </a:endParaRPr>
          </a:p>
          <a:p>
            <a:pPr marL="0" lvl="0" indent="0" algn="l" rtl="0">
              <a:spcBef>
                <a:spcPts val="0"/>
              </a:spcBef>
              <a:spcAft>
                <a:spcPts val="0"/>
              </a:spcAft>
              <a:buNone/>
            </a:pPr>
            <a:endParaRPr sz="4500" dirty="0">
              <a:latin typeface="Calibri"/>
              <a:ea typeface="Calibri"/>
              <a:cs typeface="Calibri"/>
              <a:sym typeface="Calibri"/>
            </a:endParaRPr>
          </a:p>
        </p:txBody>
      </p:sp>
      <p:sp>
        <p:nvSpPr>
          <p:cNvPr id="100" name="Google Shape;100;p13"/>
          <p:cNvSpPr txBox="1"/>
          <p:nvPr/>
        </p:nvSpPr>
        <p:spPr>
          <a:xfrm>
            <a:off x="20699750" y="4783575"/>
            <a:ext cx="8809800" cy="1496400"/>
          </a:xfrm>
          <a:prstGeom prst="rect">
            <a:avLst/>
          </a:prstGeom>
          <a:noFill/>
          <a:ln>
            <a:noFill/>
          </a:ln>
        </p:spPr>
        <p:txBody>
          <a:bodyPr spcFirstLastPara="1" wrap="square" lIns="359925" tIns="359925" rIns="359925" bIns="359925" anchor="t" anchorCtr="0">
            <a:spAutoFit/>
          </a:bodyPr>
          <a:lstStyle/>
          <a:p>
            <a:pPr marL="0" marR="0" lvl="0" indent="0" algn="l" rtl="0">
              <a:spcBef>
                <a:spcPts val="0"/>
              </a:spcBef>
              <a:spcAft>
                <a:spcPts val="0"/>
              </a:spcAft>
              <a:buNone/>
            </a:pPr>
            <a:r>
              <a:rPr lang="en-AU" sz="4999" b="1">
                <a:solidFill>
                  <a:srgbClr val="953734"/>
                </a:solidFill>
                <a:latin typeface="Georgia"/>
                <a:ea typeface="Georgia"/>
                <a:cs typeface="Georgia"/>
                <a:sym typeface="Georgia"/>
              </a:rPr>
              <a:t>Results</a:t>
            </a:r>
            <a:endParaRPr sz="4999" b="1" i="0" u="none" strike="noStrike" cap="none">
              <a:solidFill>
                <a:srgbClr val="953734"/>
              </a:solidFill>
              <a:latin typeface="Georgia"/>
              <a:ea typeface="Georgia"/>
              <a:cs typeface="Georgia"/>
              <a:sym typeface="Georgia"/>
            </a:endParaRPr>
          </a:p>
        </p:txBody>
      </p:sp>
      <p:sp>
        <p:nvSpPr>
          <p:cNvPr id="101" name="Google Shape;101;p13"/>
          <p:cNvSpPr txBox="1"/>
          <p:nvPr/>
        </p:nvSpPr>
        <p:spPr>
          <a:xfrm>
            <a:off x="20699825" y="6515500"/>
            <a:ext cx="8809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000">
              <a:latin typeface="Calibri"/>
              <a:ea typeface="Calibri"/>
              <a:cs typeface="Calibri"/>
              <a:sym typeface="Calibri"/>
            </a:endParaRPr>
          </a:p>
        </p:txBody>
      </p:sp>
      <p:sp>
        <p:nvSpPr>
          <p:cNvPr id="102" name="Google Shape;102;p13"/>
          <p:cNvSpPr txBox="1"/>
          <p:nvPr/>
        </p:nvSpPr>
        <p:spPr>
          <a:xfrm>
            <a:off x="20675000" y="30166225"/>
            <a:ext cx="9126000" cy="15423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AU" sz="4500">
                <a:latin typeface="Calibri"/>
                <a:ea typeface="Calibri"/>
                <a:cs typeface="Calibri"/>
                <a:sym typeface="Calibri"/>
              </a:rPr>
              <a:t>Decision tree classifier(J48) gives the best performance among other classifiers.Based on our findings caste, coaching and class ten education makes the most effect on the performance in the entrance exam. Reason for the less accuracy might be the number of classes to be classified, the probability to be misclassified might high with the increasing number of classes.Expanding the dataset and working more on data preprocessing might improve the model in future.</a:t>
            </a:r>
            <a:endParaRPr sz="4500">
              <a:latin typeface="Calibri"/>
              <a:ea typeface="Calibri"/>
              <a:cs typeface="Calibri"/>
              <a:sym typeface="Calibri"/>
            </a:endParaRPr>
          </a:p>
          <a:p>
            <a:pPr marL="0" lvl="0" indent="0" algn="just" rtl="0">
              <a:spcBef>
                <a:spcPts val="0"/>
              </a:spcBef>
              <a:spcAft>
                <a:spcPts val="0"/>
              </a:spcAft>
              <a:buNone/>
            </a:pPr>
            <a:endParaRPr sz="4500">
              <a:latin typeface="Calibri"/>
              <a:ea typeface="Calibri"/>
              <a:cs typeface="Calibri"/>
              <a:sym typeface="Calibri"/>
            </a:endParaRPr>
          </a:p>
          <a:p>
            <a:pPr marL="0" lvl="0" indent="0" algn="just" rtl="0">
              <a:spcBef>
                <a:spcPts val="0"/>
              </a:spcBef>
              <a:spcAft>
                <a:spcPts val="0"/>
              </a:spcAft>
              <a:buNone/>
            </a:pPr>
            <a:endParaRPr sz="4500">
              <a:latin typeface="Calibri"/>
              <a:ea typeface="Calibri"/>
              <a:cs typeface="Calibri"/>
              <a:sym typeface="Calibri"/>
            </a:endParaRPr>
          </a:p>
          <a:p>
            <a:pPr marL="0" lvl="0" indent="0" algn="just" rtl="0">
              <a:spcBef>
                <a:spcPts val="0"/>
              </a:spcBef>
              <a:spcAft>
                <a:spcPts val="0"/>
              </a:spcAft>
              <a:buNone/>
            </a:pPr>
            <a:r>
              <a:rPr lang="en-AU" sz="4500">
                <a:latin typeface="Calibri"/>
                <a:ea typeface="Calibri"/>
                <a:cs typeface="Calibri"/>
                <a:sym typeface="Calibri"/>
              </a:rPr>
              <a:t> </a:t>
            </a:r>
            <a:endParaRPr sz="4500">
              <a:latin typeface="Calibri"/>
              <a:ea typeface="Calibri"/>
              <a:cs typeface="Calibri"/>
              <a:sym typeface="Calibri"/>
            </a:endParaRPr>
          </a:p>
          <a:p>
            <a:pPr marL="0" lvl="0" indent="0" algn="just" rtl="0">
              <a:spcBef>
                <a:spcPts val="0"/>
              </a:spcBef>
              <a:spcAft>
                <a:spcPts val="0"/>
              </a:spcAft>
              <a:buNone/>
            </a:pPr>
            <a:endParaRPr sz="4500">
              <a:latin typeface="Calibri"/>
              <a:ea typeface="Calibri"/>
              <a:cs typeface="Calibri"/>
              <a:sym typeface="Calibri"/>
            </a:endParaRPr>
          </a:p>
          <a:p>
            <a:pPr marL="0" lvl="0" indent="0" algn="just" rtl="0">
              <a:spcBef>
                <a:spcPts val="0"/>
              </a:spcBef>
              <a:spcAft>
                <a:spcPts val="0"/>
              </a:spcAft>
              <a:buNone/>
            </a:pPr>
            <a:endParaRPr sz="4500">
              <a:latin typeface="Calibri"/>
              <a:ea typeface="Calibri"/>
              <a:cs typeface="Calibri"/>
              <a:sym typeface="Calibri"/>
            </a:endParaRPr>
          </a:p>
          <a:p>
            <a:pPr marL="0" lvl="0" indent="0" algn="just" rtl="0">
              <a:spcBef>
                <a:spcPts val="0"/>
              </a:spcBef>
              <a:spcAft>
                <a:spcPts val="0"/>
              </a:spcAft>
              <a:buNone/>
            </a:pPr>
            <a:endParaRPr sz="4500">
              <a:latin typeface="Calibri"/>
              <a:ea typeface="Calibri"/>
              <a:cs typeface="Calibri"/>
              <a:sym typeface="Calibri"/>
            </a:endParaRPr>
          </a:p>
          <a:p>
            <a:pPr marL="0" lvl="0" indent="0" algn="just" rtl="0">
              <a:spcBef>
                <a:spcPts val="0"/>
              </a:spcBef>
              <a:spcAft>
                <a:spcPts val="0"/>
              </a:spcAft>
              <a:buNone/>
            </a:pPr>
            <a:endParaRPr sz="4500">
              <a:latin typeface="Calibri"/>
              <a:ea typeface="Calibri"/>
              <a:cs typeface="Calibri"/>
              <a:sym typeface="Calibri"/>
            </a:endParaRPr>
          </a:p>
          <a:p>
            <a:pPr marL="0" lvl="0" indent="0" algn="just" rtl="0">
              <a:spcBef>
                <a:spcPts val="0"/>
              </a:spcBef>
              <a:spcAft>
                <a:spcPts val="0"/>
              </a:spcAft>
              <a:buNone/>
            </a:pPr>
            <a:endParaRPr sz="4500">
              <a:latin typeface="Calibri"/>
              <a:ea typeface="Calibri"/>
              <a:cs typeface="Calibri"/>
              <a:sym typeface="Calibri"/>
            </a:endParaRPr>
          </a:p>
        </p:txBody>
      </p:sp>
      <p:sp>
        <p:nvSpPr>
          <p:cNvPr id="103" name="Google Shape;103;p13"/>
          <p:cNvSpPr txBox="1"/>
          <p:nvPr/>
        </p:nvSpPr>
        <p:spPr>
          <a:xfrm>
            <a:off x="20349050" y="28997950"/>
            <a:ext cx="9126000" cy="13838700"/>
          </a:xfrm>
          <a:prstGeom prst="rect">
            <a:avLst/>
          </a:prstGeom>
          <a:noFill/>
          <a:ln>
            <a:noFill/>
          </a:ln>
        </p:spPr>
        <p:txBody>
          <a:bodyPr spcFirstLastPara="1" wrap="square" lIns="359925" tIns="359925" rIns="359925" bIns="359925" anchor="t" anchorCtr="0">
            <a:spAutoFit/>
          </a:bodyPr>
          <a:lstStyle/>
          <a:p>
            <a:pPr marL="0" marR="0" lvl="0" indent="0" algn="l" rtl="0">
              <a:spcBef>
                <a:spcPts val="0"/>
              </a:spcBef>
              <a:spcAft>
                <a:spcPts val="0"/>
              </a:spcAft>
              <a:buNone/>
            </a:pPr>
            <a:r>
              <a:rPr lang="en-AU" sz="4599" b="1">
                <a:solidFill>
                  <a:srgbClr val="953734"/>
                </a:solidFill>
                <a:latin typeface="Georgia"/>
                <a:ea typeface="Georgia"/>
                <a:cs typeface="Georgia"/>
                <a:sym typeface="Georgia"/>
              </a:rPr>
              <a:t>Discussion and conclusion</a:t>
            </a:r>
            <a:endParaRPr sz="4599" b="1">
              <a:solidFill>
                <a:srgbClr val="953734"/>
              </a:solidFill>
              <a:latin typeface="Georgia"/>
              <a:ea typeface="Georgia"/>
              <a:cs typeface="Georgia"/>
              <a:sym typeface="Georgia"/>
            </a:endParaRPr>
          </a:p>
          <a:p>
            <a:pPr marL="0" marR="0" lvl="0" indent="0" algn="l" rtl="0">
              <a:spcBef>
                <a:spcPts val="0"/>
              </a:spcBef>
              <a:spcAft>
                <a:spcPts val="0"/>
              </a:spcAft>
              <a:buNone/>
            </a:pPr>
            <a:endParaRPr sz="4599" b="1">
              <a:solidFill>
                <a:srgbClr val="953734"/>
              </a:solidFill>
              <a:latin typeface="Georgia"/>
              <a:ea typeface="Georgia"/>
              <a:cs typeface="Georgia"/>
              <a:sym typeface="Georgia"/>
            </a:endParaRPr>
          </a:p>
          <a:p>
            <a:pPr marL="0" marR="0" lvl="0" indent="0" algn="l" rtl="0">
              <a:spcBef>
                <a:spcPts val="0"/>
              </a:spcBef>
              <a:spcAft>
                <a:spcPts val="0"/>
              </a:spcAft>
              <a:buNone/>
            </a:pPr>
            <a:endParaRPr sz="4599" b="1">
              <a:solidFill>
                <a:srgbClr val="953734"/>
              </a:solidFill>
              <a:latin typeface="Georgia"/>
              <a:ea typeface="Georgia"/>
              <a:cs typeface="Georgia"/>
              <a:sym typeface="Georgia"/>
            </a:endParaRPr>
          </a:p>
          <a:p>
            <a:pPr marL="0" marR="0" lvl="0" indent="0" algn="l" rtl="0">
              <a:spcBef>
                <a:spcPts val="0"/>
              </a:spcBef>
              <a:spcAft>
                <a:spcPts val="0"/>
              </a:spcAft>
              <a:buNone/>
            </a:pPr>
            <a:endParaRPr sz="4599" b="1">
              <a:solidFill>
                <a:srgbClr val="953734"/>
              </a:solidFill>
              <a:latin typeface="Georgia"/>
              <a:ea typeface="Georgia"/>
              <a:cs typeface="Georgia"/>
              <a:sym typeface="Georgia"/>
            </a:endParaRPr>
          </a:p>
          <a:p>
            <a:pPr marL="0" marR="0" lvl="0" indent="0" algn="l" rtl="0">
              <a:spcBef>
                <a:spcPts val="0"/>
              </a:spcBef>
              <a:spcAft>
                <a:spcPts val="0"/>
              </a:spcAft>
              <a:buNone/>
            </a:pPr>
            <a:endParaRPr sz="4599" b="1">
              <a:solidFill>
                <a:srgbClr val="953734"/>
              </a:solidFill>
              <a:latin typeface="Georgia"/>
              <a:ea typeface="Georgia"/>
              <a:cs typeface="Georgia"/>
              <a:sym typeface="Georgia"/>
            </a:endParaRPr>
          </a:p>
          <a:p>
            <a:pPr marL="0" marR="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endParaRPr sz="4599" b="1">
              <a:solidFill>
                <a:srgbClr val="953734"/>
              </a:solidFill>
              <a:latin typeface="Georgia"/>
              <a:ea typeface="Georgia"/>
              <a:cs typeface="Georgia"/>
              <a:sym typeface="Georgia"/>
            </a:endParaRPr>
          </a:p>
          <a:p>
            <a:pPr marL="0" lvl="0" indent="0" algn="l" rtl="0">
              <a:spcBef>
                <a:spcPts val="0"/>
              </a:spcBef>
              <a:spcAft>
                <a:spcPts val="0"/>
              </a:spcAft>
              <a:buNone/>
            </a:pPr>
            <a:r>
              <a:rPr lang="en-AU" sz="4599" b="1">
                <a:solidFill>
                  <a:srgbClr val="953734"/>
                </a:solidFill>
                <a:latin typeface="Georgia"/>
                <a:ea typeface="Georgia"/>
                <a:cs typeface="Georgia"/>
                <a:sym typeface="Georgia"/>
              </a:rPr>
              <a:t>References</a:t>
            </a:r>
            <a:endParaRPr sz="4599" b="1">
              <a:solidFill>
                <a:srgbClr val="953734"/>
              </a:solidFill>
              <a:latin typeface="Georgia"/>
              <a:ea typeface="Georgia"/>
              <a:cs typeface="Georgia"/>
              <a:sym typeface="Georgia"/>
            </a:endParaRPr>
          </a:p>
          <a:p>
            <a:pPr marL="0" lvl="0" indent="0" algn="l" rtl="0">
              <a:spcBef>
                <a:spcPts val="0"/>
              </a:spcBef>
              <a:spcAft>
                <a:spcPts val="0"/>
              </a:spcAft>
              <a:buClr>
                <a:schemeClr val="dk1"/>
              </a:buClr>
              <a:buFont typeface="Arial"/>
              <a:buNone/>
            </a:pPr>
            <a:r>
              <a:rPr lang="en-AU" sz="3500" i="1" u="sng">
                <a:solidFill>
                  <a:schemeClr val="hlink"/>
                </a:solidFill>
                <a:latin typeface="Calibri"/>
                <a:ea typeface="Calibri"/>
                <a:cs typeface="Calibri"/>
                <a:sym typeface="Calibri"/>
                <a:hlinkClick r:id="rId6"/>
              </a:rPr>
              <a:t>https://bit.ly/2YH7z7c</a:t>
            </a:r>
            <a:endParaRPr sz="3500" i="1">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AU" sz="3500" i="1" u="sng">
                <a:solidFill>
                  <a:schemeClr val="hlink"/>
                </a:solidFill>
                <a:latin typeface="Calibri"/>
                <a:ea typeface="Calibri"/>
                <a:cs typeface="Calibri"/>
                <a:sym typeface="Calibri"/>
                <a:hlinkClick r:id="rId7"/>
              </a:rPr>
              <a:t>https://bit.ly/3oVlEsx</a:t>
            </a:r>
            <a:endParaRPr sz="3500" i="1">
              <a:solidFill>
                <a:schemeClr val="dk1"/>
              </a:solidFill>
              <a:latin typeface="Calibri"/>
              <a:ea typeface="Calibri"/>
              <a:cs typeface="Calibri"/>
              <a:sym typeface="Calibri"/>
            </a:endParaRPr>
          </a:p>
        </p:txBody>
      </p:sp>
      <p:pic>
        <p:nvPicPr>
          <p:cNvPr id="104" name="Google Shape;104;p13"/>
          <p:cNvPicPr preferRelativeResize="0"/>
          <p:nvPr/>
        </p:nvPicPr>
        <p:blipFill>
          <a:blip r:embed="rId8">
            <a:alphaModFix/>
          </a:blip>
          <a:stretch>
            <a:fillRect/>
          </a:stretch>
        </p:blipFill>
        <p:spPr>
          <a:xfrm>
            <a:off x="10860762" y="17077915"/>
            <a:ext cx="8809801" cy="5026011"/>
          </a:xfrm>
          <a:prstGeom prst="rect">
            <a:avLst/>
          </a:prstGeom>
          <a:noFill/>
          <a:ln w="9525" cap="flat" cmpd="sng">
            <a:solidFill>
              <a:schemeClr val="dk1"/>
            </a:solidFill>
            <a:prstDash val="solid"/>
            <a:round/>
            <a:headEnd type="none" w="sm" len="sm"/>
            <a:tailEnd type="none" w="sm" len="sm"/>
          </a:ln>
        </p:spPr>
      </p:pic>
      <p:pic>
        <p:nvPicPr>
          <p:cNvPr id="105" name="Google Shape;105;p13"/>
          <p:cNvPicPr preferRelativeResize="0"/>
          <p:nvPr/>
        </p:nvPicPr>
        <p:blipFill>
          <a:blip r:embed="rId9">
            <a:alphaModFix/>
          </a:blip>
          <a:stretch>
            <a:fillRect/>
          </a:stretch>
        </p:blipFill>
        <p:spPr>
          <a:xfrm>
            <a:off x="20699746" y="6941825"/>
            <a:ext cx="8839200" cy="3362325"/>
          </a:xfrm>
          <a:prstGeom prst="rect">
            <a:avLst/>
          </a:prstGeom>
          <a:noFill/>
          <a:ln w="9525" cap="flat" cmpd="sng">
            <a:solidFill>
              <a:schemeClr val="dk1"/>
            </a:solidFill>
            <a:prstDash val="solid"/>
            <a:round/>
            <a:headEnd type="none" w="sm" len="sm"/>
            <a:tailEnd type="none" w="sm" len="sm"/>
          </a:ln>
        </p:spPr>
      </p:pic>
      <p:pic>
        <p:nvPicPr>
          <p:cNvPr id="106" name="Google Shape;106;p13"/>
          <p:cNvPicPr preferRelativeResize="0"/>
          <p:nvPr/>
        </p:nvPicPr>
        <p:blipFill>
          <a:blip r:embed="rId10">
            <a:alphaModFix/>
          </a:blip>
          <a:stretch>
            <a:fillRect/>
          </a:stretch>
        </p:blipFill>
        <p:spPr>
          <a:xfrm>
            <a:off x="20699850" y="10396838"/>
            <a:ext cx="8839201" cy="3648000"/>
          </a:xfrm>
          <a:prstGeom prst="rect">
            <a:avLst/>
          </a:prstGeom>
          <a:noFill/>
          <a:ln w="9525" cap="flat" cmpd="sng">
            <a:solidFill>
              <a:schemeClr val="dk1"/>
            </a:solidFill>
            <a:prstDash val="solid"/>
            <a:round/>
            <a:headEnd type="none" w="sm" len="sm"/>
            <a:tailEnd type="none" w="sm" len="sm"/>
          </a:ln>
        </p:spPr>
      </p:pic>
      <p:sp>
        <p:nvSpPr>
          <p:cNvPr id="107" name="Google Shape;107;p13"/>
          <p:cNvSpPr txBox="1"/>
          <p:nvPr/>
        </p:nvSpPr>
        <p:spPr>
          <a:xfrm>
            <a:off x="20699850" y="14018788"/>
            <a:ext cx="88098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4500">
                <a:latin typeface="Calibri"/>
                <a:ea typeface="Calibri"/>
                <a:cs typeface="Calibri"/>
                <a:sym typeface="Calibri"/>
              </a:rPr>
              <a:t>Removed some attributes by looking at correlations</a:t>
            </a:r>
            <a:endParaRPr sz="4500">
              <a:latin typeface="Calibri"/>
              <a:ea typeface="Calibri"/>
              <a:cs typeface="Calibri"/>
              <a:sym typeface="Calibri"/>
            </a:endParaRPr>
          </a:p>
        </p:txBody>
      </p:sp>
      <p:pic>
        <p:nvPicPr>
          <p:cNvPr id="108" name="Google Shape;108;p13"/>
          <p:cNvPicPr preferRelativeResize="0"/>
          <p:nvPr/>
        </p:nvPicPr>
        <p:blipFill>
          <a:blip r:embed="rId11">
            <a:alphaModFix/>
          </a:blip>
          <a:stretch>
            <a:fillRect/>
          </a:stretch>
        </p:blipFill>
        <p:spPr>
          <a:xfrm>
            <a:off x="20797424" y="18787775"/>
            <a:ext cx="6060172" cy="2983825"/>
          </a:xfrm>
          <a:prstGeom prst="rect">
            <a:avLst/>
          </a:prstGeom>
          <a:noFill/>
          <a:ln w="9525" cap="flat" cmpd="sng">
            <a:solidFill>
              <a:schemeClr val="dk1"/>
            </a:solidFill>
            <a:prstDash val="solid"/>
            <a:round/>
            <a:headEnd type="none" w="sm" len="sm"/>
            <a:tailEnd type="none" w="sm" len="sm"/>
          </a:ln>
        </p:spPr>
      </p:pic>
      <p:pic>
        <p:nvPicPr>
          <p:cNvPr id="109" name="Google Shape;109;p13"/>
          <p:cNvPicPr preferRelativeResize="0"/>
          <p:nvPr/>
        </p:nvPicPr>
        <p:blipFill>
          <a:blip r:embed="rId12">
            <a:alphaModFix/>
          </a:blip>
          <a:stretch>
            <a:fillRect/>
          </a:stretch>
        </p:blipFill>
        <p:spPr>
          <a:xfrm>
            <a:off x="20797425" y="15789050"/>
            <a:ext cx="6060176" cy="2763200"/>
          </a:xfrm>
          <a:prstGeom prst="rect">
            <a:avLst/>
          </a:prstGeom>
          <a:noFill/>
          <a:ln w="9525" cap="flat" cmpd="sng">
            <a:solidFill>
              <a:schemeClr val="dk1"/>
            </a:solidFill>
            <a:prstDash val="solid"/>
            <a:round/>
            <a:headEnd type="none" w="sm" len="sm"/>
            <a:tailEnd type="none" w="sm" len="sm"/>
          </a:ln>
        </p:spPr>
      </p:pic>
      <p:sp>
        <p:nvSpPr>
          <p:cNvPr id="110" name="Google Shape;110;p13"/>
          <p:cNvSpPr txBox="1"/>
          <p:nvPr/>
        </p:nvSpPr>
        <p:spPr>
          <a:xfrm>
            <a:off x="20699750" y="6058300"/>
            <a:ext cx="88098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4500">
                <a:latin typeface="Calibri"/>
                <a:ea typeface="Calibri"/>
                <a:cs typeface="Calibri"/>
                <a:sym typeface="Calibri"/>
              </a:rPr>
              <a:t>Without removing any attributes</a:t>
            </a:r>
            <a:endParaRPr sz="4500">
              <a:latin typeface="Calibri"/>
              <a:ea typeface="Calibri"/>
              <a:cs typeface="Calibri"/>
              <a:sym typeface="Calibri"/>
            </a:endParaRPr>
          </a:p>
        </p:txBody>
      </p:sp>
      <p:sp>
        <p:nvSpPr>
          <p:cNvPr id="111" name="Google Shape;111;p13"/>
          <p:cNvSpPr txBox="1"/>
          <p:nvPr/>
        </p:nvSpPr>
        <p:spPr>
          <a:xfrm>
            <a:off x="20797425" y="21854725"/>
            <a:ext cx="88098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4500">
                <a:latin typeface="Calibri"/>
                <a:ea typeface="Calibri"/>
                <a:cs typeface="Calibri"/>
                <a:sym typeface="Calibri"/>
              </a:rPr>
              <a:t>Using best results giving attribute set</a:t>
            </a:r>
            <a:endParaRPr sz="4500">
              <a:latin typeface="Calibri"/>
              <a:ea typeface="Calibri"/>
              <a:cs typeface="Calibri"/>
              <a:sym typeface="Calibri"/>
            </a:endParaRPr>
          </a:p>
        </p:txBody>
      </p:sp>
      <p:pic>
        <p:nvPicPr>
          <p:cNvPr id="112" name="Google Shape;112;p13"/>
          <p:cNvPicPr preferRelativeResize="0"/>
          <p:nvPr/>
        </p:nvPicPr>
        <p:blipFill>
          <a:blip r:embed="rId13">
            <a:alphaModFix/>
          </a:blip>
          <a:stretch>
            <a:fillRect/>
          </a:stretch>
        </p:blipFill>
        <p:spPr>
          <a:xfrm>
            <a:off x="20797425" y="22738238"/>
            <a:ext cx="6014650" cy="2983825"/>
          </a:xfrm>
          <a:prstGeom prst="rect">
            <a:avLst/>
          </a:prstGeom>
          <a:noFill/>
          <a:ln w="9525" cap="flat" cmpd="sng">
            <a:solidFill>
              <a:schemeClr val="dk1"/>
            </a:solidFill>
            <a:prstDash val="solid"/>
            <a:round/>
            <a:headEnd type="none" w="sm" len="sm"/>
            <a:tailEnd type="none" w="sm" len="sm"/>
          </a:ln>
        </p:spPr>
      </p:pic>
      <p:sp>
        <p:nvSpPr>
          <p:cNvPr id="113" name="Google Shape;113;p13"/>
          <p:cNvSpPr txBox="1"/>
          <p:nvPr/>
        </p:nvSpPr>
        <p:spPr>
          <a:xfrm>
            <a:off x="10842863" y="33942475"/>
            <a:ext cx="8809800" cy="849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AU" sz="4500" b="1">
                <a:solidFill>
                  <a:schemeClr val="dk1"/>
                </a:solidFill>
                <a:latin typeface="Calibri"/>
                <a:ea typeface="Calibri"/>
                <a:cs typeface="Calibri"/>
                <a:sym typeface="Calibri"/>
              </a:rPr>
              <a:t>MODEL EVALUATION</a:t>
            </a:r>
            <a:endParaRPr sz="45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AU" sz="4500">
                <a:solidFill>
                  <a:schemeClr val="dk1"/>
                </a:solidFill>
                <a:latin typeface="Calibri"/>
                <a:ea typeface="Calibri"/>
                <a:cs typeface="Calibri"/>
                <a:sym typeface="Calibri"/>
              </a:rPr>
              <a:t>For model training 6 major algorithms are used.</a:t>
            </a:r>
            <a:endParaRPr sz="4500">
              <a:solidFill>
                <a:schemeClr val="dk1"/>
              </a:solidFill>
              <a:latin typeface="Calibri"/>
              <a:ea typeface="Calibri"/>
              <a:cs typeface="Calibri"/>
              <a:sym typeface="Calibri"/>
            </a:endParaRPr>
          </a:p>
          <a:p>
            <a:pPr marL="914400" lvl="0" indent="-514350" algn="l" rtl="0">
              <a:spcBef>
                <a:spcPts val="0"/>
              </a:spcBef>
              <a:spcAft>
                <a:spcPts val="0"/>
              </a:spcAft>
              <a:buClr>
                <a:schemeClr val="dk1"/>
              </a:buClr>
              <a:buSzPts val="4500"/>
              <a:buFont typeface="Calibri"/>
              <a:buAutoNum type="arabicPeriod"/>
            </a:pPr>
            <a:r>
              <a:rPr lang="en-AU" sz="4500">
                <a:solidFill>
                  <a:schemeClr val="dk1"/>
                </a:solidFill>
                <a:latin typeface="Calibri"/>
                <a:ea typeface="Calibri"/>
                <a:cs typeface="Calibri"/>
                <a:sym typeface="Calibri"/>
              </a:rPr>
              <a:t>Multiclass classifier</a:t>
            </a:r>
            <a:endParaRPr sz="4500">
              <a:solidFill>
                <a:schemeClr val="dk1"/>
              </a:solidFill>
              <a:latin typeface="Calibri"/>
              <a:ea typeface="Calibri"/>
              <a:cs typeface="Calibri"/>
              <a:sym typeface="Calibri"/>
            </a:endParaRPr>
          </a:p>
          <a:p>
            <a:pPr marL="914400" lvl="0" indent="-514350" algn="l" rtl="0">
              <a:spcBef>
                <a:spcPts val="0"/>
              </a:spcBef>
              <a:spcAft>
                <a:spcPts val="0"/>
              </a:spcAft>
              <a:buClr>
                <a:schemeClr val="dk1"/>
              </a:buClr>
              <a:buSzPts val="4500"/>
              <a:buFont typeface="Calibri"/>
              <a:buAutoNum type="arabicPeriod"/>
            </a:pPr>
            <a:r>
              <a:rPr lang="en-AU" sz="4500">
                <a:solidFill>
                  <a:schemeClr val="dk1"/>
                </a:solidFill>
                <a:latin typeface="Calibri"/>
                <a:ea typeface="Calibri"/>
                <a:cs typeface="Calibri"/>
                <a:sym typeface="Calibri"/>
              </a:rPr>
              <a:t>Naive Bayes</a:t>
            </a:r>
            <a:endParaRPr sz="4500">
              <a:solidFill>
                <a:schemeClr val="dk1"/>
              </a:solidFill>
              <a:latin typeface="Calibri"/>
              <a:ea typeface="Calibri"/>
              <a:cs typeface="Calibri"/>
              <a:sym typeface="Calibri"/>
            </a:endParaRPr>
          </a:p>
          <a:p>
            <a:pPr marL="914400" lvl="0" indent="-514350" algn="l" rtl="0">
              <a:spcBef>
                <a:spcPts val="0"/>
              </a:spcBef>
              <a:spcAft>
                <a:spcPts val="0"/>
              </a:spcAft>
              <a:buClr>
                <a:schemeClr val="dk1"/>
              </a:buClr>
              <a:buSzPts val="4500"/>
              <a:buFont typeface="Calibri"/>
              <a:buAutoNum type="arabicPeriod"/>
            </a:pPr>
            <a:r>
              <a:rPr lang="en-AU" sz="4500">
                <a:solidFill>
                  <a:schemeClr val="dk1"/>
                </a:solidFill>
                <a:latin typeface="Calibri"/>
                <a:ea typeface="Calibri"/>
                <a:cs typeface="Calibri"/>
                <a:sym typeface="Calibri"/>
              </a:rPr>
              <a:t>Logistic Regression</a:t>
            </a:r>
            <a:endParaRPr sz="4500">
              <a:solidFill>
                <a:schemeClr val="dk1"/>
              </a:solidFill>
              <a:latin typeface="Calibri"/>
              <a:ea typeface="Calibri"/>
              <a:cs typeface="Calibri"/>
              <a:sym typeface="Calibri"/>
            </a:endParaRPr>
          </a:p>
          <a:p>
            <a:pPr marL="914400" lvl="0" indent="-514350" algn="l" rtl="0">
              <a:spcBef>
                <a:spcPts val="0"/>
              </a:spcBef>
              <a:spcAft>
                <a:spcPts val="0"/>
              </a:spcAft>
              <a:buClr>
                <a:schemeClr val="dk1"/>
              </a:buClr>
              <a:buSzPts val="4500"/>
              <a:buFont typeface="Calibri"/>
              <a:buAutoNum type="arabicPeriod"/>
            </a:pPr>
            <a:r>
              <a:rPr lang="en-AU" sz="4500">
                <a:solidFill>
                  <a:schemeClr val="dk1"/>
                </a:solidFill>
                <a:latin typeface="Calibri"/>
                <a:ea typeface="Calibri"/>
                <a:cs typeface="Calibri"/>
                <a:sym typeface="Calibri"/>
              </a:rPr>
              <a:t>ID3</a:t>
            </a:r>
            <a:endParaRPr sz="4500">
              <a:solidFill>
                <a:schemeClr val="dk1"/>
              </a:solidFill>
              <a:latin typeface="Calibri"/>
              <a:ea typeface="Calibri"/>
              <a:cs typeface="Calibri"/>
              <a:sym typeface="Calibri"/>
            </a:endParaRPr>
          </a:p>
          <a:p>
            <a:pPr marL="914400" lvl="0" indent="-514350" algn="l" rtl="0">
              <a:spcBef>
                <a:spcPts val="0"/>
              </a:spcBef>
              <a:spcAft>
                <a:spcPts val="0"/>
              </a:spcAft>
              <a:buClr>
                <a:schemeClr val="dk1"/>
              </a:buClr>
              <a:buSzPts val="4500"/>
              <a:buFont typeface="Calibri"/>
              <a:buAutoNum type="arabicPeriod"/>
            </a:pPr>
            <a:r>
              <a:rPr lang="en-AU" sz="4500">
                <a:solidFill>
                  <a:schemeClr val="dk1"/>
                </a:solidFill>
                <a:latin typeface="Calibri"/>
                <a:ea typeface="Calibri"/>
                <a:cs typeface="Calibri"/>
                <a:sym typeface="Calibri"/>
              </a:rPr>
              <a:t>J48</a:t>
            </a:r>
            <a:endParaRPr sz="4500">
              <a:solidFill>
                <a:schemeClr val="dk1"/>
              </a:solidFill>
              <a:latin typeface="Calibri"/>
              <a:ea typeface="Calibri"/>
              <a:cs typeface="Calibri"/>
              <a:sym typeface="Calibri"/>
            </a:endParaRPr>
          </a:p>
          <a:p>
            <a:pPr marL="914400" lvl="0" indent="-514350" algn="l" rtl="0">
              <a:spcBef>
                <a:spcPts val="0"/>
              </a:spcBef>
              <a:spcAft>
                <a:spcPts val="0"/>
              </a:spcAft>
              <a:buClr>
                <a:schemeClr val="dk1"/>
              </a:buClr>
              <a:buSzPts val="4500"/>
              <a:buFont typeface="Calibri"/>
              <a:buAutoNum type="arabicPeriod"/>
            </a:pPr>
            <a:r>
              <a:rPr lang="en-AU" sz="4500">
                <a:solidFill>
                  <a:schemeClr val="dk1"/>
                </a:solidFill>
                <a:latin typeface="Calibri"/>
                <a:ea typeface="Calibri"/>
                <a:cs typeface="Calibri"/>
                <a:sym typeface="Calibri"/>
              </a:rPr>
              <a:t>SVM</a:t>
            </a:r>
            <a:endParaRPr sz="4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AU" sz="4500">
                <a:solidFill>
                  <a:schemeClr val="dk1"/>
                </a:solidFill>
                <a:latin typeface="Calibri"/>
                <a:ea typeface="Calibri"/>
                <a:cs typeface="Calibri"/>
                <a:sym typeface="Calibri"/>
              </a:rPr>
              <a:t>For evaluation accuracy and F1 score are used.</a:t>
            </a:r>
            <a:endParaRPr sz="4500">
              <a:solidFill>
                <a:schemeClr val="dk1"/>
              </a:solidFill>
              <a:latin typeface="Calibri"/>
              <a:ea typeface="Calibri"/>
              <a:cs typeface="Calibri"/>
              <a:sym typeface="Calibri"/>
            </a:endParaRPr>
          </a:p>
          <a:p>
            <a:pPr marL="0" lvl="0" indent="0" algn="l" rtl="0">
              <a:spcBef>
                <a:spcPts val="0"/>
              </a:spcBef>
              <a:spcAft>
                <a:spcPts val="0"/>
              </a:spcAft>
              <a:buNone/>
            </a:pPr>
            <a:endParaRPr sz="4500">
              <a:latin typeface="Calibri"/>
              <a:ea typeface="Calibri"/>
              <a:cs typeface="Calibri"/>
              <a:sym typeface="Calibri"/>
            </a:endParaRPr>
          </a:p>
        </p:txBody>
      </p:sp>
      <p:pic>
        <p:nvPicPr>
          <p:cNvPr id="114" name="Google Shape;114;p13"/>
          <p:cNvPicPr preferRelativeResize="0"/>
          <p:nvPr/>
        </p:nvPicPr>
        <p:blipFill>
          <a:blip r:embed="rId14">
            <a:alphaModFix/>
          </a:blip>
          <a:stretch>
            <a:fillRect/>
          </a:stretch>
        </p:blipFill>
        <p:spPr>
          <a:xfrm>
            <a:off x="20797425" y="26034388"/>
            <a:ext cx="6014649" cy="3188662"/>
          </a:xfrm>
          <a:prstGeom prst="rect">
            <a:avLst/>
          </a:prstGeom>
          <a:noFill/>
          <a:ln w="9525" cap="flat" cmpd="sng">
            <a:solidFill>
              <a:schemeClr val="dk1"/>
            </a:solidFill>
            <a:prstDash val="solid"/>
            <a:round/>
            <a:headEnd type="none" w="sm" len="sm"/>
            <a:tailEnd type="none" w="sm" len="sm"/>
          </a:ln>
        </p:spPr>
      </p:pic>
      <p:sp>
        <p:nvSpPr>
          <p:cNvPr id="115" name="Google Shape;115;p13"/>
          <p:cNvSpPr txBox="1"/>
          <p:nvPr/>
        </p:nvSpPr>
        <p:spPr>
          <a:xfrm>
            <a:off x="10811925" y="23640188"/>
            <a:ext cx="8809800" cy="572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AU" sz="4500" dirty="0">
                <a:solidFill>
                  <a:schemeClr val="dk1"/>
                </a:solidFill>
                <a:latin typeface="Calibri"/>
                <a:ea typeface="Calibri"/>
                <a:cs typeface="Calibri"/>
                <a:sym typeface="Calibri"/>
              </a:rPr>
              <a:t>Looking at the correlation(Pearson's) of the attributes with performance, some attributes are removed with the threshold of  0.05. Selected attributes are </a:t>
            </a:r>
            <a:r>
              <a:rPr lang="en-AU" sz="4500" b="1" dirty="0">
                <a:solidFill>
                  <a:schemeClr val="dk1"/>
                </a:solidFill>
                <a:latin typeface="Calibri"/>
                <a:ea typeface="Calibri"/>
                <a:cs typeface="Calibri"/>
                <a:sym typeface="Calibri"/>
              </a:rPr>
              <a:t>caste, </a:t>
            </a:r>
            <a:r>
              <a:rPr lang="en-AU" sz="4500" b="1" dirty="0" err="1">
                <a:solidFill>
                  <a:schemeClr val="dk1"/>
                </a:solidFill>
                <a:latin typeface="Calibri"/>
                <a:ea typeface="Calibri"/>
                <a:cs typeface="Calibri"/>
                <a:sym typeface="Calibri"/>
              </a:rPr>
              <a:t>class_x_perecentage</a:t>
            </a:r>
            <a:r>
              <a:rPr lang="en-AU" sz="4500" b="1" dirty="0">
                <a:solidFill>
                  <a:schemeClr val="dk1"/>
                </a:solidFill>
                <a:latin typeface="Calibri"/>
                <a:ea typeface="Calibri"/>
                <a:cs typeface="Calibri"/>
                <a:sym typeface="Calibri"/>
              </a:rPr>
              <a:t>, </a:t>
            </a:r>
            <a:r>
              <a:rPr lang="en-AU" sz="4500" b="1" dirty="0" err="1">
                <a:solidFill>
                  <a:schemeClr val="dk1"/>
                </a:solidFill>
                <a:latin typeface="Calibri"/>
                <a:ea typeface="Calibri"/>
                <a:cs typeface="Calibri"/>
                <a:sym typeface="Calibri"/>
              </a:rPr>
              <a:t>class_xi_perecentage,coaching</a:t>
            </a:r>
            <a:r>
              <a:rPr lang="en-AU" sz="4500" b="1" dirty="0">
                <a:solidFill>
                  <a:schemeClr val="dk1"/>
                </a:solidFill>
                <a:latin typeface="Calibri"/>
                <a:ea typeface="Calibri"/>
                <a:cs typeface="Calibri"/>
                <a:sym typeface="Calibri"/>
              </a:rPr>
              <a:t>, </a:t>
            </a:r>
            <a:r>
              <a:rPr lang="en-AU" sz="4500" b="1" dirty="0" err="1">
                <a:solidFill>
                  <a:schemeClr val="dk1"/>
                </a:solidFill>
                <a:latin typeface="Calibri"/>
                <a:ea typeface="Calibri"/>
                <a:cs typeface="Calibri"/>
                <a:sym typeface="Calibri"/>
              </a:rPr>
              <a:t>class_ten_education</a:t>
            </a:r>
            <a:r>
              <a:rPr lang="en-AU" sz="4500" b="1" dirty="0">
                <a:solidFill>
                  <a:schemeClr val="dk1"/>
                </a:solidFill>
                <a:latin typeface="Calibri"/>
                <a:ea typeface="Calibri"/>
                <a:cs typeface="Calibri"/>
                <a:sym typeface="Calibri"/>
              </a:rPr>
              <a:t>.</a:t>
            </a:r>
            <a:endParaRPr sz="4500" b="1" dirty="0">
              <a:solidFill>
                <a:schemeClr val="dk1"/>
              </a:solidFill>
              <a:latin typeface="Calibri"/>
              <a:ea typeface="Calibri"/>
              <a:cs typeface="Calibri"/>
              <a:sym typeface="Calibri"/>
            </a:endParaRPr>
          </a:p>
        </p:txBody>
      </p:sp>
      <p:sp>
        <p:nvSpPr>
          <p:cNvPr id="116" name="Google Shape;116;p13"/>
          <p:cNvSpPr txBox="1"/>
          <p:nvPr/>
        </p:nvSpPr>
        <p:spPr>
          <a:xfrm>
            <a:off x="10811925" y="30166225"/>
            <a:ext cx="8809800" cy="3648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AU" sz="4500" dirty="0">
                <a:solidFill>
                  <a:schemeClr val="dk1"/>
                </a:solidFill>
                <a:latin typeface="Calibri"/>
                <a:ea typeface="Calibri"/>
                <a:cs typeface="Calibri"/>
                <a:sym typeface="Calibri"/>
              </a:rPr>
              <a:t>As the next step some other features are dropped by doing learner based feature </a:t>
            </a:r>
            <a:r>
              <a:rPr lang="en-AU" sz="4500" dirty="0" err="1">
                <a:solidFill>
                  <a:schemeClr val="dk1"/>
                </a:solidFill>
                <a:latin typeface="Calibri"/>
                <a:ea typeface="Calibri"/>
                <a:cs typeface="Calibri"/>
                <a:sym typeface="Calibri"/>
              </a:rPr>
              <a:t>selection.</a:t>
            </a:r>
            <a:r>
              <a:rPr lang="en-AU" sz="4500" b="1" dirty="0" err="1">
                <a:solidFill>
                  <a:schemeClr val="dk1"/>
                </a:solidFill>
                <a:latin typeface="Calibri"/>
                <a:ea typeface="Calibri"/>
                <a:cs typeface="Calibri"/>
                <a:sym typeface="Calibri"/>
              </a:rPr>
              <a:t>Caste,coaching</a:t>
            </a:r>
            <a:r>
              <a:rPr lang="en-AU" sz="4500" dirty="0">
                <a:solidFill>
                  <a:schemeClr val="dk1"/>
                </a:solidFill>
                <a:latin typeface="Calibri"/>
                <a:ea typeface="Calibri"/>
                <a:cs typeface="Calibri"/>
                <a:sym typeface="Calibri"/>
              </a:rPr>
              <a:t> and </a:t>
            </a:r>
            <a:r>
              <a:rPr lang="en-AU" sz="4500" b="1" dirty="0" err="1">
                <a:solidFill>
                  <a:schemeClr val="dk1"/>
                </a:solidFill>
                <a:latin typeface="Calibri"/>
                <a:ea typeface="Calibri"/>
                <a:cs typeface="Calibri"/>
                <a:sym typeface="Calibri"/>
              </a:rPr>
              <a:t>class_ten_eduaction</a:t>
            </a:r>
            <a:r>
              <a:rPr lang="en-AU" sz="4500" dirty="0">
                <a:solidFill>
                  <a:schemeClr val="dk1"/>
                </a:solidFill>
                <a:latin typeface="Calibri"/>
                <a:ea typeface="Calibri"/>
                <a:cs typeface="Calibri"/>
                <a:sym typeface="Calibri"/>
              </a:rPr>
              <a:t> are selected from it.</a:t>
            </a:r>
            <a:endParaRPr sz="4500" dirty="0">
              <a:solidFill>
                <a:schemeClr val="dk1"/>
              </a:solidFill>
              <a:latin typeface="Calibri"/>
              <a:ea typeface="Calibri"/>
              <a:cs typeface="Calibri"/>
              <a:sym typeface="Calibri"/>
            </a:endParaRPr>
          </a:p>
        </p:txBody>
      </p:sp>
      <p:sp>
        <p:nvSpPr>
          <p:cNvPr id="117" name="Google Shape;117;p13"/>
          <p:cNvSpPr txBox="1"/>
          <p:nvPr/>
        </p:nvSpPr>
        <p:spPr>
          <a:xfrm>
            <a:off x="11146238" y="18552250"/>
            <a:ext cx="88098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4500" b="1">
              <a:solidFill>
                <a:schemeClr val="dk1"/>
              </a:solidFill>
              <a:latin typeface="Calibri"/>
              <a:ea typeface="Calibri"/>
              <a:cs typeface="Calibri"/>
              <a:sym typeface="Calibri"/>
            </a:endParaRPr>
          </a:p>
        </p:txBody>
      </p:sp>
      <p:sp>
        <p:nvSpPr>
          <p:cNvPr id="118" name="Google Shape;118;p13"/>
          <p:cNvSpPr txBox="1"/>
          <p:nvPr/>
        </p:nvSpPr>
        <p:spPr>
          <a:xfrm>
            <a:off x="10993800" y="22288775"/>
            <a:ext cx="8572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AU" sz="3500" i="1">
                <a:latin typeface="Calibri"/>
                <a:ea typeface="Calibri"/>
                <a:cs typeface="Calibri"/>
                <a:sym typeface="Calibri"/>
              </a:rPr>
              <a:t>Data Preprocessor output</a:t>
            </a:r>
            <a:endParaRPr sz="3500" i="1">
              <a:latin typeface="Calibri"/>
              <a:ea typeface="Calibri"/>
              <a:cs typeface="Calibri"/>
              <a:sym typeface="Calibri"/>
            </a:endParaRPr>
          </a:p>
        </p:txBody>
      </p:sp>
      <p:sp>
        <p:nvSpPr>
          <p:cNvPr id="119" name="Google Shape;119;p13"/>
          <p:cNvSpPr txBox="1"/>
          <p:nvPr/>
        </p:nvSpPr>
        <p:spPr>
          <a:xfrm>
            <a:off x="14745350" y="22671963"/>
            <a:ext cx="170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29635450" y="42164000"/>
            <a:ext cx="487363" cy="4873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37096"/>
    </mc:Choice>
    <mc:Fallback xmlns="">
      <p:transition spd="slow" advTm="2370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504</Words>
  <Application>Microsoft Office PowerPoint</Application>
  <PresentationFormat>Custom</PresentationFormat>
  <Paragraphs>74</Paragraphs>
  <Slides>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Georgia</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Nimashi Uthpala</dc:creator>
  <cp:lastModifiedBy>ASUS</cp:lastModifiedBy>
  <cp:revision>6</cp:revision>
  <dcterms:modified xsi:type="dcterms:W3CDTF">2021-10-21T16:34:18Z</dcterms:modified>
</cp:coreProperties>
</file>