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an Chaudhary" userId="e4447d7139c07318" providerId="LiveId" clId="{D01F3E62-F804-4BE3-995A-C1AFC352149A}"/>
    <pc:docChg chg="undo custSel addSld modSld">
      <pc:chgData name="Chetan Chaudhary" userId="e4447d7139c07318" providerId="LiveId" clId="{D01F3E62-F804-4BE3-995A-C1AFC352149A}" dt="2024-01-22T06:36:25.193" v="923" actId="255"/>
      <pc:docMkLst>
        <pc:docMk/>
      </pc:docMkLst>
      <pc:sldChg chg="delSp modSp mod">
        <pc:chgData name="Chetan Chaudhary" userId="e4447d7139c07318" providerId="LiveId" clId="{D01F3E62-F804-4BE3-995A-C1AFC352149A}" dt="2024-01-22T06:18:24.633" v="405" actId="20577"/>
        <pc:sldMkLst>
          <pc:docMk/>
          <pc:sldMk cId="3054525432" sldId="256"/>
        </pc:sldMkLst>
        <pc:spChg chg="mod">
          <ac:chgData name="Chetan Chaudhary" userId="e4447d7139c07318" providerId="LiveId" clId="{D01F3E62-F804-4BE3-995A-C1AFC352149A}" dt="2024-01-22T06:16:19.794" v="332" actId="108"/>
          <ac:spMkLst>
            <pc:docMk/>
            <pc:sldMk cId="3054525432" sldId="256"/>
            <ac:spMk id="2" creationId="{C104623D-1377-7E63-C01C-FC1CBCDE28B4}"/>
          </ac:spMkLst>
        </pc:spChg>
        <pc:spChg chg="mod">
          <ac:chgData name="Chetan Chaudhary" userId="e4447d7139c07318" providerId="LiveId" clId="{D01F3E62-F804-4BE3-995A-C1AFC352149A}" dt="2024-01-22T06:18:24.633" v="405" actId="20577"/>
          <ac:spMkLst>
            <pc:docMk/>
            <pc:sldMk cId="3054525432" sldId="256"/>
            <ac:spMk id="3" creationId="{3A966AC5-7626-A2DB-4088-A396B7F57F0F}"/>
          </ac:spMkLst>
        </pc:spChg>
        <pc:picChg chg="del mod">
          <ac:chgData name="Chetan Chaudhary" userId="e4447d7139c07318" providerId="LiveId" clId="{D01F3E62-F804-4BE3-995A-C1AFC352149A}" dt="2024-01-22T06:14:42.223" v="307" actId="21"/>
          <ac:picMkLst>
            <pc:docMk/>
            <pc:sldMk cId="3054525432" sldId="256"/>
            <ac:picMk id="5" creationId="{307CBCC4-B8D5-398E-2F2C-85C1DA9B9476}"/>
          </ac:picMkLst>
        </pc:picChg>
      </pc:sldChg>
      <pc:sldChg chg="addSp delSp modSp new mod">
        <pc:chgData name="Chetan Chaudhary" userId="e4447d7139c07318" providerId="LiveId" clId="{D01F3E62-F804-4BE3-995A-C1AFC352149A}" dt="2024-01-22T06:26:42.796" v="696" actId="20577"/>
        <pc:sldMkLst>
          <pc:docMk/>
          <pc:sldMk cId="2036278028" sldId="257"/>
        </pc:sldMkLst>
        <pc:spChg chg="del">
          <ac:chgData name="Chetan Chaudhary" userId="e4447d7139c07318" providerId="LiveId" clId="{D01F3E62-F804-4BE3-995A-C1AFC352149A}" dt="2024-01-22T06:19:29.870" v="409" actId="21"/>
          <ac:spMkLst>
            <pc:docMk/>
            <pc:sldMk cId="2036278028" sldId="257"/>
            <ac:spMk id="2" creationId="{06C377F9-2F28-20E2-79BB-2FCB35365B76}"/>
          </ac:spMkLst>
        </pc:spChg>
        <pc:spChg chg="del">
          <ac:chgData name="Chetan Chaudhary" userId="e4447d7139c07318" providerId="LiveId" clId="{D01F3E62-F804-4BE3-995A-C1AFC352149A}" dt="2024-01-22T06:20:14.418" v="415" actId="21"/>
          <ac:spMkLst>
            <pc:docMk/>
            <pc:sldMk cId="2036278028" sldId="257"/>
            <ac:spMk id="3" creationId="{0330794C-961E-B5CD-239C-B2B30511D2E7}"/>
          </ac:spMkLst>
        </pc:spChg>
        <pc:spChg chg="add mod">
          <ac:chgData name="Chetan Chaudhary" userId="e4447d7139c07318" providerId="LiveId" clId="{D01F3E62-F804-4BE3-995A-C1AFC352149A}" dt="2024-01-22T06:26:42.796" v="696" actId="20577"/>
          <ac:spMkLst>
            <pc:docMk/>
            <pc:sldMk cId="2036278028" sldId="257"/>
            <ac:spMk id="6" creationId="{536134BE-0C20-1826-9D62-BF1C06702E91}"/>
          </ac:spMkLst>
        </pc:spChg>
        <pc:picChg chg="add del mod">
          <ac:chgData name="Chetan Chaudhary" userId="e4447d7139c07318" providerId="LiveId" clId="{D01F3E62-F804-4BE3-995A-C1AFC352149A}" dt="2024-01-22T06:21:26.716" v="423" actId="21"/>
          <ac:picMkLst>
            <pc:docMk/>
            <pc:sldMk cId="2036278028" sldId="257"/>
            <ac:picMk id="5" creationId="{B880FA48-9179-4916-8959-E8BCD44378B2}"/>
          </ac:picMkLst>
        </pc:picChg>
        <pc:picChg chg="add mod">
          <ac:chgData name="Chetan Chaudhary" userId="e4447d7139c07318" providerId="LiveId" clId="{D01F3E62-F804-4BE3-995A-C1AFC352149A}" dt="2024-01-22T06:21:48.482" v="426" actId="14100"/>
          <ac:picMkLst>
            <pc:docMk/>
            <pc:sldMk cId="2036278028" sldId="257"/>
            <ac:picMk id="8" creationId="{011DC69C-167E-5900-50F0-4B6F8ABEACEA}"/>
          </ac:picMkLst>
        </pc:picChg>
        <pc:picChg chg="add mod">
          <ac:chgData name="Chetan Chaudhary" userId="e4447d7139c07318" providerId="LiveId" clId="{D01F3E62-F804-4BE3-995A-C1AFC352149A}" dt="2024-01-22T06:22:23.426" v="429" actId="14100"/>
          <ac:picMkLst>
            <pc:docMk/>
            <pc:sldMk cId="2036278028" sldId="257"/>
            <ac:picMk id="10" creationId="{24B9C457-A479-5FC4-E4BF-73452756719D}"/>
          </ac:picMkLst>
        </pc:picChg>
        <pc:picChg chg="add mod">
          <ac:chgData name="Chetan Chaudhary" userId="e4447d7139c07318" providerId="LiveId" clId="{D01F3E62-F804-4BE3-995A-C1AFC352149A}" dt="2024-01-22T06:23:05.873" v="434" actId="14100"/>
          <ac:picMkLst>
            <pc:docMk/>
            <pc:sldMk cId="2036278028" sldId="257"/>
            <ac:picMk id="12" creationId="{C1509328-55D9-C481-61B5-E77BB86C5E87}"/>
          </ac:picMkLst>
        </pc:picChg>
      </pc:sldChg>
      <pc:sldChg chg="addSp delSp modSp new mod">
        <pc:chgData name="Chetan Chaudhary" userId="e4447d7139c07318" providerId="LiveId" clId="{D01F3E62-F804-4BE3-995A-C1AFC352149A}" dt="2024-01-22T06:36:25.193" v="923" actId="255"/>
        <pc:sldMkLst>
          <pc:docMk/>
          <pc:sldMk cId="2260892449" sldId="258"/>
        </pc:sldMkLst>
        <pc:spChg chg="del mod">
          <ac:chgData name="Chetan Chaudhary" userId="e4447d7139c07318" providerId="LiveId" clId="{D01F3E62-F804-4BE3-995A-C1AFC352149A}" dt="2024-01-22T06:27:52.253" v="699" actId="21"/>
          <ac:spMkLst>
            <pc:docMk/>
            <pc:sldMk cId="2260892449" sldId="258"/>
            <ac:spMk id="2" creationId="{A3A80F00-FDC5-EA67-4F0F-1CEA586C8E2A}"/>
          </ac:spMkLst>
        </pc:spChg>
        <pc:spChg chg="mod">
          <ac:chgData name="Chetan Chaudhary" userId="e4447d7139c07318" providerId="LiveId" clId="{D01F3E62-F804-4BE3-995A-C1AFC352149A}" dt="2024-01-22T06:36:25.193" v="923" actId="255"/>
          <ac:spMkLst>
            <pc:docMk/>
            <pc:sldMk cId="2260892449" sldId="258"/>
            <ac:spMk id="3" creationId="{9A06656C-AC40-FACC-329B-8865CD0AF202}"/>
          </ac:spMkLst>
        </pc:spChg>
        <pc:picChg chg="add mod">
          <ac:chgData name="Chetan Chaudhary" userId="e4447d7139c07318" providerId="LiveId" clId="{D01F3E62-F804-4BE3-995A-C1AFC352149A}" dt="2024-01-22T06:30:30.530" v="721" actId="14100"/>
          <ac:picMkLst>
            <pc:docMk/>
            <pc:sldMk cId="2260892449" sldId="258"/>
            <ac:picMk id="5" creationId="{9ED68221-EDFC-219F-2E56-81682DDD683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107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63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71187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85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0933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27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614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3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215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24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07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246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369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33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230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606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15628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623D-1377-7E63-C01C-FC1CBCDE28B4}"/>
              </a:ext>
            </a:extLst>
          </p:cNvPr>
          <p:cNvSpPr>
            <a:spLocks noGrp="1"/>
          </p:cNvSpPr>
          <p:nvPr>
            <p:ph type="ctrTitle"/>
          </p:nvPr>
        </p:nvSpPr>
        <p:spPr>
          <a:xfrm>
            <a:off x="1049867" y="213425"/>
            <a:ext cx="7766936" cy="1646302"/>
          </a:xfrm>
        </p:spPr>
        <p:txBody>
          <a:bodyPr/>
          <a:lstStyle/>
          <a:p>
            <a:pPr algn="ctr"/>
            <a:r>
              <a:rPr lang="en-US" dirty="0"/>
              <a:t>Healthcare Information</a:t>
            </a:r>
            <a:br>
              <a:rPr lang="en-US" dirty="0"/>
            </a:br>
            <a:r>
              <a:rPr lang="en-US" dirty="0"/>
              <a:t>Assistant</a:t>
            </a:r>
          </a:p>
        </p:txBody>
      </p:sp>
      <p:sp>
        <p:nvSpPr>
          <p:cNvPr id="3" name="Subtitle 2">
            <a:extLst>
              <a:ext uri="{FF2B5EF4-FFF2-40B4-BE49-F238E27FC236}">
                <a16:creationId xmlns:a16="http://schemas.microsoft.com/office/drawing/2014/main" id="{3A966AC5-7626-A2DB-4088-A396B7F57F0F}"/>
              </a:ext>
            </a:extLst>
          </p:cNvPr>
          <p:cNvSpPr>
            <a:spLocks noGrp="1"/>
          </p:cNvSpPr>
          <p:nvPr>
            <p:ph type="subTitle" idx="1"/>
          </p:nvPr>
        </p:nvSpPr>
        <p:spPr>
          <a:xfrm>
            <a:off x="808328" y="2332100"/>
            <a:ext cx="7766936" cy="4058539"/>
          </a:xfrm>
        </p:spPr>
        <p:txBody>
          <a:bodyPr>
            <a:normAutofit/>
          </a:bodyPr>
          <a:lstStyle/>
          <a:p>
            <a:pPr algn="l"/>
            <a:r>
              <a:rPr lang="en-US" dirty="0"/>
              <a:t>                                                developed by</a:t>
            </a:r>
          </a:p>
          <a:p>
            <a:pPr algn="l"/>
            <a:r>
              <a:rPr lang="en-US" dirty="0"/>
              <a:t>                                    </a:t>
            </a:r>
            <a:r>
              <a:rPr lang="en-US" sz="2400" dirty="0">
                <a:highlight>
                  <a:srgbClr val="FFFF00"/>
                </a:highlight>
              </a:rPr>
              <a:t>CHETAN CHAUDHARY   </a:t>
            </a:r>
          </a:p>
          <a:p>
            <a:pPr algn="ctr"/>
            <a:r>
              <a:rPr lang="en-US" sz="2400" dirty="0">
                <a:highlight>
                  <a:srgbClr val="FFFF00"/>
                </a:highlight>
              </a:rPr>
              <a:t>NITESH SRIVASTAVA</a:t>
            </a:r>
          </a:p>
          <a:p>
            <a:pPr algn="ctr"/>
            <a:r>
              <a:rPr lang="en-US" sz="2400" dirty="0">
                <a:solidFill>
                  <a:schemeClr val="tx1"/>
                </a:solidFill>
                <a:highlight>
                  <a:srgbClr val="FFFF00"/>
                </a:highlight>
              </a:rPr>
              <a:t>Students of IIT PATNA</a:t>
            </a:r>
          </a:p>
          <a:p>
            <a:pPr algn="ctr"/>
            <a:r>
              <a:rPr lang="en-US" sz="2400" b="1" i="0" dirty="0">
                <a:solidFill>
                  <a:srgbClr val="000000"/>
                </a:solidFill>
                <a:effectLst/>
                <a:latin typeface="-apple-system"/>
              </a:rPr>
              <a:t>A tool that assists users in understanding medical information. The interface could allow users to input symptoms, and the system could provide information on potential health issues, treatment options, and preventive measures in an easy-to-understand format.</a:t>
            </a:r>
          </a:p>
          <a:p>
            <a:pPr algn="ctr"/>
            <a:endParaRPr lang="en-US" sz="2400" dirty="0">
              <a:highlight>
                <a:srgbClr val="FFFF00"/>
              </a:highlight>
            </a:endParaRPr>
          </a:p>
        </p:txBody>
      </p:sp>
    </p:spTree>
    <p:extLst>
      <p:ext uri="{BB962C8B-B14F-4D97-AF65-F5344CB8AC3E}">
        <p14:creationId xmlns:p14="http://schemas.microsoft.com/office/powerpoint/2010/main" val="305452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6134BE-0C20-1826-9D62-BF1C06702E91}"/>
              </a:ext>
            </a:extLst>
          </p:cNvPr>
          <p:cNvSpPr/>
          <p:nvPr/>
        </p:nvSpPr>
        <p:spPr>
          <a:xfrm>
            <a:off x="0" y="4582160"/>
            <a:ext cx="12192000" cy="2275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 have made signup page with confirming the email through a verification link. And then user login after successfully verified and also added the reset password availability.</a:t>
            </a:r>
          </a:p>
          <a:p>
            <a:pPr algn="ctr"/>
            <a:endParaRPr lang="en-US" dirty="0"/>
          </a:p>
          <a:p>
            <a:pPr algn="ctr"/>
            <a:r>
              <a:rPr lang="en-US" dirty="0">
                <a:highlight>
                  <a:srgbClr val="000080"/>
                </a:highlight>
              </a:rPr>
              <a:t>Technologies Used – ReactJS , NodeJS , MongoDB, </a:t>
            </a:r>
            <a:r>
              <a:rPr lang="en-US" dirty="0" err="1">
                <a:highlight>
                  <a:srgbClr val="000080"/>
                </a:highlight>
              </a:rPr>
              <a:t>ExpressJS</a:t>
            </a:r>
            <a:endParaRPr lang="en-US" dirty="0">
              <a:highlight>
                <a:srgbClr val="000080"/>
              </a:highlight>
            </a:endParaRPr>
          </a:p>
        </p:txBody>
      </p:sp>
      <p:pic>
        <p:nvPicPr>
          <p:cNvPr id="8" name="Picture 7">
            <a:extLst>
              <a:ext uri="{FF2B5EF4-FFF2-40B4-BE49-F238E27FC236}">
                <a16:creationId xmlns:a16="http://schemas.microsoft.com/office/drawing/2014/main" id="{011DC69C-167E-5900-50F0-4B6F8ABEACEA}"/>
              </a:ext>
            </a:extLst>
          </p:cNvPr>
          <p:cNvPicPr>
            <a:picLocks noChangeAspect="1"/>
          </p:cNvPicPr>
          <p:nvPr/>
        </p:nvPicPr>
        <p:blipFill>
          <a:blip r:embed="rId2"/>
          <a:stretch>
            <a:fillRect/>
          </a:stretch>
        </p:blipFill>
        <p:spPr>
          <a:xfrm>
            <a:off x="0" y="0"/>
            <a:ext cx="4145639" cy="4582160"/>
          </a:xfrm>
          <a:prstGeom prst="rect">
            <a:avLst/>
          </a:prstGeom>
        </p:spPr>
      </p:pic>
      <p:pic>
        <p:nvPicPr>
          <p:cNvPr id="10" name="Picture 9">
            <a:extLst>
              <a:ext uri="{FF2B5EF4-FFF2-40B4-BE49-F238E27FC236}">
                <a16:creationId xmlns:a16="http://schemas.microsoft.com/office/drawing/2014/main" id="{24B9C457-A479-5FC4-E4BF-73452756719D}"/>
              </a:ext>
            </a:extLst>
          </p:cNvPr>
          <p:cNvPicPr>
            <a:picLocks noChangeAspect="1"/>
          </p:cNvPicPr>
          <p:nvPr/>
        </p:nvPicPr>
        <p:blipFill>
          <a:blip r:embed="rId3"/>
          <a:stretch>
            <a:fillRect/>
          </a:stretch>
        </p:blipFill>
        <p:spPr>
          <a:xfrm>
            <a:off x="4061283" y="1"/>
            <a:ext cx="4107536" cy="4582160"/>
          </a:xfrm>
          <a:prstGeom prst="rect">
            <a:avLst/>
          </a:prstGeom>
        </p:spPr>
      </p:pic>
      <p:pic>
        <p:nvPicPr>
          <p:cNvPr id="12" name="Picture 11">
            <a:extLst>
              <a:ext uri="{FF2B5EF4-FFF2-40B4-BE49-F238E27FC236}">
                <a16:creationId xmlns:a16="http://schemas.microsoft.com/office/drawing/2014/main" id="{C1509328-55D9-C481-61B5-E77BB86C5E87}"/>
              </a:ext>
            </a:extLst>
          </p:cNvPr>
          <p:cNvPicPr>
            <a:picLocks noChangeAspect="1"/>
          </p:cNvPicPr>
          <p:nvPr/>
        </p:nvPicPr>
        <p:blipFill>
          <a:blip r:embed="rId4"/>
          <a:stretch>
            <a:fillRect/>
          </a:stretch>
        </p:blipFill>
        <p:spPr>
          <a:xfrm>
            <a:off x="8168820" y="0"/>
            <a:ext cx="4023180" cy="4582159"/>
          </a:xfrm>
          <a:prstGeom prst="rect">
            <a:avLst/>
          </a:prstGeom>
        </p:spPr>
      </p:pic>
    </p:spTree>
    <p:extLst>
      <p:ext uri="{BB962C8B-B14F-4D97-AF65-F5344CB8AC3E}">
        <p14:creationId xmlns:p14="http://schemas.microsoft.com/office/powerpoint/2010/main" val="203627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6656C-AC40-FACC-329B-8865CD0AF202}"/>
              </a:ext>
            </a:extLst>
          </p:cNvPr>
          <p:cNvSpPr>
            <a:spLocks noGrp="1"/>
          </p:cNvSpPr>
          <p:nvPr>
            <p:ph idx="1"/>
          </p:nvPr>
        </p:nvSpPr>
        <p:spPr>
          <a:xfrm>
            <a:off x="291254" y="629920"/>
            <a:ext cx="3559386" cy="4754879"/>
          </a:xfrm>
        </p:spPr>
        <p:txBody>
          <a:bodyPr>
            <a:normAutofit/>
          </a:bodyPr>
          <a:lstStyle/>
          <a:p>
            <a:r>
              <a:rPr lang="en-US" sz="2400" dirty="0">
                <a:solidFill>
                  <a:schemeClr val="tx1"/>
                </a:solidFill>
                <a:latin typeface="Söhne"/>
              </a:rPr>
              <a:t>H</a:t>
            </a:r>
            <a:r>
              <a:rPr lang="en-US" sz="2400" b="0" i="0" dirty="0">
                <a:solidFill>
                  <a:schemeClr val="tx1"/>
                </a:solidFill>
                <a:effectLst/>
                <a:latin typeface="Söhne"/>
              </a:rPr>
              <a:t>ealthcare </a:t>
            </a:r>
            <a:r>
              <a:rPr lang="en-US" sz="2400" dirty="0">
                <a:solidFill>
                  <a:schemeClr val="tx1"/>
                </a:solidFill>
                <a:latin typeface="Söhne"/>
              </a:rPr>
              <a:t>A</a:t>
            </a:r>
            <a:r>
              <a:rPr lang="en-US" sz="2400" b="0" i="0" dirty="0">
                <a:solidFill>
                  <a:schemeClr val="tx1"/>
                </a:solidFill>
                <a:effectLst/>
                <a:latin typeface="Söhne"/>
              </a:rPr>
              <a:t>ssistant </a:t>
            </a:r>
            <a:r>
              <a:rPr lang="en-US" sz="2400" dirty="0">
                <a:solidFill>
                  <a:schemeClr val="tx1"/>
                </a:solidFill>
                <a:latin typeface="Söhne"/>
              </a:rPr>
              <a:t>A</a:t>
            </a:r>
            <a:r>
              <a:rPr lang="en-US" sz="2400" b="0" i="0" dirty="0">
                <a:solidFill>
                  <a:schemeClr val="tx1"/>
                </a:solidFill>
                <a:effectLst/>
                <a:latin typeface="Söhne"/>
              </a:rPr>
              <a:t>pplication using the </a:t>
            </a:r>
            <a:r>
              <a:rPr lang="en-US" sz="2400" b="0" i="0" dirty="0" err="1">
                <a:solidFill>
                  <a:srgbClr val="000000"/>
                </a:solidFill>
                <a:effectLst/>
                <a:latin typeface="Segoe UI" panose="020B0502040204020203" pitchFamily="34" charset="0"/>
              </a:rPr>
              <a:t>Mixtral</a:t>
            </a:r>
            <a:r>
              <a:rPr lang="en-US" sz="2400" b="0" i="0" dirty="0">
                <a:solidFill>
                  <a:srgbClr val="000000"/>
                </a:solidFill>
                <a:effectLst/>
                <a:latin typeface="Segoe UI" panose="020B0502040204020203" pitchFamily="34" charset="0"/>
              </a:rPr>
              <a:t> 8x7b Model:</a:t>
            </a:r>
          </a:p>
          <a:p>
            <a:r>
              <a:rPr lang="en-US" sz="2400" dirty="0">
                <a:solidFill>
                  <a:srgbClr val="000000"/>
                </a:solidFill>
                <a:latin typeface="Segoe UI" panose="020B0502040204020203" pitchFamily="34" charset="0"/>
              </a:rPr>
              <a:t>Here you load your previous chats , delete chats and saved chats and load new response using model </a:t>
            </a:r>
            <a:r>
              <a:rPr lang="en-US" sz="2400" dirty="0" err="1">
                <a:solidFill>
                  <a:srgbClr val="000000"/>
                </a:solidFill>
                <a:latin typeface="Segoe UI" panose="020B0502040204020203" pitchFamily="34" charset="0"/>
              </a:rPr>
              <a:t>api</a:t>
            </a:r>
            <a:r>
              <a:rPr lang="en-US" sz="2400" dirty="0">
                <a:solidFill>
                  <a:srgbClr val="000000"/>
                </a:solidFill>
                <a:latin typeface="Segoe UI" panose="020B0502040204020203" pitchFamily="34" charset="0"/>
              </a:rPr>
              <a:t>.</a:t>
            </a:r>
          </a:p>
          <a:p>
            <a:r>
              <a:rPr lang="en-US" sz="2400" dirty="0">
                <a:solidFill>
                  <a:schemeClr val="tx1"/>
                </a:solidFill>
              </a:rPr>
              <a:t>You can successfully login and logout.</a:t>
            </a:r>
          </a:p>
        </p:txBody>
      </p:sp>
      <p:pic>
        <p:nvPicPr>
          <p:cNvPr id="5" name="Picture 4">
            <a:extLst>
              <a:ext uri="{FF2B5EF4-FFF2-40B4-BE49-F238E27FC236}">
                <a16:creationId xmlns:a16="http://schemas.microsoft.com/office/drawing/2014/main" id="{9ED68221-EDFC-219F-2E56-81682DDD6834}"/>
              </a:ext>
            </a:extLst>
          </p:cNvPr>
          <p:cNvPicPr>
            <a:picLocks noChangeAspect="1"/>
          </p:cNvPicPr>
          <p:nvPr/>
        </p:nvPicPr>
        <p:blipFill>
          <a:blip r:embed="rId2"/>
          <a:stretch>
            <a:fillRect/>
          </a:stretch>
        </p:blipFill>
        <p:spPr>
          <a:xfrm>
            <a:off x="4155440" y="0"/>
            <a:ext cx="8036560" cy="6858000"/>
          </a:xfrm>
          <a:prstGeom prst="rect">
            <a:avLst/>
          </a:prstGeom>
        </p:spPr>
      </p:pic>
    </p:spTree>
    <p:extLst>
      <p:ext uri="{BB962C8B-B14F-4D97-AF65-F5344CB8AC3E}">
        <p14:creationId xmlns:p14="http://schemas.microsoft.com/office/powerpoint/2010/main" val="22608924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132</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-apple-system</vt:lpstr>
      <vt:lpstr>Arial</vt:lpstr>
      <vt:lpstr>Segoe UI</vt:lpstr>
      <vt:lpstr>Söhne</vt:lpstr>
      <vt:lpstr>Trebuchet MS</vt:lpstr>
      <vt:lpstr>Wingdings 3</vt:lpstr>
      <vt:lpstr>Facet</vt:lpstr>
      <vt:lpstr>Healthcare Information Assistant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Chaudhary</dc:creator>
  <cp:lastModifiedBy>Chetan Chaudhary</cp:lastModifiedBy>
  <cp:revision>1</cp:revision>
  <dcterms:created xsi:type="dcterms:W3CDTF">2024-01-22T05:43:48Z</dcterms:created>
  <dcterms:modified xsi:type="dcterms:W3CDTF">2024-01-22T06:36:34Z</dcterms:modified>
</cp:coreProperties>
</file>