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22"/>
  </p:notesMasterIdLst>
  <p:sldIdLst>
    <p:sldId id="342" r:id="rId3"/>
    <p:sldId id="345" r:id="rId4"/>
    <p:sldId id="346" r:id="rId5"/>
    <p:sldId id="343" r:id="rId6"/>
    <p:sldId id="349" r:id="rId7"/>
    <p:sldId id="350" r:id="rId8"/>
    <p:sldId id="344" r:id="rId9"/>
    <p:sldId id="351" r:id="rId10"/>
    <p:sldId id="352" r:id="rId11"/>
    <p:sldId id="353" r:id="rId12"/>
    <p:sldId id="354" r:id="rId13"/>
    <p:sldId id="355" r:id="rId14"/>
    <p:sldId id="356" r:id="rId15"/>
    <p:sldId id="357" r:id="rId16"/>
    <p:sldId id="358" r:id="rId17"/>
    <p:sldId id="359" r:id="rId18"/>
    <p:sldId id="361" r:id="rId19"/>
    <p:sldId id="362" r:id="rId20"/>
    <p:sldId id="34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79" autoAdjust="0"/>
    <p:restoredTop sz="93564" autoAdjust="0"/>
  </p:normalViewPr>
  <p:slideViewPr>
    <p:cSldViewPr snapToGrid="0">
      <p:cViewPr>
        <p:scale>
          <a:sx n="50" d="100"/>
          <a:sy n="50" d="100"/>
        </p:scale>
        <p:origin x="715"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283833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11</a:t>
            </a:fld>
            <a:endParaRPr lang="en-US"/>
          </a:p>
        </p:txBody>
      </p:sp>
    </p:spTree>
    <p:extLst>
      <p:ext uri="{BB962C8B-B14F-4D97-AF65-F5344CB8AC3E}">
        <p14:creationId xmlns:p14="http://schemas.microsoft.com/office/powerpoint/2010/main" val="1571215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12</a:t>
            </a:fld>
            <a:endParaRPr lang="en-US"/>
          </a:p>
        </p:txBody>
      </p:sp>
    </p:spTree>
    <p:extLst>
      <p:ext uri="{BB962C8B-B14F-4D97-AF65-F5344CB8AC3E}">
        <p14:creationId xmlns:p14="http://schemas.microsoft.com/office/powerpoint/2010/main" val="3114402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13</a:t>
            </a:fld>
            <a:endParaRPr lang="en-US"/>
          </a:p>
        </p:txBody>
      </p:sp>
    </p:spTree>
    <p:extLst>
      <p:ext uri="{BB962C8B-B14F-4D97-AF65-F5344CB8AC3E}">
        <p14:creationId xmlns:p14="http://schemas.microsoft.com/office/powerpoint/2010/main" val="227522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14</a:t>
            </a:fld>
            <a:endParaRPr lang="en-US"/>
          </a:p>
        </p:txBody>
      </p:sp>
    </p:spTree>
    <p:extLst>
      <p:ext uri="{BB962C8B-B14F-4D97-AF65-F5344CB8AC3E}">
        <p14:creationId xmlns:p14="http://schemas.microsoft.com/office/powerpoint/2010/main" val="53386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15</a:t>
            </a:fld>
            <a:endParaRPr lang="en-US"/>
          </a:p>
        </p:txBody>
      </p:sp>
    </p:spTree>
    <p:extLst>
      <p:ext uri="{BB962C8B-B14F-4D97-AF65-F5344CB8AC3E}">
        <p14:creationId xmlns:p14="http://schemas.microsoft.com/office/powerpoint/2010/main" val="3513241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16</a:t>
            </a:fld>
            <a:endParaRPr lang="en-US"/>
          </a:p>
        </p:txBody>
      </p:sp>
    </p:spTree>
    <p:extLst>
      <p:ext uri="{BB962C8B-B14F-4D97-AF65-F5344CB8AC3E}">
        <p14:creationId xmlns:p14="http://schemas.microsoft.com/office/powerpoint/2010/main" val="2611494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17</a:t>
            </a:fld>
            <a:endParaRPr lang="en-US"/>
          </a:p>
        </p:txBody>
      </p:sp>
    </p:spTree>
    <p:extLst>
      <p:ext uri="{BB962C8B-B14F-4D97-AF65-F5344CB8AC3E}">
        <p14:creationId xmlns:p14="http://schemas.microsoft.com/office/powerpoint/2010/main" val="759789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18</a:t>
            </a:fld>
            <a:endParaRPr lang="en-US"/>
          </a:p>
        </p:txBody>
      </p:sp>
    </p:spTree>
    <p:extLst>
      <p:ext uri="{BB962C8B-B14F-4D97-AF65-F5344CB8AC3E}">
        <p14:creationId xmlns:p14="http://schemas.microsoft.com/office/powerpoint/2010/main" val="887580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19</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280426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20601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7386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94162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584616" y="1645960"/>
            <a:ext cx="6724397"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2389180" y="4212615"/>
            <a:ext cx="641873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
        <p:nvSpPr>
          <p:cNvPr id="6" name="Shape">
            <a:extLst>
              <a:ext uri="{FF2B5EF4-FFF2-40B4-BE49-F238E27FC236}">
                <a16:creationId xmlns:a16="http://schemas.microsoft.com/office/drawing/2014/main" id="{D8A08660-2F1F-881F-7857-DB15518D4F8F}"/>
              </a:ext>
            </a:extLst>
          </p:cNvPr>
          <p:cNvSpPr/>
          <p:nvPr userDrawn="1"/>
        </p:nvSpPr>
        <p:spPr>
          <a:xfrm>
            <a:off x="4253759" y="0"/>
            <a:ext cx="1640970" cy="1177618"/>
          </a:xfrm>
          <a:custGeom>
            <a:avLst/>
            <a:gdLst/>
            <a:ahLst/>
            <a:cxnLst>
              <a:cxn ang="0">
                <a:pos x="wd2" y="hd2"/>
              </a:cxn>
              <a:cxn ang="5400000">
                <a:pos x="wd2" y="hd2"/>
              </a:cxn>
              <a:cxn ang="10800000">
                <a:pos x="wd2" y="hd2"/>
              </a:cxn>
              <a:cxn ang="16200000">
                <a:pos x="wd2" y="hd2"/>
              </a:cxn>
            </a:cxnLst>
            <a:rect l="0" t="0" r="r" b="b"/>
            <a:pathLst>
              <a:path w="21186" h="21028" extrusionOk="0">
                <a:moveTo>
                  <a:pt x="9209" y="0"/>
                </a:moveTo>
                <a:lnTo>
                  <a:pt x="1241" y="11020"/>
                </a:lnTo>
                <a:cubicBezTo>
                  <a:pt x="-414" y="13309"/>
                  <a:pt x="-414" y="17022"/>
                  <a:pt x="1241" y="19311"/>
                </a:cubicBezTo>
                <a:lnTo>
                  <a:pt x="1241" y="19311"/>
                </a:lnTo>
                <a:cubicBezTo>
                  <a:pt x="2896" y="21600"/>
                  <a:pt x="5581" y="21600"/>
                  <a:pt x="7235" y="19311"/>
                </a:cubicBezTo>
                <a:lnTo>
                  <a:pt x="21186" y="17"/>
                </a:lnTo>
                <a:lnTo>
                  <a:pt x="9209" y="17"/>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6B4C635A-F175-CD45-8DA2-41DC8AABF0E7}"/>
              </a:ext>
            </a:extLst>
          </p:cNvPr>
          <p:cNvSpPr/>
          <p:nvPr userDrawn="1"/>
        </p:nvSpPr>
        <p:spPr>
          <a:xfrm>
            <a:off x="9886379" y="0"/>
            <a:ext cx="2305621" cy="2661685"/>
          </a:xfrm>
          <a:custGeom>
            <a:avLst/>
            <a:gdLst/>
            <a:ahLst/>
            <a:cxnLst>
              <a:cxn ang="0">
                <a:pos x="wd2" y="hd2"/>
              </a:cxn>
              <a:cxn ang="5400000">
                <a:pos x="wd2" y="hd2"/>
              </a:cxn>
              <a:cxn ang="10800000">
                <a:pos x="wd2" y="hd2"/>
              </a:cxn>
              <a:cxn ang="16200000">
                <a:pos x="wd2" y="hd2"/>
              </a:cxn>
            </a:cxnLst>
            <a:rect l="0" t="0" r="r" b="b"/>
            <a:pathLst>
              <a:path w="21090" h="21157" extrusionOk="0">
                <a:moveTo>
                  <a:pt x="21090" y="0"/>
                </a:moveTo>
                <a:lnTo>
                  <a:pt x="16956" y="0"/>
                </a:lnTo>
                <a:lnTo>
                  <a:pt x="1531" y="13404"/>
                </a:lnTo>
                <a:cubicBezTo>
                  <a:pt x="-510" y="15177"/>
                  <a:pt x="-510" y="18053"/>
                  <a:pt x="1531" y="19826"/>
                </a:cubicBezTo>
                <a:lnTo>
                  <a:pt x="1531" y="19826"/>
                </a:lnTo>
                <a:cubicBezTo>
                  <a:pt x="3572" y="21600"/>
                  <a:pt x="6881" y="21600"/>
                  <a:pt x="8922" y="19826"/>
                </a:cubicBezTo>
                <a:lnTo>
                  <a:pt x="21090" y="9253"/>
                </a:lnTo>
                <a:lnTo>
                  <a:pt x="21090" y="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6240D870-6F15-89E6-9323-7E3F0AA7D84A}"/>
              </a:ext>
            </a:extLst>
          </p:cNvPr>
          <p:cNvSpPr/>
          <p:nvPr userDrawn="1"/>
        </p:nvSpPr>
        <p:spPr>
          <a:xfrm>
            <a:off x="8279637" y="0"/>
            <a:ext cx="2027897" cy="1461043"/>
          </a:xfrm>
          <a:custGeom>
            <a:avLst/>
            <a:gdLst/>
            <a:ahLst/>
            <a:cxnLst>
              <a:cxn ang="0">
                <a:pos x="wd2" y="hd2"/>
              </a:cxn>
              <a:cxn ang="5400000">
                <a:pos x="wd2" y="hd2"/>
              </a:cxn>
              <a:cxn ang="10800000">
                <a:pos x="wd2" y="hd2"/>
              </a:cxn>
              <a:cxn ang="16200000">
                <a:pos x="wd2" y="hd2"/>
              </a:cxn>
            </a:cxnLst>
            <a:rect l="0" t="0" r="r" b="b"/>
            <a:pathLst>
              <a:path w="21191" h="21036" extrusionOk="0">
                <a:moveTo>
                  <a:pt x="9344" y="0"/>
                </a:moveTo>
                <a:lnTo>
                  <a:pt x="1228" y="11183"/>
                </a:lnTo>
                <a:cubicBezTo>
                  <a:pt x="-409" y="13438"/>
                  <a:pt x="-409" y="17089"/>
                  <a:pt x="1228" y="19344"/>
                </a:cubicBezTo>
                <a:lnTo>
                  <a:pt x="1228" y="19344"/>
                </a:lnTo>
                <a:cubicBezTo>
                  <a:pt x="2865" y="21600"/>
                  <a:pt x="5514" y="21600"/>
                  <a:pt x="7152" y="19344"/>
                </a:cubicBezTo>
                <a:lnTo>
                  <a:pt x="21191" y="0"/>
                </a:lnTo>
                <a:lnTo>
                  <a:pt x="9344" y="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9EFC44F2-5CD4-9FD6-9F78-E50D71664F7D}"/>
              </a:ext>
            </a:extLst>
          </p:cNvPr>
          <p:cNvSpPr/>
          <p:nvPr userDrawn="1"/>
        </p:nvSpPr>
        <p:spPr>
          <a:xfrm>
            <a:off x="7567513" y="0"/>
            <a:ext cx="1753727" cy="1435644"/>
          </a:xfrm>
          <a:custGeom>
            <a:avLst/>
            <a:gdLst/>
            <a:ahLst/>
            <a:cxnLst>
              <a:cxn ang="0">
                <a:pos x="wd2" y="hd2"/>
              </a:cxn>
              <a:cxn ang="5400000">
                <a:pos x="wd2" y="hd2"/>
              </a:cxn>
              <a:cxn ang="10800000">
                <a:pos x="wd2" y="hd2"/>
              </a:cxn>
              <a:cxn ang="16200000">
                <a:pos x="wd2" y="hd2"/>
              </a:cxn>
            </a:cxnLst>
            <a:rect l="0" t="0" r="r" b="b"/>
            <a:pathLst>
              <a:path w="21334" h="21276" extrusionOk="0">
                <a:moveTo>
                  <a:pt x="13595" y="0"/>
                </a:moveTo>
                <a:lnTo>
                  <a:pt x="797" y="15591"/>
                </a:lnTo>
                <a:cubicBezTo>
                  <a:pt x="-266" y="16886"/>
                  <a:pt x="-266" y="18997"/>
                  <a:pt x="797" y="20305"/>
                </a:cubicBezTo>
                <a:lnTo>
                  <a:pt x="797" y="20305"/>
                </a:lnTo>
                <a:cubicBezTo>
                  <a:pt x="1859" y="21600"/>
                  <a:pt x="3592" y="21600"/>
                  <a:pt x="4666" y="20305"/>
                </a:cubicBezTo>
                <a:lnTo>
                  <a:pt x="21334" y="0"/>
                </a:lnTo>
                <a:lnTo>
                  <a:pt x="13595"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AC898F7B-09E2-07D5-1B49-13BDFB0D78B9}"/>
              </a:ext>
            </a:extLst>
          </p:cNvPr>
          <p:cNvSpPr/>
          <p:nvPr userDrawn="1"/>
        </p:nvSpPr>
        <p:spPr>
          <a:xfrm>
            <a:off x="7472563" y="0"/>
            <a:ext cx="3708510" cy="3142607"/>
          </a:xfrm>
          <a:custGeom>
            <a:avLst/>
            <a:gdLst/>
            <a:ahLst/>
            <a:cxnLst>
              <a:cxn ang="0">
                <a:pos x="wd2" y="hd2"/>
              </a:cxn>
              <a:cxn ang="5400000">
                <a:pos x="wd2" y="hd2"/>
              </a:cxn>
              <a:cxn ang="10800000">
                <a:pos x="wd2" y="hd2"/>
              </a:cxn>
              <a:cxn ang="16200000">
                <a:pos x="wd2" y="hd2"/>
              </a:cxn>
            </a:cxnLst>
            <a:rect l="0" t="0" r="r" b="b"/>
            <a:pathLst>
              <a:path w="21374" h="21334" extrusionOk="0">
                <a:moveTo>
                  <a:pt x="14845" y="0"/>
                </a:moveTo>
                <a:lnTo>
                  <a:pt x="677" y="16688"/>
                </a:lnTo>
                <a:cubicBezTo>
                  <a:pt x="-226" y="17752"/>
                  <a:pt x="-226" y="19473"/>
                  <a:pt x="677" y="20536"/>
                </a:cubicBezTo>
                <a:lnTo>
                  <a:pt x="677" y="20536"/>
                </a:lnTo>
                <a:cubicBezTo>
                  <a:pt x="1580" y="21600"/>
                  <a:pt x="3041" y="21600"/>
                  <a:pt x="3944" y="20536"/>
                </a:cubicBezTo>
                <a:lnTo>
                  <a:pt x="21374" y="6"/>
                </a:lnTo>
                <a:lnTo>
                  <a:pt x="14845" y="6"/>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3919F5C6-8844-5B81-6452-1ECF7944BF5C}"/>
              </a:ext>
            </a:extLst>
          </p:cNvPr>
          <p:cNvSpPr/>
          <p:nvPr userDrawn="1"/>
        </p:nvSpPr>
        <p:spPr>
          <a:xfrm>
            <a:off x="8763882" y="0"/>
            <a:ext cx="3065462" cy="2620145"/>
          </a:xfrm>
          <a:custGeom>
            <a:avLst/>
            <a:gdLst/>
            <a:ahLst/>
            <a:cxnLst>
              <a:cxn ang="0">
                <a:pos x="wd2" y="hd2"/>
              </a:cxn>
              <a:cxn ang="5400000">
                <a:pos x="wd2" y="hd2"/>
              </a:cxn>
              <a:cxn ang="10800000">
                <a:pos x="wd2" y="hd2"/>
              </a:cxn>
              <a:cxn ang="16200000">
                <a:pos x="wd2" y="hd2"/>
              </a:cxn>
            </a:cxnLst>
            <a:rect l="0" t="0" r="r" b="b"/>
            <a:pathLst>
              <a:path w="21385" h="21349" extrusionOk="0">
                <a:moveTo>
                  <a:pt x="15172" y="0"/>
                </a:moveTo>
                <a:lnTo>
                  <a:pt x="646" y="16966"/>
                </a:lnTo>
                <a:cubicBezTo>
                  <a:pt x="-215" y="17972"/>
                  <a:pt x="-215" y="19596"/>
                  <a:pt x="646" y="20594"/>
                </a:cubicBezTo>
                <a:lnTo>
                  <a:pt x="646" y="20594"/>
                </a:lnTo>
                <a:cubicBezTo>
                  <a:pt x="1507" y="21600"/>
                  <a:pt x="2898" y="21600"/>
                  <a:pt x="3753" y="20594"/>
                </a:cubicBezTo>
                <a:lnTo>
                  <a:pt x="21385" y="0"/>
                </a:lnTo>
                <a:lnTo>
                  <a:pt x="15172"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9A38C38-94FD-B457-0F57-7FED326F1DB2}"/>
              </a:ext>
            </a:extLst>
          </p:cNvPr>
          <p:cNvSpPr/>
          <p:nvPr userDrawn="1"/>
        </p:nvSpPr>
        <p:spPr>
          <a:xfrm>
            <a:off x="9672265" y="750105"/>
            <a:ext cx="2519735" cy="3086586"/>
          </a:xfrm>
          <a:custGeom>
            <a:avLst/>
            <a:gdLst/>
            <a:ahLst/>
            <a:cxnLst>
              <a:cxn ang="0">
                <a:pos x="wd2" y="hd2"/>
              </a:cxn>
              <a:cxn ang="5400000">
                <a:pos x="wd2" y="hd2"/>
              </a:cxn>
              <a:cxn ang="10800000">
                <a:pos x="wd2" y="hd2"/>
              </a:cxn>
              <a:cxn ang="16200000">
                <a:pos x="wd2" y="hd2"/>
              </a:cxn>
            </a:cxnLst>
            <a:rect l="0" t="0" r="r" b="b"/>
            <a:pathLst>
              <a:path w="21269" h="21329" extrusionOk="0">
                <a:moveTo>
                  <a:pt x="21269" y="0"/>
                </a:moveTo>
                <a:lnTo>
                  <a:pt x="991" y="16600"/>
                </a:lnTo>
                <a:cubicBezTo>
                  <a:pt x="-331" y="17683"/>
                  <a:pt x="-331" y="19435"/>
                  <a:pt x="991" y="20517"/>
                </a:cubicBezTo>
                <a:lnTo>
                  <a:pt x="991" y="20517"/>
                </a:lnTo>
                <a:cubicBezTo>
                  <a:pt x="2314" y="21600"/>
                  <a:pt x="4454" y="21600"/>
                  <a:pt x="5776" y="20517"/>
                </a:cubicBezTo>
                <a:lnTo>
                  <a:pt x="21269" y="7834"/>
                </a:lnTo>
                <a:lnTo>
                  <a:pt x="21269"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F7906628-994D-BCB1-3EC6-9E1B32347B68}"/>
              </a:ext>
            </a:extLst>
          </p:cNvPr>
          <p:cNvSpPr/>
          <p:nvPr userDrawn="1"/>
        </p:nvSpPr>
        <p:spPr>
          <a:xfrm>
            <a:off x="0" y="5364435"/>
            <a:ext cx="1294170" cy="1493565"/>
          </a:xfrm>
          <a:custGeom>
            <a:avLst/>
            <a:gdLst/>
            <a:ahLst/>
            <a:cxnLst>
              <a:cxn ang="0">
                <a:pos x="wd2" y="hd2"/>
              </a:cxn>
              <a:cxn ang="5400000">
                <a:pos x="wd2" y="hd2"/>
              </a:cxn>
              <a:cxn ang="10800000">
                <a:pos x="wd2" y="hd2"/>
              </a:cxn>
              <a:cxn ang="16200000">
                <a:pos x="wd2" y="hd2"/>
              </a:cxn>
            </a:cxnLst>
            <a:rect l="0" t="0" r="r" b="b"/>
            <a:pathLst>
              <a:path w="21089" h="21156" extrusionOk="0">
                <a:moveTo>
                  <a:pt x="15" y="21156"/>
                </a:moveTo>
                <a:lnTo>
                  <a:pt x="4147" y="21156"/>
                </a:lnTo>
                <a:lnTo>
                  <a:pt x="19558" y="7760"/>
                </a:lnTo>
                <a:cubicBezTo>
                  <a:pt x="21600" y="5985"/>
                  <a:pt x="21600" y="3107"/>
                  <a:pt x="19558" y="1331"/>
                </a:cubicBezTo>
                <a:lnTo>
                  <a:pt x="19558" y="1331"/>
                </a:lnTo>
                <a:cubicBezTo>
                  <a:pt x="17515" y="-444"/>
                  <a:pt x="14204" y="-444"/>
                  <a:pt x="12162" y="1331"/>
                </a:cubicBezTo>
                <a:lnTo>
                  <a:pt x="0" y="11903"/>
                </a:lnTo>
                <a:lnTo>
                  <a:pt x="0" y="21156"/>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D70D1E10-7DD6-3042-A238-C14951A98D67}"/>
              </a:ext>
            </a:extLst>
          </p:cNvPr>
          <p:cNvSpPr/>
          <p:nvPr userDrawn="1"/>
        </p:nvSpPr>
        <p:spPr>
          <a:xfrm>
            <a:off x="1092876" y="6038581"/>
            <a:ext cx="1137501" cy="819419"/>
          </a:xfrm>
          <a:custGeom>
            <a:avLst/>
            <a:gdLst/>
            <a:ahLst/>
            <a:cxnLst>
              <a:cxn ang="0">
                <a:pos x="wd2" y="hd2"/>
              </a:cxn>
              <a:cxn ang="5400000">
                <a:pos x="wd2" y="hd2"/>
              </a:cxn>
              <a:cxn ang="10800000">
                <a:pos x="wd2" y="hd2"/>
              </a:cxn>
              <a:cxn ang="16200000">
                <a:pos x="wd2" y="hd2"/>
              </a:cxn>
            </a:cxnLst>
            <a:rect l="0" t="0" r="r" b="b"/>
            <a:pathLst>
              <a:path w="21193" h="21039" extrusionOk="0">
                <a:moveTo>
                  <a:pt x="11853" y="21039"/>
                </a:moveTo>
                <a:lnTo>
                  <a:pt x="19972" y="9849"/>
                </a:lnTo>
                <a:cubicBezTo>
                  <a:pt x="21600" y="7606"/>
                  <a:pt x="21600" y="3949"/>
                  <a:pt x="19972" y="1682"/>
                </a:cubicBezTo>
                <a:lnTo>
                  <a:pt x="19972" y="1682"/>
                </a:lnTo>
                <a:cubicBezTo>
                  <a:pt x="18345" y="-561"/>
                  <a:pt x="15691" y="-561"/>
                  <a:pt x="14046" y="1682"/>
                </a:cubicBezTo>
                <a:lnTo>
                  <a:pt x="0" y="21039"/>
                </a:lnTo>
                <a:lnTo>
                  <a:pt x="11853" y="2103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611B673C-B48B-291A-E0ED-B58D0D2C6BD2}"/>
              </a:ext>
            </a:extLst>
          </p:cNvPr>
          <p:cNvSpPr/>
          <p:nvPr userDrawn="1"/>
        </p:nvSpPr>
        <p:spPr>
          <a:xfrm>
            <a:off x="180406" y="5388411"/>
            <a:ext cx="1719306" cy="1469589"/>
          </a:xfrm>
          <a:custGeom>
            <a:avLst/>
            <a:gdLst/>
            <a:ahLst/>
            <a:cxnLst>
              <a:cxn ang="0">
                <a:pos x="wd2" y="hd2"/>
              </a:cxn>
              <a:cxn ang="5400000">
                <a:pos x="wd2" y="hd2"/>
              </a:cxn>
              <a:cxn ang="10800000">
                <a:pos x="wd2" y="hd2"/>
              </a:cxn>
              <a:cxn ang="16200000">
                <a:pos x="wd2" y="hd2"/>
              </a:cxn>
            </a:cxnLst>
            <a:rect l="0" t="0" r="r" b="b"/>
            <a:pathLst>
              <a:path w="21384" h="21348" extrusionOk="0">
                <a:moveTo>
                  <a:pt x="6212" y="21348"/>
                </a:moveTo>
                <a:lnTo>
                  <a:pt x="20738" y="4382"/>
                </a:lnTo>
                <a:cubicBezTo>
                  <a:pt x="21600" y="3376"/>
                  <a:pt x="21600" y="1748"/>
                  <a:pt x="20738" y="755"/>
                </a:cubicBezTo>
                <a:lnTo>
                  <a:pt x="20738" y="755"/>
                </a:lnTo>
                <a:cubicBezTo>
                  <a:pt x="19876" y="-252"/>
                  <a:pt x="18482" y="-252"/>
                  <a:pt x="17632" y="755"/>
                </a:cubicBezTo>
                <a:lnTo>
                  <a:pt x="0" y="21348"/>
                </a:lnTo>
                <a:lnTo>
                  <a:pt x="6212" y="21348"/>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BF1CD75E-0D25-696C-9266-942505D16513}"/>
              </a:ext>
            </a:extLst>
          </p:cNvPr>
          <p:cNvSpPr/>
          <p:nvPr userDrawn="1"/>
        </p:nvSpPr>
        <p:spPr>
          <a:xfrm>
            <a:off x="0" y="4671538"/>
            <a:ext cx="1413807" cy="1731889"/>
          </a:xfrm>
          <a:custGeom>
            <a:avLst/>
            <a:gdLst/>
            <a:ahLst/>
            <a:cxnLst>
              <a:cxn ang="0">
                <a:pos x="wd2" y="hd2"/>
              </a:cxn>
              <a:cxn ang="5400000">
                <a:pos x="wd2" y="hd2"/>
              </a:cxn>
              <a:cxn ang="10800000">
                <a:pos x="wd2" y="hd2"/>
              </a:cxn>
              <a:cxn ang="16200000">
                <a:pos x="wd2" y="hd2"/>
              </a:cxn>
            </a:cxnLst>
            <a:rect l="0" t="0" r="r" b="b"/>
            <a:pathLst>
              <a:path w="21271" h="21331" extrusionOk="0">
                <a:moveTo>
                  <a:pt x="0" y="21331"/>
                </a:moveTo>
                <a:lnTo>
                  <a:pt x="20286" y="4725"/>
                </a:lnTo>
                <a:cubicBezTo>
                  <a:pt x="21600" y="3649"/>
                  <a:pt x="21600" y="1895"/>
                  <a:pt x="20286" y="807"/>
                </a:cubicBezTo>
                <a:lnTo>
                  <a:pt x="20286" y="807"/>
                </a:lnTo>
                <a:cubicBezTo>
                  <a:pt x="18971" y="-269"/>
                  <a:pt x="16829" y="-269"/>
                  <a:pt x="15500" y="807"/>
                </a:cubicBezTo>
                <a:lnTo>
                  <a:pt x="0" y="13507"/>
                </a:lnTo>
                <a:lnTo>
                  <a:pt x="0" y="21331"/>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41" name="Shape">
            <a:extLst>
              <a:ext uri="{FF2B5EF4-FFF2-40B4-BE49-F238E27FC236}">
                <a16:creationId xmlns:a16="http://schemas.microsoft.com/office/drawing/2014/main" id="{02FEAF0C-CA50-CA7B-65E8-2D0C5450AC49}"/>
              </a:ext>
            </a:extLst>
          </p:cNvPr>
          <p:cNvSpPr/>
          <p:nvPr userDrawn="1"/>
        </p:nvSpPr>
        <p:spPr>
          <a:xfrm>
            <a:off x="11092244" y="3978403"/>
            <a:ext cx="1099756" cy="1563114"/>
          </a:xfrm>
          <a:custGeom>
            <a:avLst/>
            <a:gdLst/>
            <a:ahLst/>
            <a:cxnLst>
              <a:cxn ang="0">
                <a:pos x="wd2" y="hd2"/>
              </a:cxn>
              <a:cxn ang="5400000">
                <a:pos x="wd2" y="hd2"/>
              </a:cxn>
              <a:cxn ang="10800000">
                <a:pos x="wd2" y="hd2"/>
              </a:cxn>
              <a:cxn ang="16200000">
                <a:pos x="wd2" y="hd2"/>
              </a:cxn>
            </a:cxnLst>
            <a:rect l="0" t="0" r="r" b="b"/>
            <a:pathLst>
              <a:path w="20988" h="21166" extrusionOk="0">
                <a:moveTo>
                  <a:pt x="20970" y="0"/>
                </a:moveTo>
                <a:lnTo>
                  <a:pt x="1834" y="13577"/>
                </a:lnTo>
                <a:cubicBezTo>
                  <a:pt x="-612" y="15313"/>
                  <a:pt x="-612" y="18129"/>
                  <a:pt x="1834" y="19864"/>
                </a:cubicBezTo>
                <a:cubicBezTo>
                  <a:pt x="4281" y="21600"/>
                  <a:pt x="8249" y="21600"/>
                  <a:pt x="10695" y="19864"/>
                </a:cubicBezTo>
                <a:lnTo>
                  <a:pt x="20988" y="12561"/>
                </a:lnTo>
                <a:lnTo>
                  <a:pt x="20988"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42" name="Shape">
            <a:extLst>
              <a:ext uri="{FF2B5EF4-FFF2-40B4-BE49-F238E27FC236}">
                <a16:creationId xmlns:a16="http://schemas.microsoft.com/office/drawing/2014/main" id="{16A0791E-7816-78FD-E482-9798EE9D10F2}"/>
              </a:ext>
            </a:extLst>
          </p:cNvPr>
          <p:cNvSpPr/>
          <p:nvPr userDrawn="1"/>
        </p:nvSpPr>
        <p:spPr>
          <a:xfrm>
            <a:off x="10114254" y="2820014"/>
            <a:ext cx="2077746" cy="2542048"/>
          </a:xfrm>
          <a:custGeom>
            <a:avLst/>
            <a:gdLst/>
            <a:ahLst/>
            <a:cxnLst>
              <a:cxn ang="0">
                <a:pos x="wd2" y="hd2"/>
              </a:cxn>
              <a:cxn ang="5400000">
                <a:pos x="wd2" y="hd2"/>
              </a:cxn>
              <a:cxn ang="10800000">
                <a:pos x="wd2" y="hd2"/>
              </a:cxn>
              <a:cxn ang="16200000">
                <a:pos x="wd2" y="hd2"/>
              </a:cxn>
            </a:cxnLst>
            <a:rect l="0" t="0" r="r" b="b"/>
            <a:pathLst>
              <a:path w="21272" h="21331" extrusionOk="0">
                <a:moveTo>
                  <a:pt x="21272" y="0"/>
                </a:moveTo>
                <a:lnTo>
                  <a:pt x="984" y="16628"/>
                </a:lnTo>
                <a:cubicBezTo>
                  <a:pt x="-328" y="17704"/>
                  <a:pt x="-328" y="19449"/>
                  <a:pt x="984" y="20524"/>
                </a:cubicBezTo>
                <a:lnTo>
                  <a:pt x="984" y="20524"/>
                </a:lnTo>
                <a:cubicBezTo>
                  <a:pt x="2297" y="21600"/>
                  <a:pt x="4426" y="21600"/>
                  <a:pt x="5738" y="20524"/>
                </a:cubicBezTo>
                <a:lnTo>
                  <a:pt x="21272" y="7784"/>
                </a:lnTo>
                <a:lnTo>
                  <a:pt x="21272"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43" name="Shape">
            <a:extLst>
              <a:ext uri="{FF2B5EF4-FFF2-40B4-BE49-F238E27FC236}">
                <a16:creationId xmlns:a16="http://schemas.microsoft.com/office/drawing/2014/main" id="{07638A78-0EA7-443D-4B66-6591C2774E8A}"/>
              </a:ext>
            </a:extLst>
          </p:cNvPr>
          <p:cNvSpPr/>
          <p:nvPr userDrawn="1"/>
        </p:nvSpPr>
        <p:spPr>
          <a:xfrm>
            <a:off x="9138882" y="1699604"/>
            <a:ext cx="3053118" cy="3801323"/>
          </a:xfrm>
          <a:custGeom>
            <a:avLst/>
            <a:gdLst/>
            <a:ahLst/>
            <a:cxnLst>
              <a:cxn ang="0">
                <a:pos x="wd2" y="hd2"/>
              </a:cxn>
              <a:cxn ang="5400000">
                <a:pos x="wd2" y="hd2"/>
              </a:cxn>
              <a:cxn ang="10800000">
                <a:pos x="wd2" y="hd2"/>
              </a:cxn>
              <a:cxn ang="16200000">
                <a:pos x="wd2" y="hd2"/>
              </a:cxn>
            </a:cxnLst>
            <a:rect l="0" t="0" r="r" b="b"/>
            <a:pathLst>
              <a:path w="21240" h="21310" extrusionOk="0">
                <a:moveTo>
                  <a:pt x="21240" y="0"/>
                </a:moveTo>
                <a:lnTo>
                  <a:pt x="1080" y="16245"/>
                </a:lnTo>
                <a:cubicBezTo>
                  <a:pt x="-360" y="17406"/>
                  <a:pt x="-360" y="19285"/>
                  <a:pt x="1080" y="20440"/>
                </a:cubicBezTo>
                <a:lnTo>
                  <a:pt x="1080" y="20440"/>
                </a:lnTo>
                <a:cubicBezTo>
                  <a:pt x="2520" y="21600"/>
                  <a:pt x="4852" y="21600"/>
                  <a:pt x="6285" y="20440"/>
                </a:cubicBezTo>
                <a:lnTo>
                  <a:pt x="21240" y="8389"/>
                </a:lnTo>
                <a:lnTo>
                  <a:pt x="21240" y="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46" name="Shape">
            <a:extLst>
              <a:ext uri="{FF2B5EF4-FFF2-40B4-BE49-F238E27FC236}">
                <a16:creationId xmlns:a16="http://schemas.microsoft.com/office/drawing/2014/main" id="{7CCBE56A-BCFB-41B6-2607-7BC543A2EC5E}"/>
              </a:ext>
            </a:extLst>
          </p:cNvPr>
          <p:cNvSpPr/>
          <p:nvPr userDrawn="1"/>
        </p:nvSpPr>
        <p:spPr>
          <a:xfrm>
            <a:off x="6352153" y="0"/>
            <a:ext cx="2430011" cy="1621983"/>
          </a:xfrm>
          <a:custGeom>
            <a:avLst/>
            <a:gdLst/>
            <a:ahLst/>
            <a:cxnLst>
              <a:cxn ang="0">
                <a:pos x="wd2" y="hd2"/>
              </a:cxn>
              <a:cxn ang="5400000">
                <a:pos x="wd2" y="hd2"/>
              </a:cxn>
              <a:cxn ang="10800000">
                <a:pos x="wd2" y="hd2"/>
              </a:cxn>
              <a:cxn ang="16200000">
                <a:pos x="wd2" y="hd2"/>
              </a:cxn>
            </a:cxnLst>
            <a:rect l="0" t="0" r="r" b="b"/>
            <a:pathLst>
              <a:path w="21115" h="20882" extrusionOk="0">
                <a:moveTo>
                  <a:pt x="7073" y="0"/>
                </a:moveTo>
                <a:lnTo>
                  <a:pt x="1454" y="8325"/>
                </a:lnTo>
                <a:cubicBezTo>
                  <a:pt x="-485" y="11197"/>
                  <a:pt x="-485" y="15855"/>
                  <a:pt x="1454" y="18727"/>
                </a:cubicBezTo>
                <a:lnTo>
                  <a:pt x="1454" y="18727"/>
                </a:lnTo>
                <a:cubicBezTo>
                  <a:pt x="3393" y="21600"/>
                  <a:pt x="6536" y="21600"/>
                  <a:pt x="8475" y="18727"/>
                </a:cubicBezTo>
                <a:lnTo>
                  <a:pt x="21115" y="0"/>
                </a:lnTo>
                <a:lnTo>
                  <a:pt x="7073" y="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47" name="Shape">
            <a:extLst>
              <a:ext uri="{FF2B5EF4-FFF2-40B4-BE49-F238E27FC236}">
                <a16:creationId xmlns:a16="http://schemas.microsoft.com/office/drawing/2014/main" id="{F055B5AA-453D-B3C8-02A6-79B36F277EAC}"/>
              </a:ext>
            </a:extLst>
          </p:cNvPr>
          <p:cNvSpPr/>
          <p:nvPr userDrawn="1"/>
        </p:nvSpPr>
        <p:spPr>
          <a:xfrm>
            <a:off x="5497603" y="0"/>
            <a:ext cx="1799777" cy="1202541"/>
          </a:xfrm>
          <a:custGeom>
            <a:avLst/>
            <a:gdLst/>
            <a:ahLst/>
            <a:cxnLst>
              <a:cxn ang="0">
                <a:pos x="wd2" y="hd2"/>
              </a:cxn>
              <a:cxn ang="5400000">
                <a:pos x="wd2" y="hd2"/>
              </a:cxn>
              <a:cxn ang="10800000">
                <a:pos x="wd2" y="hd2"/>
              </a:cxn>
              <a:cxn ang="16200000">
                <a:pos x="wd2" y="hd2"/>
              </a:cxn>
            </a:cxnLst>
            <a:rect l="0" t="0" r="r" b="b"/>
            <a:pathLst>
              <a:path w="21115" h="20883" extrusionOk="0">
                <a:moveTo>
                  <a:pt x="7101" y="0"/>
                </a:moveTo>
                <a:lnTo>
                  <a:pt x="1453" y="8360"/>
                </a:lnTo>
                <a:cubicBezTo>
                  <a:pt x="-485" y="11229"/>
                  <a:pt x="-485" y="15862"/>
                  <a:pt x="1453" y="18731"/>
                </a:cubicBezTo>
                <a:lnTo>
                  <a:pt x="1453" y="18731"/>
                </a:lnTo>
                <a:cubicBezTo>
                  <a:pt x="3392" y="21600"/>
                  <a:pt x="6522" y="21600"/>
                  <a:pt x="8460" y="18731"/>
                </a:cubicBezTo>
                <a:lnTo>
                  <a:pt x="21115" y="0"/>
                </a:lnTo>
                <a:lnTo>
                  <a:pt x="7101"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706071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2148864" y="365125"/>
            <a:ext cx="9204936"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2148864" y="1825625"/>
            <a:ext cx="9204936" cy="4200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hape">
            <a:extLst>
              <a:ext uri="{FF2B5EF4-FFF2-40B4-BE49-F238E27FC236}">
                <a16:creationId xmlns:a16="http://schemas.microsoft.com/office/drawing/2014/main" id="{F71C0782-4CCC-FD71-79EB-EC70BE3F41AD}"/>
              </a:ext>
            </a:extLst>
          </p:cNvPr>
          <p:cNvSpPr/>
          <p:nvPr userDrawn="1"/>
        </p:nvSpPr>
        <p:spPr>
          <a:xfrm>
            <a:off x="0" y="5364435"/>
            <a:ext cx="1294165" cy="1493565"/>
          </a:xfrm>
          <a:custGeom>
            <a:avLst/>
            <a:gdLst/>
            <a:ahLst/>
            <a:cxnLst>
              <a:cxn ang="0">
                <a:pos x="wd2" y="hd2"/>
              </a:cxn>
              <a:cxn ang="5400000">
                <a:pos x="wd2" y="hd2"/>
              </a:cxn>
              <a:cxn ang="10800000">
                <a:pos x="wd2" y="hd2"/>
              </a:cxn>
              <a:cxn ang="16200000">
                <a:pos x="wd2" y="hd2"/>
              </a:cxn>
            </a:cxnLst>
            <a:rect l="0" t="0" r="r" b="b"/>
            <a:pathLst>
              <a:path w="21089" h="21156" extrusionOk="0">
                <a:moveTo>
                  <a:pt x="15" y="21156"/>
                </a:moveTo>
                <a:lnTo>
                  <a:pt x="4147" y="21156"/>
                </a:lnTo>
                <a:lnTo>
                  <a:pt x="19558" y="7760"/>
                </a:lnTo>
                <a:cubicBezTo>
                  <a:pt x="21600" y="5985"/>
                  <a:pt x="21600" y="3107"/>
                  <a:pt x="19558" y="1331"/>
                </a:cubicBezTo>
                <a:lnTo>
                  <a:pt x="19558" y="1331"/>
                </a:lnTo>
                <a:cubicBezTo>
                  <a:pt x="17515" y="-444"/>
                  <a:pt x="14204" y="-444"/>
                  <a:pt x="12162" y="1331"/>
                </a:cubicBezTo>
                <a:lnTo>
                  <a:pt x="0" y="11903"/>
                </a:lnTo>
                <a:lnTo>
                  <a:pt x="0" y="21156"/>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3" name="Shape">
            <a:extLst>
              <a:ext uri="{FF2B5EF4-FFF2-40B4-BE49-F238E27FC236}">
                <a16:creationId xmlns:a16="http://schemas.microsoft.com/office/drawing/2014/main" id="{4F7D7E7D-2C1D-616A-954E-EBF8701453A1}"/>
              </a:ext>
            </a:extLst>
          </p:cNvPr>
          <p:cNvSpPr/>
          <p:nvPr userDrawn="1"/>
        </p:nvSpPr>
        <p:spPr>
          <a:xfrm>
            <a:off x="1011357" y="6038581"/>
            <a:ext cx="1137507" cy="819419"/>
          </a:xfrm>
          <a:custGeom>
            <a:avLst/>
            <a:gdLst/>
            <a:ahLst/>
            <a:cxnLst>
              <a:cxn ang="0">
                <a:pos x="wd2" y="hd2"/>
              </a:cxn>
              <a:cxn ang="5400000">
                <a:pos x="wd2" y="hd2"/>
              </a:cxn>
              <a:cxn ang="10800000">
                <a:pos x="wd2" y="hd2"/>
              </a:cxn>
              <a:cxn ang="16200000">
                <a:pos x="wd2" y="hd2"/>
              </a:cxn>
            </a:cxnLst>
            <a:rect l="0" t="0" r="r" b="b"/>
            <a:pathLst>
              <a:path w="21193" h="21039" extrusionOk="0">
                <a:moveTo>
                  <a:pt x="11853" y="21039"/>
                </a:moveTo>
                <a:lnTo>
                  <a:pt x="19972" y="9849"/>
                </a:lnTo>
                <a:cubicBezTo>
                  <a:pt x="21600" y="7606"/>
                  <a:pt x="21600" y="3949"/>
                  <a:pt x="19972" y="1682"/>
                </a:cubicBezTo>
                <a:lnTo>
                  <a:pt x="19972" y="1682"/>
                </a:lnTo>
                <a:cubicBezTo>
                  <a:pt x="18345" y="-561"/>
                  <a:pt x="15691" y="-561"/>
                  <a:pt x="14046" y="1682"/>
                </a:cubicBezTo>
                <a:lnTo>
                  <a:pt x="0" y="21039"/>
                </a:lnTo>
                <a:lnTo>
                  <a:pt x="11853" y="2103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30CE2558-CFD2-0B5E-A281-D00CAA784D82}"/>
              </a:ext>
            </a:extLst>
          </p:cNvPr>
          <p:cNvSpPr/>
          <p:nvPr userDrawn="1"/>
        </p:nvSpPr>
        <p:spPr>
          <a:xfrm>
            <a:off x="151706" y="5388411"/>
            <a:ext cx="1719302" cy="1469589"/>
          </a:xfrm>
          <a:custGeom>
            <a:avLst/>
            <a:gdLst/>
            <a:ahLst/>
            <a:cxnLst>
              <a:cxn ang="0">
                <a:pos x="wd2" y="hd2"/>
              </a:cxn>
              <a:cxn ang="5400000">
                <a:pos x="wd2" y="hd2"/>
              </a:cxn>
              <a:cxn ang="10800000">
                <a:pos x="wd2" y="hd2"/>
              </a:cxn>
              <a:cxn ang="16200000">
                <a:pos x="wd2" y="hd2"/>
              </a:cxn>
            </a:cxnLst>
            <a:rect l="0" t="0" r="r" b="b"/>
            <a:pathLst>
              <a:path w="21384" h="21348" extrusionOk="0">
                <a:moveTo>
                  <a:pt x="6212" y="21348"/>
                </a:moveTo>
                <a:lnTo>
                  <a:pt x="20738" y="4382"/>
                </a:lnTo>
                <a:cubicBezTo>
                  <a:pt x="21600" y="3376"/>
                  <a:pt x="21600" y="1748"/>
                  <a:pt x="20738" y="755"/>
                </a:cubicBezTo>
                <a:lnTo>
                  <a:pt x="20738" y="755"/>
                </a:lnTo>
                <a:cubicBezTo>
                  <a:pt x="19876" y="-252"/>
                  <a:pt x="18482" y="-252"/>
                  <a:pt x="17632" y="755"/>
                </a:cubicBezTo>
                <a:lnTo>
                  <a:pt x="0" y="21348"/>
                </a:lnTo>
                <a:lnTo>
                  <a:pt x="6212" y="21348"/>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21A56642-289D-ED94-3611-F3268BEEFB07}"/>
              </a:ext>
            </a:extLst>
          </p:cNvPr>
          <p:cNvSpPr/>
          <p:nvPr userDrawn="1"/>
        </p:nvSpPr>
        <p:spPr>
          <a:xfrm>
            <a:off x="0" y="4671538"/>
            <a:ext cx="1413807" cy="1731889"/>
          </a:xfrm>
          <a:custGeom>
            <a:avLst/>
            <a:gdLst/>
            <a:ahLst/>
            <a:cxnLst>
              <a:cxn ang="0">
                <a:pos x="wd2" y="hd2"/>
              </a:cxn>
              <a:cxn ang="5400000">
                <a:pos x="wd2" y="hd2"/>
              </a:cxn>
              <a:cxn ang="10800000">
                <a:pos x="wd2" y="hd2"/>
              </a:cxn>
              <a:cxn ang="16200000">
                <a:pos x="wd2" y="hd2"/>
              </a:cxn>
            </a:cxnLst>
            <a:rect l="0" t="0" r="r" b="b"/>
            <a:pathLst>
              <a:path w="21271" h="21331" extrusionOk="0">
                <a:moveTo>
                  <a:pt x="0" y="21331"/>
                </a:moveTo>
                <a:lnTo>
                  <a:pt x="20286" y="4725"/>
                </a:lnTo>
                <a:cubicBezTo>
                  <a:pt x="21600" y="3649"/>
                  <a:pt x="21600" y="1895"/>
                  <a:pt x="20286" y="807"/>
                </a:cubicBezTo>
                <a:lnTo>
                  <a:pt x="20286" y="807"/>
                </a:lnTo>
                <a:cubicBezTo>
                  <a:pt x="18971" y="-269"/>
                  <a:pt x="16829" y="-269"/>
                  <a:pt x="15500" y="807"/>
                </a:cubicBezTo>
                <a:lnTo>
                  <a:pt x="0" y="13507"/>
                </a:lnTo>
                <a:lnTo>
                  <a:pt x="0" y="21331"/>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A70E791C-9D8E-B9E9-587C-051988D5E9A7}"/>
              </a:ext>
            </a:extLst>
          </p:cNvPr>
          <p:cNvSpPr/>
          <p:nvPr userDrawn="1"/>
        </p:nvSpPr>
        <p:spPr>
          <a:xfrm>
            <a:off x="0" y="170910"/>
            <a:ext cx="1686791" cy="2065637"/>
          </a:xfrm>
          <a:custGeom>
            <a:avLst/>
            <a:gdLst/>
            <a:ahLst/>
            <a:cxnLst>
              <a:cxn ang="0">
                <a:pos x="wd2" y="hd2"/>
              </a:cxn>
              <a:cxn ang="5400000">
                <a:pos x="wd2" y="hd2"/>
              </a:cxn>
              <a:cxn ang="10800000">
                <a:pos x="wd2" y="hd2"/>
              </a:cxn>
              <a:cxn ang="16200000">
                <a:pos x="wd2" y="hd2"/>
              </a:cxn>
            </a:cxnLst>
            <a:rect l="0" t="0" r="r" b="b"/>
            <a:pathLst>
              <a:path w="21271" h="21330" extrusionOk="0">
                <a:moveTo>
                  <a:pt x="0" y="21330"/>
                </a:moveTo>
                <a:lnTo>
                  <a:pt x="20283" y="4721"/>
                </a:lnTo>
                <a:cubicBezTo>
                  <a:pt x="21600" y="3642"/>
                  <a:pt x="21600" y="1887"/>
                  <a:pt x="20283" y="809"/>
                </a:cubicBezTo>
                <a:lnTo>
                  <a:pt x="20283" y="809"/>
                </a:lnTo>
                <a:cubicBezTo>
                  <a:pt x="18966" y="-270"/>
                  <a:pt x="16823" y="-270"/>
                  <a:pt x="15506" y="809"/>
                </a:cubicBezTo>
                <a:lnTo>
                  <a:pt x="0" y="13496"/>
                </a:lnTo>
                <a:lnTo>
                  <a:pt x="0" y="2133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15F0A422-984B-80EB-7858-A6F974F3B12B}"/>
              </a:ext>
            </a:extLst>
          </p:cNvPr>
          <p:cNvSpPr/>
          <p:nvPr userDrawn="1"/>
        </p:nvSpPr>
        <p:spPr>
          <a:xfrm>
            <a:off x="0" y="465256"/>
            <a:ext cx="1098571" cy="1345442"/>
          </a:xfrm>
          <a:custGeom>
            <a:avLst/>
            <a:gdLst/>
            <a:ahLst/>
            <a:cxnLst>
              <a:cxn ang="0">
                <a:pos x="wd2" y="hd2"/>
              </a:cxn>
              <a:cxn ang="5400000">
                <a:pos x="wd2" y="hd2"/>
              </a:cxn>
              <a:cxn ang="10800000">
                <a:pos x="wd2" y="hd2"/>
              </a:cxn>
              <a:cxn ang="16200000">
                <a:pos x="wd2" y="hd2"/>
              </a:cxn>
            </a:cxnLst>
            <a:rect l="0" t="0" r="r" b="b"/>
            <a:pathLst>
              <a:path w="21269" h="21329" extrusionOk="0">
                <a:moveTo>
                  <a:pt x="0" y="21329"/>
                </a:moveTo>
                <a:lnTo>
                  <a:pt x="20276" y="4726"/>
                </a:lnTo>
                <a:cubicBezTo>
                  <a:pt x="21600" y="3643"/>
                  <a:pt x="21600" y="1897"/>
                  <a:pt x="20276" y="813"/>
                </a:cubicBezTo>
                <a:lnTo>
                  <a:pt x="20276" y="813"/>
                </a:lnTo>
                <a:cubicBezTo>
                  <a:pt x="18953" y="-271"/>
                  <a:pt x="16820" y="-271"/>
                  <a:pt x="15497" y="813"/>
                </a:cubicBezTo>
                <a:lnTo>
                  <a:pt x="0" y="13502"/>
                </a:lnTo>
                <a:lnTo>
                  <a:pt x="0" y="21329"/>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9" name="Date Placeholder 3">
            <a:extLst>
              <a:ext uri="{FF2B5EF4-FFF2-40B4-BE49-F238E27FC236}">
                <a16:creationId xmlns:a16="http://schemas.microsoft.com/office/drawing/2014/main" id="{1FE3FB1B-4E3E-6159-201C-51AF8544FC82}"/>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10" name="Footer Placeholder 4">
            <a:extLst>
              <a:ext uri="{FF2B5EF4-FFF2-40B4-BE49-F238E27FC236}">
                <a16:creationId xmlns:a16="http://schemas.microsoft.com/office/drawing/2014/main" id="{0E610C63-D364-0D08-2886-3AB1EE3925B7}"/>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11" name="Slide Number Placeholder 5">
            <a:extLst>
              <a:ext uri="{FF2B5EF4-FFF2-40B4-BE49-F238E27FC236}">
                <a16:creationId xmlns:a16="http://schemas.microsoft.com/office/drawing/2014/main" id="{25593C4A-8D59-EB4C-34C4-51259C65F211}"/>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9316111" cy="4214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hape">
            <a:extLst>
              <a:ext uri="{FF2B5EF4-FFF2-40B4-BE49-F238E27FC236}">
                <a16:creationId xmlns:a16="http://schemas.microsoft.com/office/drawing/2014/main" id="{A9F86E50-26D5-FAA6-7D6E-9A505A04778C}"/>
              </a:ext>
            </a:extLst>
          </p:cNvPr>
          <p:cNvSpPr/>
          <p:nvPr userDrawn="1"/>
        </p:nvSpPr>
        <p:spPr>
          <a:xfrm>
            <a:off x="9800154" y="6038581"/>
            <a:ext cx="1137507" cy="819419"/>
          </a:xfrm>
          <a:custGeom>
            <a:avLst/>
            <a:gdLst/>
            <a:ahLst/>
            <a:cxnLst>
              <a:cxn ang="0">
                <a:pos x="wd2" y="hd2"/>
              </a:cxn>
              <a:cxn ang="5400000">
                <a:pos x="wd2" y="hd2"/>
              </a:cxn>
              <a:cxn ang="10800000">
                <a:pos x="wd2" y="hd2"/>
              </a:cxn>
              <a:cxn ang="16200000">
                <a:pos x="wd2" y="hd2"/>
              </a:cxn>
            </a:cxnLst>
            <a:rect l="0" t="0" r="r" b="b"/>
            <a:pathLst>
              <a:path w="21193" h="21039" extrusionOk="0">
                <a:moveTo>
                  <a:pt x="11853" y="21039"/>
                </a:moveTo>
                <a:lnTo>
                  <a:pt x="19972" y="9849"/>
                </a:lnTo>
                <a:cubicBezTo>
                  <a:pt x="21600" y="7606"/>
                  <a:pt x="21600" y="3949"/>
                  <a:pt x="19972" y="1682"/>
                </a:cubicBezTo>
                <a:lnTo>
                  <a:pt x="19972" y="1682"/>
                </a:lnTo>
                <a:cubicBezTo>
                  <a:pt x="18345" y="-561"/>
                  <a:pt x="15691" y="-561"/>
                  <a:pt x="14046" y="1682"/>
                </a:cubicBezTo>
                <a:lnTo>
                  <a:pt x="0" y="21039"/>
                </a:lnTo>
                <a:lnTo>
                  <a:pt x="11853" y="2103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3" name="Shape">
            <a:extLst>
              <a:ext uri="{FF2B5EF4-FFF2-40B4-BE49-F238E27FC236}">
                <a16:creationId xmlns:a16="http://schemas.microsoft.com/office/drawing/2014/main" id="{4E2E47B5-7D83-6315-69C4-2E080CE2B2C0}"/>
              </a:ext>
            </a:extLst>
          </p:cNvPr>
          <p:cNvSpPr/>
          <p:nvPr userDrawn="1"/>
        </p:nvSpPr>
        <p:spPr>
          <a:xfrm>
            <a:off x="10271976" y="5387462"/>
            <a:ext cx="1720258" cy="1470538"/>
          </a:xfrm>
          <a:custGeom>
            <a:avLst/>
            <a:gdLst/>
            <a:ahLst/>
            <a:cxnLst>
              <a:cxn ang="0">
                <a:pos x="wd2" y="hd2"/>
              </a:cxn>
              <a:cxn ang="5400000">
                <a:pos x="wd2" y="hd2"/>
              </a:cxn>
              <a:cxn ang="10800000">
                <a:pos x="wd2" y="hd2"/>
              </a:cxn>
              <a:cxn ang="16200000">
                <a:pos x="wd2" y="hd2"/>
              </a:cxn>
            </a:cxnLst>
            <a:rect l="0" t="0" r="r" b="b"/>
            <a:pathLst>
              <a:path w="21385" h="21348" extrusionOk="0">
                <a:moveTo>
                  <a:pt x="6220" y="21334"/>
                </a:moveTo>
                <a:lnTo>
                  <a:pt x="20738" y="4380"/>
                </a:lnTo>
                <a:cubicBezTo>
                  <a:pt x="21600" y="3373"/>
                  <a:pt x="21600" y="1747"/>
                  <a:pt x="20738" y="754"/>
                </a:cubicBezTo>
                <a:lnTo>
                  <a:pt x="20738" y="754"/>
                </a:lnTo>
                <a:cubicBezTo>
                  <a:pt x="19877" y="-252"/>
                  <a:pt x="18484" y="-252"/>
                  <a:pt x="17634" y="754"/>
                </a:cubicBezTo>
                <a:lnTo>
                  <a:pt x="0" y="21348"/>
                </a:lnTo>
                <a:lnTo>
                  <a:pt x="6220" y="21348"/>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D58E6729-1004-ACCF-3AA9-8B93330AA4CD}"/>
              </a:ext>
            </a:extLst>
          </p:cNvPr>
          <p:cNvSpPr/>
          <p:nvPr userDrawn="1"/>
        </p:nvSpPr>
        <p:spPr>
          <a:xfrm>
            <a:off x="9515060" y="5764650"/>
            <a:ext cx="1278501" cy="1093350"/>
          </a:xfrm>
          <a:custGeom>
            <a:avLst/>
            <a:gdLst/>
            <a:ahLst/>
            <a:cxnLst>
              <a:cxn ang="0">
                <a:pos x="wd2" y="hd2"/>
              </a:cxn>
              <a:cxn ang="5400000">
                <a:pos x="wd2" y="hd2"/>
              </a:cxn>
              <a:cxn ang="10800000">
                <a:pos x="wd2" y="hd2"/>
              </a:cxn>
              <a:cxn ang="16200000">
                <a:pos x="wd2" y="hd2"/>
              </a:cxn>
            </a:cxnLst>
            <a:rect l="0" t="0" r="r" b="b"/>
            <a:pathLst>
              <a:path w="21386" h="21350" extrusionOk="0">
                <a:moveTo>
                  <a:pt x="6210" y="21350"/>
                </a:moveTo>
                <a:lnTo>
                  <a:pt x="20742" y="4385"/>
                </a:lnTo>
                <a:cubicBezTo>
                  <a:pt x="21600" y="3384"/>
                  <a:pt x="21600" y="1752"/>
                  <a:pt x="20742" y="751"/>
                </a:cubicBezTo>
                <a:lnTo>
                  <a:pt x="20742" y="751"/>
                </a:lnTo>
                <a:cubicBezTo>
                  <a:pt x="19885" y="-250"/>
                  <a:pt x="18487" y="-250"/>
                  <a:pt x="17629" y="751"/>
                </a:cubicBezTo>
                <a:lnTo>
                  <a:pt x="0" y="21331"/>
                </a:lnTo>
                <a:lnTo>
                  <a:pt x="6210" y="21331"/>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2BFA6F42-B476-709F-6C52-372D5D3E03F3}"/>
              </a:ext>
            </a:extLst>
          </p:cNvPr>
          <p:cNvSpPr/>
          <p:nvPr userDrawn="1"/>
        </p:nvSpPr>
        <p:spPr>
          <a:xfrm>
            <a:off x="10665433" y="3342240"/>
            <a:ext cx="1526567" cy="1900661"/>
          </a:xfrm>
          <a:custGeom>
            <a:avLst/>
            <a:gdLst/>
            <a:ahLst/>
            <a:cxnLst>
              <a:cxn ang="0">
                <a:pos x="wd2" y="hd2"/>
              </a:cxn>
              <a:cxn ang="5400000">
                <a:pos x="wd2" y="hd2"/>
              </a:cxn>
              <a:cxn ang="10800000">
                <a:pos x="wd2" y="hd2"/>
              </a:cxn>
              <a:cxn ang="16200000">
                <a:pos x="wd2" y="hd2"/>
              </a:cxn>
            </a:cxnLst>
            <a:rect l="0" t="0" r="r" b="b"/>
            <a:pathLst>
              <a:path w="21240" h="21310" extrusionOk="0">
                <a:moveTo>
                  <a:pt x="21240" y="0"/>
                </a:moveTo>
                <a:lnTo>
                  <a:pt x="1080" y="16245"/>
                </a:lnTo>
                <a:cubicBezTo>
                  <a:pt x="-360" y="17406"/>
                  <a:pt x="-360" y="19279"/>
                  <a:pt x="1080" y="20440"/>
                </a:cubicBezTo>
                <a:lnTo>
                  <a:pt x="1080" y="20440"/>
                </a:lnTo>
                <a:cubicBezTo>
                  <a:pt x="2520" y="21600"/>
                  <a:pt x="4845" y="21600"/>
                  <a:pt x="6285" y="20440"/>
                </a:cubicBezTo>
                <a:lnTo>
                  <a:pt x="21240" y="8389"/>
                </a:lnTo>
                <a:lnTo>
                  <a:pt x="21240"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1D68B98C-116A-EC48-2ED6-7219AC5EC2B5}"/>
              </a:ext>
            </a:extLst>
          </p:cNvPr>
          <p:cNvSpPr/>
          <p:nvPr userDrawn="1"/>
        </p:nvSpPr>
        <p:spPr>
          <a:xfrm>
            <a:off x="11030529" y="2620620"/>
            <a:ext cx="1161471" cy="1446326"/>
          </a:xfrm>
          <a:custGeom>
            <a:avLst/>
            <a:gdLst/>
            <a:ahLst/>
            <a:cxnLst>
              <a:cxn ang="0">
                <a:pos x="wd2" y="hd2"/>
              </a:cxn>
              <a:cxn ang="5400000">
                <a:pos x="wd2" y="hd2"/>
              </a:cxn>
              <a:cxn ang="10800000">
                <a:pos x="wd2" y="hd2"/>
              </a:cxn>
              <a:cxn ang="16200000">
                <a:pos x="wd2" y="hd2"/>
              </a:cxn>
            </a:cxnLst>
            <a:rect l="0" t="0" r="r" b="b"/>
            <a:pathLst>
              <a:path w="21240" h="21310" extrusionOk="0">
                <a:moveTo>
                  <a:pt x="21240" y="0"/>
                </a:moveTo>
                <a:lnTo>
                  <a:pt x="1081" y="16242"/>
                </a:lnTo>
                <a:cubicBezTo>
                  <a:pt x="-360" y="17403"/>
                  <a:pt x="-360" y="19278"/>
                  <a:pt x="1081" y="20439"/>
                </a:cubicBezTo>
                <a:lnTo>
                  <a:pt x="1081" y="20439"/>
                </a:lnTo>
                <a:cubicBezTo>
                  <a:pt x="2522" y="21600"/>
                  <a:pt x="4849" y="21600"/>
                  <a:pt x="6290" y="20439"/>
                </a:cubicBezTo>
                <a:lnTo>
                  <a:pt x="21240" y="8394"/>
                </a:lnTo>
                <a:lnTo>
                  <a:pt x="21240"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8" name="Date Placeholder 3">
            <a:extLst>
              <a:ext uri="{FF2B5EF4-FFF2-40B4-BE49-F238E27FC236}">
                <a16:creationId xmlns:a16="http://schemas.microsoft.com/office/drawing/2014/main" id="{4D267D56-CF74-FE33-7326-0508557A493A}"/>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9" name="Footer Placeholder 4">
            <a:extLst>
              <a:ext uri="{FF2B5EF4-FFF2-40B4-BE49-F238E27FC236}">
                <a16:creationId xmlns:a16="http://schemas.microsoft.com/office/drawing/2014/main" id="{9372E8AF-FE89-6EBE-760B-460B31D33254}"/>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10" name="Slide Number Placeholder 5">
            <a:extLst>
              <a:ext uri="{FF2B5EF4-FFF2-40B4-BE49-F238E27FC236}">
                <a16:creationId xmlns:a16="http://schemas.microsoft.com/office/drawing/2014/main" id="{E9322840-9B78-2581-DE1B-DE56016DD04C}"/>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6016850" cy="2852737"/>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4"/>
            <a:ext cx="6016850" cy="13916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Shape">
            <a:extLst>
              <a:ext uri="{FF2B5EF4-FFF2-40B4-BE49-F238E27FC236}">
                <a16:creationId xmlns:a16="http://schemas.microsoft.com/office/drawing/2014/main" id="{77534AAF-1E4E-22C4-51CB-CB7FB76F48F2}"/>
              </a:ext>
            </a:extLst>
          </p:cNvPr>
          <p:cNvSpPr/>
          <p:nvPr userDrawn="1"/>
        </p:nvSpPr>
        <p:spPr>
          <a:xfrm>
            <a:off x="9615764" y="0"/>
            <a:ext cx="2576236" cy="2974071"/>
          </a:xfrm>
          <a:custGeom>
            <a:avLst/>
            <a:gdLst/>
            <a:ahLst/>
            <a:cxnLst>
              <a:cxn ang="0">
                <a:pos x="wd2" y="hd2"/>
              </a:cxn>
              <a:cxn ang="5400000">
                <a:pos x="wd2" y="hd2"/>
              </a:cxn>
              <a:cxn ang="10800000">
                <a:pos x="wd2" y="hd2"/>
              </a:cxn>
              <a:cxn ang="16200000">
                <a:pos x="wd2" y="hd2"/>
              </a:cxn>
            </a:cxnLst>
            <a:rect l="0" t="0" r="r" b="b"/>
            <a:pathLst>
              <a:path w="21089" h="21156" extrusionOk="0">
                <a:moveTo>
                  <a:pt x="21089" y="0"/>
                </a:moveTo>
                <a:lnTo>
                  <a:pt x="16954" y="0"/>
                </a:lnTo>
                <a:lnTo>
                  <a:pt x="1533" y="13400"/>
                </a:lnTo>
                <a:cubicBezTo>
                  <a:pt x="-511" y="15177"/>
                  <a:pt x="-511" y="18047"/>
                  <a:pt x="1533" y="19824"/>
                </a:cubicBezTo>
                <a:lnTo>
                  <a:pt x="1533" y="19824"/>
                </a:lnTo>
                <a:cubicBezTo>
                  <a:pt x="3577" y="21600"/>
                  <a:pt x="6881" y="21600"/>
                  <a:pt x="8925" y="19824"/>
                </a:cubicBezTo>
                <a:lnTo>
                  <a:pt x="21089" y="9253"/>
                </a:lnTo>
                <a:lnTo>
                  <a:pt x="21089" y="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3" name="Shape">
            <a:extLst>
              <a:ext uri="{FF2B5EF4-FFF2-40B4-BE49-F238E27FC236}">
                <a16:creationId xmlns:a16="http://schemas.microsoft.com/office/drawing/2014/main" id="{C55CD473-6719-9E80-11FB-DFE265788D39}"/>
              </a:ext>
            </a:extLst>
          </p:cNvPr>
          <p:cNvSpPr/>
          <p:nvPr userDrawn="1"/>
        </p:nvSpPr>
        <p:spPr>
          <a:xfrm>
            <a:off x="7092717" y="0"/>
            <a:ext cx="3026527" cy="2181476"/>
          </a:xfrm>
          <a:custGeom>
            <a:avLst/>
            <a:gdLst/>
            <a:ahLst/>
            <a:cxnLst>
              <a:cxn ang="0">
                <a:pos x="wd2" y="hd2"/>
              </a:cxn>
              <a:cxn ang="5400000">
                <a:pos x="wd2" y="hd2"/>
              </a:cxn>
              <a:cxn ang="10800000">
                <a:pos x="wd2" y="hd2"/>
              </a:cxn>
              <a:cxn ang="16200000">
                <a:pos x="wd2" y="hd2"/>
              </a:cxn>
            </a:cxnLst>
            <a:rect l="0" t="0" r="r" b="b"/>
            <a:pathLst>
              <a:path w="21191" h="21037" extrusionOk="0">
                <a:moveTo>
                  <a:pt x="9351" y="0"/>
                </a:moveTo>
                <a:lnTo>
                  <a:pt x="1226" y="11189"/>
                </a:lnTo>
                <a:cubicBezTo>
                  <a:pt x="-409" y="13442"/>
                  <a:pt x="-409" y="17095"/>
                  <a:pt x="1226" y="19348"/>
                </a:cubicBezTo>
                <a:lnTo>
                  <a:pt x="1226" y="19348"/>
                </a:lnTo>
                <a:cubicBezTo>
                  <a:pt x="2862" y="21600"/>
                  <a:pt x="5515" y="21600"/>
                  <a:pt x="7150" y="19348"/>
                </a:cubicBezTo>
                <a:lnTo>
                  <a:pt x="21191" y="9"/>
                </a:lnTo>
                <a:lnTo>
                  <a:pt x="9351" y="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3CDE5EFE-2E8A-CB68-CAB6-940759EA8F69}"/>
              </a:ext>
            </a:extLst>
          </p:cNvPr>
          <p:cNvSpPr/>
          <p:nvPr userDrawn="1"/>
        </p:nvSpPr>
        <p:spPr>
          <a:xfrm>
            <a:off x="6950293" y="0"/>
            <a:ext cx="4143625" cy="3510301"/>
          </a:xfrm>
          <a:custGeom>
            <a:avLst/>
            <a:gdLst/>
            <a:ahLst/>
            <a:cxnLst>
              <a:cxn ang="0">
                <a:pos x="wd2" y="hd2"/>
              </a:cxn>
              <a:cxn ang="5400000">
                <a:pos x="wd2" y="hd2"/>
              </a:cxn>
              <a:cxn ang="10800000">
                <a:pos x="wd2" y="hd2"/>
              </a:cxn>
              <a:cxn ang="16200000">
                <a:pos x="wd2" y="hd2"/>
              </a:cxn>
            </a:cxnLst>
            <a:rect l="0" t="0" r="r" b="b"/>
            <a:pathLst>
              <a:path w="21375" h="21335" extrusionOk="0">
                <a:moveTo>
                  <a:pt x="14841" y="0"/>
                </a:moveTo>
                <a:lnTo>
                  <a:pt x="676" y="16689"/>
                </a:lnTo>
                <a:cubicBezTo>
                  <a:pt x="-225" y="17751"/>
                  <a:pt x="-225" y="19471"/>
                  <a:pt x="676" y="20538"/>
                </a:cubicBezTo>
                <a:lnTo>
                  <a:pt x="676" y="20538"/>
                </a:lnTo>
                <a:cubicBezTo>
                  <a:pt x="1577" y="21600"/>
                  <a:pt x="3037" y="21600"/>
                  <a:pt x="3943" y="20538"/>
                </a:cubicBezTo>
                <a:lnTo>
                  <a:pt x="21375" y="0"/>
                </a:lnTo>
                <a:lnTo>
                  <a:pt x="14841"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ECAA991-A850-5EBF-B4BC-F58001BAB374}"/>
              </a:ext>
            </a:extLst>
          </p:cNvPr>
          <p:cNvSpPr/>
          <p:nvPr userDrawn="1"/>
        </p:nvSpPr>
        <p:spPr>
          <a:xfrm>
            <a:off x="5592509" y="0"/>
            <a:ext cx="2361166" cy="2000360"/>
          </a:xfrm>
          <a:custGeom>
            <a:avLst/>
            <a:gdLst/>
            <a:ahLst/>
            <a:cxnLst>
              <a:cxn ang="0">
                <a:pos x="wd2" y="hd2"/>
              </a:cxn>
              <a:cxn ang="5400000">
                <a:pos x="wd2" y="hd2"/>
              </a:cxn>
              <a:cxn ang="10800000">
                <a:pos x="wd2" y="hd2"/>
              </a:cxn>
              <a:cxn ang="16200000">
                <a:pos x="wd2" y="hd2"/>
              </a:cxn>
            </a:cxnLst>
            <a:rect l="0" t="0" r="r" b="b"/>
            <a:pathLst>
              <a:path w="21374" h="21334" extrusionOk="0">
                <a:moveTo>
                  <a:pt x="14842" y="0"/>
                </a:moveTo>
                <a:lnTo>
                  <a:pt x="677" y="16689"/>
                </a:lnTo>
                <a:cubicBezTo>
                  <a:pt x="-226" y="17752"/>
                  <a:pt x="-226" y="19473"/>
                  <a:pt x="677" y="20537"/>
                </a:cubicBezTo>
                <a:lnTo>
                  <a:pt x="677" y="20537"/>
                </a:lnTo>
                <a:cubicBezTo>
                  <a:pt x="1579" y="21600"/>
                  <a:pt x="3040" y="21600"/>
                  <a:pt x="3943" y="20537"/>
                </a:cubicBezTo>
                <a:lnTo>
                  <a:pt x="21374" y="0"/>
                </a:lnTo>
                <a:lnTo>
                  <a:pt x="14842"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F2027503-11D6-612D-8C1A-43BDA564F176}"/>
              </a:ext>
            </a:extLst>
          </p:cNvPr>
          <p:cNvSpPr/>
          <p:nvPr userDrawn="1"/>
        </p:nvSpPr>
        <p:spPr>
          <a:xfrm>
            <a:off x="5592509" y="0"/>
            <a:ext cx="1256191" cy="1064390"/>
          </a:xfrm>
          <a:custGeom>
            <a:avLst/>
            <a:gdLst/>
            <a:ahLst/>
            <a:cxnLst>
              <a:cxn ang="0">
                <a:pos x="wd2" y="hd2"/>
              </a:cxn>
              <a:cxn ang="5400000">
                <a:pos x="wd2" y="hd2"/>
              </a:cxn>
              <a:cxn ang="10800000">
                <a:pos x="wd2" y="hd2"/>
              </a:cxn>
              <a:cxn ang="16200000">
                <a:pos x="wd2" y="hd2"/>
              </a:cxn>
            </a:cxnLst>
            <a:rect l="0" t="0" r="r" b="b"/>
            <a:pathLst>
              <a:path w="21374" h="21334" extrusionOk="0">
                <a:moveTo>
                  <a:pt x="14847" y="0"/>
                </a:moveTo>
                <a:lnTo>
                  <a:pt x="679" y="16690"/>
                </a:lnTo>
                <a:cubicBezTo>
                  <a:pt x="-226" y="17756"/>
                  <a:pt x="-226" y="19469"/>
                  <a:pt x="679" y="20534"/>
                </a:cubicBezTo>
                <a:lnTo>
                  <a:pt x="679" y="20534"/>
                </a:lnTo>
                <a:cubicBezTo>
                  <a:pt x="1583" y="21600"/>
                  <a:pt x="3037" y="21600"/>
                  <a:pt x="3942" y="20534"/>
                </a:cubicBezTo>
                <a:lnTo>
                  <a:pt x="21374" y="0"/>
                </a:lnTo>
                <a:lnTo>
                  <a:pt x="14847"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CB2AE010-6783-5EB0-F19A-BFB3D3188C54}"/>
              </a:ext>
            </a:extLst>
          </p:cNvPr>
          <p:cNvSpPr/>
          <p:nvPr userDrawn="1"/>
        </p:nvSpPr>
        <p:spPr>
          <a:xfrm>
            <a:off x="8403027" y="0"/>
            <a:ext cx="3424617" cy="2927071"/>
          </a:xfrm>
          <a:custGeom>
            <a:avLst/>
            <a:gdLst/>
            <a:ahLst/>
            <a:cxnLst>
              <a:cxn ang="0">
                <a:pos x="wd2" y="hd2"/>
              </a:cxn>
              <a:cxn ang="5400000">
                <a:pos x="wd2" y="hd2"/>
              </a:cxn>
              <a:cxn ang="10800000">
                <a:pos x="wd2" y="hd2"/>
              </a:cxn>
              <a:cxn ang="16200000">
                <a:pos x="wd2" y="hd2"/>
              </a:cxn>
            </a:cxnLst>
            <a:rect l="0" t="0" r="r" b="b"/>
            <a:pathLst>
              <a:path w="21385" h="21349" extrusionOk="0">
                <a:moveTo>
                  <a:pt x="15171" y="0"/>
                </a:moveTo>
                <a:lnTo>
                  <a:pt x="645" y="16967"/>
                </a:lnTo>
                <a:cubicBezTo>
                  <a:pt x="-215" y="17971"/>
                  <a:pt x="-215" y="19592"/>
                  <a:pt x="645" y="20596"/>
                </a:cubicBezTo>
                <a:lnTo>
                  <a:pt x="645" y="20596"/>
                </a:lnTo>
                <a:cubicBezTo>
                  <a:pt x="1504" y="21600"/>
                  <a:pt x="2892" y="21600"/>
                  <a:pt x="3752" y="20596"/>
                </a:cubicBezTo>
                <a:lnTo>
                  <a:pt x="21385" y="0"/>
                </a:lnTo>
                <a:lnTo>
                  <a:pt x="15171"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F6BD8FF8-5333-454D-CC10-2583164BD9C9}"/>
              </a:ext>
            </a:extLst>
          </p:cNvPr>
          <p:cNvSpPr/>
          <p:nvPr userDrawn="1"/>
        </p:nvSpPr>
        <p:spPr>
          <a:xfrm>
            <a:off x="9376727" y="835560"/>
            <a:ext cx="2815273" cy="3448584"/>
          </a:xfrm>
          <a:custGeom>
            <a:avLst/>
            <a:gdLst/>
            <a:ahLst/>
            <a:cxnLst>
              <a:cxn ang="0">
                <a:pos x="wd2" y="hd2"/>
              </a:cxn>
              <a:cxn ang="5400000">
                <a:pos x="wd2" y="hd2"/>
              </a:cxn>
              <a:cxn ang="10800000">
                <a:pos x="wd2" y="hd2"/>
              </a:cxn>
              <a:cxn ang="16200000">
                <a:pos x="wd2" y="hd2"/>
              </a:cxn>
            </a:cxnLst>
            <a:rect l="0" t="0" r="r" b="b"/>
            <a:pathLst>
              <a:path w="21270" h="21330" extrusionOk="0">
                <a:moveTo>
                  <a:pt x="21270" y="0"/>
                </a:moveTo>
                <a:lnTo>
                  <a:pt x="990" y="16602"/>
                </a:lnTo>
                <a:cubicBezTo>
                  <a:pt x="-330" y="17683"/>
                  <a:pt x="-330" y="19433"/>
                  <a:pt x="990" y="20519"/>
                </a:cubicBezTo>
                <a:lnTo>
                  <a:pt x="990" y="20519"/>
                </a:lnTo>
                <a:cubicBezTo>
                  <a:pt x="2310" y="21600"/>
                  <a:pt x="4448" y="21600"/>
                  <a:pt x="5775" y="20519"/>
                </a:cubicBezTo>
                <a:lnTo>
                  <a:pt x="21270" y="7834"/>
                </a:lnTo>
                <a:lnTo>
                  <a:pt x="21270"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99CE241F-D129-97FF-F9AB-81E0F0BB009B}"/>
              </a:ext>
            </a:extLst>
          </p:cNvPr>
          <p:cNvSpPr/>
          <p:nvPr userDrawn="1"/>
        </p:nvSpPr>
        <p:spPr>
          <a:xfrm>
            <a:off x="10721934" y="3703050"/>
            <a:ext cx="1470066" cy="1798590"/>
          </a:xfrm>
          <a:custGeom>
            <a:avLst/>
            <a:gdLst/>
            <a:ahLst/>
            <a:cxnLst>
              <a:cxn ang="0">
                <a:pos x="wd2" y="hd2"/>
              </a:cxn>
              <a:cxn ang="5400000">
                <a:pos x="wd2" y="hd2"/>
              </a:cxn>
              <a:cxn ang="10800000">
                <a:pos x="wd2" y="hd2"/>
              </a:cxn>
              <a:cxn ang="16200000">
                <a:pos x="wd2" y="hd2"/>
              </a:cxn>
            </a:cxnLst>
            <a:rect l="0" t="0" r="r" b="b"/>
            <a:pathLst>
              <a:path w="21274" h="21333" extrusionOk="0">
                <a:moveTo>
                  <a:pt x="21274" y="0"/>
                </a:moveTo>
                <a:lnTo>
                  <a:pt x="979" y="16634"/>
                </a:lnTo>
                <a:cubicBezTo>
                  <a:pt x="-326" y="17703"/>
                  <a:pt x="-326" y="19449"/>
                  <a:pt x="979" y="20530"/>
                </a:cubicBezTo>
                <a:lnTo>
                  <a:pt x="979" y="20530"/>
                </a:lnTo>
                <a:cubicBezTo>
                  <a:pt x="2285" y="21600"/>
                  <a:pt x="4414" y="21600"/>
                  <a:pt x="5733" y="20530"/>
                </a:cubicBezTo>
                <a:lnTo>
                  <a:pt x="21274" y="7793"/>
                </a:lnTo>
                <a:lnTo>
                  <a:pt x="21274"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5D717F73-D657-492C-6D7F-470CF67F3C8B}"/>
              </a:ext>
            </a:extLst>
          </p:cNvPr>
          <p:cNvSpPr/>
          <p:nvPr userDrawn="1"/>
        </p:nvSpPr>
        <p:spPr>
          <a:xfrm>
            <a:off x="9305052" y="1898999"/>
            <a:ext cx="2886948" cy="3594332"/>
          </a:xfrm>
          <a:custGeom>
            <a:avLst/>
            <a:gdLst/>
            <a:ahLst/>
            <a:cxnLst>
              <a:cxn ang="0">
                <a:pos x="wd2" y="hd2"/>
              </a:cxn>
              <a:cxn ang="5400000">
                <a:pos x="wd2" y="hd2"/>
              </a:cxn>
              <a:cxn ang="10800000">
                <a:pos x="wd2" y="hd2"/>
              </a:cxn>
              <a:cxn ang="16200000">
                <a:pos x="wd2" y="hd2"/>
              </a:cxn>
            </a:cxnLst>
            <a:rect l="0" t="0" r="r" b="b"/>
            <a:pathLst>
              <a:path w="21240" h="21310" extrusionOk="0">
                <a:moveTo>
                  <a:pt x="21240" y="0"/>
                </a:moveTo>
                <a:lnTo>
                  <a:pt x="1079" y="16246"/>
                </a:lnTo>
                <a:cubicBezTo>
                  <a:pt x="-360" y="17406"/>
                  <a:pt x="-360" y="19286"/>
                  <a:pt x="1079" y="20440"/>
                </a:cubicBezTo>
                <a:lnTo>
                  <a:pt x="1079" y="20440"/>
                </a:lnTo>
                <a:cubicBezTo>
                  <a:pt x="2518" y="21600"/>
                  <a:pt x="4851" y="21600"/>
                  <a:pt x="6283" y="20440"/>
                </a:cubicBezTo>
                <a:lnTo>
                  <a:pt x="21240" y="8388"/>
                </a:lnTo>
                <a:lnTo>
                  <a:pt x="21240" y="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9" name="Date Placeholder 3">
            <a:extLst>
              <a:ext uri="{FF2B5EF4-FFF2-40B4-BE49-F238E27FC236}">
                <a16:creationId xmlns:a16="http://schemas.microsoft.com/office/drawing/2014/main" id="{A8C21952-02B5-9E02-544B-9976C8021F41}"/>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20" name="Footer Placeholder 4">
            <a:extLst>
              <a:ext uri="{FF2B5EF4-FFF2-40B4-BE49-F238E27FC236}">
                <a16:creationId xmlns:a16="http://schemas.microsoft.com/office/drawing/2014/main" id="{A8FA9CD0-0482-8FA2-29D8-E762B1FC88F2}"/>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21" name="Slide Number Placeholder 5">
            <a:extLst>
              <a:ext uri="{FF2B5EF4-FFF2-40B4-BE49-F238E27FC236}">
                <a16:creationId xmlns:a16="http://schemas.microsoft.com/office/drawing/2014/main" id="{AFF90CCE-4B42-5E7C-18C6-182C36B39B10}"/>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417756" y="556166"/>
            <a:ext cx="7929693" cy="2039646"/>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417756" y="2768885"/>
            <a:ext cx="7929694" cy="102552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Shape">
            <a:extLst>
              <a:ext uri="{FF2B5EF4-FFF2-40B4-BE49-F238E27FC236}">
                <a16:creationId xmlns:a16="http://schemas.microsoft.com/office/drawing/2014/main" id="{CE2EFAB4-F52F-542E-7D23-633316462ED3}"/>
              </a:ext>
            </a:extLst>
          </p:cNvPr>
          <p:cNvSpPr/>
          <p:nvPr userDrawn="1"/>
        </p:nvSpPr>
        <p:spPr>
          <a:xfrm>
            <a:off x="360810" y="3930929"/>
            <a:ext cx="3424616" cy="2927071"/>
          </a:xfrm>
          <a:custGeom>
            <a:avLst/>
            <a:gdLst/>
            <a:ahLst/>
            <a:cxnLst>
              <a:cxn ang="0">
                <a:pos x="wd2" y="hd2"/>
              </a:cxn>
              <a:cxn ang="5400000">
                <a:pos x="wd2" y="hd2"/>
              </a:cxn>
              <a:cxn ang="10800000">
                <a:pos x="wd2" y="hd2"/>
              </a:cxn>
              <a:cxn ang="16200000">
                <a:pos x="wd2" y="hd2"/>
              </a:cxn>
            </a:cxnLst>
            <a:rect l="0" t="0" r="r" b="b"/>
            <a:pathLst>
              <a:path w="21385" h="21349" extrusionOk="0">
                <a:moveTo>
                  <a:pt x="6214" y="21349"/>
                </a:moveTo>
                <a:lnTo>
                  <a:pt x="20740" y="4382"/>
                </a:lnTo>
                <a:cubicBezTo>
                  <a:pt x="21600" y="3378"/>
                  <a:pt x="21600" y="1757"/>
                  <a:pt x="20740" y="753"/>
                </a:cubicBezTo>
                <a:lnTo>
                  <a:pt x="20740" y="753"/>
                </a:lnTo>
                <a:cubicBezTo>
                  <a:pt x="19881" y="-251"/>
                  <a:pt x="18493" y="-251"/>
                  <a:pt x="17633" y="753"/>
                </a:cubicBezTo>
                <a:lnTo>
                  <a:pt x="0" y="21349"/>
                </a:lnTo>
                <a:lnTo>
                  <a:pt x="6214" y="21349"/>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3" name="Shape">
            <a:extLst>
              <a:ext uri="{FF2B5EF4-FFF2-40B4-BE49-F238E27FC236}">
                <a16:creationId xmlns:a16="http://schemas.microsoft.com/office/drawing/2014/main" id="{3AA2045F-CDC2-2664-0538-6BBC25FB71EE}"/>
              </a:ext>
            </a:extLst>
          </p:cNvPr>
          <p:cNvSpPr/>
          <p:nvPr userDrawn="1"/>
        </p:nvSpPr>
        <p:spPr>
          <a:xfrm>
            <a:off x="4139818" y="4957576"/>
            <a:ext cx="2223254" cy="1900424"/>
          </a:xfrm>
          <a:custGeom>
            <a:avLst/>
            <a:gdLst/>
            <a:ahLst/>
            <a:cxnLst>
              <a:cxn ang="0">
                <a:pos x="wd2" y="hd2"/>
              </a:cxn>
              <a:cxn ang="5400000">
                <a:pos x="wd2" y="hd2"/>
              </a:cxn>
              <a:cxn ang="10800000">
                <a:pos x="wd2" y="hd2"/>
              </a:cxn>
              <a:cxn ang="16200000">
                <a:pos x="wd2" y="hd2"/>
              </a:cxn>
            </a:cxnLst>
            <a:rect l="0" t="0" r="r" b="b"/>
            <a:pathLst>
              <a:path w="21385" h="21349" extrusionOk="0">
                <a:moveTo>
                  <a:pt x="6220" y="21338"/>
                </a:moveTo>
                <a:lnTo>
                  <a:pt x="20741" y="4378"/>
                </a:lnTo>
                <a:cubicBezTo>
                  <a:pt x="21600" y="3376"/>
                  <a:pt x="21600" y="1754"/>
                  <a:pt x="20741" y="752"/>
                </a:cubicBezTo>
                <a:lnTo>
                  <a:pt x="20741" y="752"/>
                </a:lnTo>
                <a:cubicBezTo>
                  <a:pt x="19883" y="-251"/>
                  <a:pt x="18495" y="-251"/>
                  <a:pt x="17636" y="752"/>
                </a:cubicBezTo>
                <a:lnTo>
                  <a:pt x="0" y="21349"/>
                </a:lnTo>
                <a:lnTo>
                  <a:pt x="6220" y="21349"/>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E2EE5A28-132E-2806-0007-A42FFE740584}"/>
              </a:ext>
            </a:extLst>
          </p:cNvPr>
          <p:cNvSpPr/>
          <p:nvPr userDrawn="1"/>
        </p:nvSpPr>
        <p:spPr>
          <a:xfrm>
            <a:off x="6371143" y="5501876"/>
            <a:ext cx="1585904" cy="1356124"/>
          </a:xfrm>
          <a:custGeom>
            <a:avLst/>
            <a:gdLst/>
            <a:ahLst/>
            <a:cxnLst>
              <a:cxn ang="0">
                <a:pos x="wd2" y="hd2"/>
              </a:cxn>
              <a:cxn ang="5400000">
                <a:pos x="wd2" y="hd2"/>
              </a:cxn>
              <a:cxn ang="10800000">
                <a:pos x="wd2" y="hd2"/>
              </a:cxn>
              <a:cxn ang="16200000">
                <a:pos x="wd2" y="hd2"/>
              </a:cxn>
            </a:cxnLst>
            <a:rect l="0" t="0" r="r" b="b"/>
            <a:pathLst>
              <a:path w="21386" h="21350" extrusionOk="0">
                <a:moveTo>
                  <a:pt x="6210" y="21350"/>
                </a:moveTo>
                <a:lnTo>
                  <a:pt x="20742" y="4384"/>
                </a:lnTo>
                <a:cubicBezTo>
                  <a:pt x="21600" y="3382"/>
                  <a:pt x="21600" y="1753"/>
                  <a:pt x="20742" y="752"/>
                </a:cubicBezTo>
                <a:lnTo>
                  <a:pt x="20742" y="752"/>
                </a:lnTo>
                <a:cubicBezTo>
                  <a:pt x="19884" y="-250"/>
                  <a:pt x="18489" y="-250"/>
                  <a:pt x="17631" y="752"/>
                </a:cubicBezTo>
                <a:lnTo>
                  <a:pt x="0" y="21335"/>
                </a:lnTo>
                <a:lnTo>
                  <a:pt x="6210" y="21335"/>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275AD6FF-39FA-8AA2-689A-4A2CBA13D1D3}"/>
              </a:ext>
            </a:extLst>
          </p:cNvPr>
          <p:cNvSpPr/>
          <p:nvPr userDrawn="1"/>
        </p:nvSpPr>
        <p:spPr>
          <a:xfrm>
            <a:off x="4747498" y="4113946"/>
            <a:ext cx="3210251" cy="2744054"/>
          </a:xfrm>
          <a:custGeom>
            <a:avLst/>
            <a:gdLst/>
            <a:ahLst/>
            <a:cxnLst>
              <a:cxn ang="0">
                <a:pos x="wd2" y="hd2"/>
              </a:cxn>
              <a:cxn ang="5400000">
                <a:pos x="wd2" y="hd2"/>
              </a:cxn>
              <a:cxn ang="10800000">
                <a:pos x="wd2" y="hd2"/>
              </a:cxn>
              <a:cxn ang="16200000">
                <a:pos x="wd2" y="hd2"/>
              </a:cxn>
            </a:cxnLst>
            <a:rect l="0" t="0" r="r" b="b"/>
            <a:pathLst>
              <a:path w="21385" h="21349" extrusionOk="0">
                <a:moveTo>
                  <a:pt x="6211" y="21349"/>
                </a:moveTo>
                <a:lnTo>
                  <a:pt x="20740" y="4381"/>
                </a:lnTo>
                <a:cubicBezTo>
                  <a:pt x="21600" y="3376"/>
                  <a:pt x="21600" y="1751"/>
                  <a:pt x="20740" y="754"/>
                </a:cubicBezTo>
                <a:lnTo>
                  <a:pt x="20740" y="754"/>
                </a:lnTo>
                <a:cubicBezTo>
                  <a:pt x="19880" y="-251"/>
                  <a:pt x="18488" y="-251"/>
                  <a:pt x="17634" y="754"/>
                </a:cubicBezTo>
                <a:lnTo>
                  <a:pt x="0" y="21349"/>
                </a:lnTo>
                <a:lnTo>
                  <a:pt x="6211" y="2134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188C6D5A-C923-F1EA-AED1-E27CE00B2790}"/>
              </a:ext>
            </a:extLst>
          </p:cNvPr>
          <p:cNvSpPr/>
          <p:nvPr userDrawn="1"/>
        </p:nvSpPr>
        <p:spPr>
          <a:xfrm>
            <a:off x="0" y="2573145"/>
            <a:ext cx="2815273" cy="3448584"/>
          </a:xfrm>
          <a:custGeom>
            <a:avLst/>
            <a:gdLst/>
            <a:ahLst/>
            <a:cxnLst>
              <a:cxn ang="0">
                <a:pos x="wd2" y="hd2"/>
              </a:cxn>
              <a:cxn ang="5400000">
                <a:pos x="wd2" y="hd2"/>
              </a:cxn>
              <a:cxn ang="10800000">
                <a:pos x="wd2" y="hd2"/>
              </a:cxn>
              <a:cxn ang="16200000">
                <a:pos x="wd2" y="hd2"/>
              </a:cxn>
            </a:cxnLst>
            <a:rect l="0" t="0" r="r" b="b"/>
            <a:pathLst>
              <a:path w="21270" h="21330" extrusionOk="0">
                <a:moveTo>
                  <a:pt x="0" y="21330"/>
                </a:moveTo>
                <a:lnTo>
                  <a:pt x="20280" y="4728"/>
                </a:lnTo>
                <a:cubicBezTo>
                  <a:pt x="21600" y="3647"/>
                  <a:pt x="21600" y="1897"/>
                  <a:pt x="20280" y="811"/>
                </a:cubicBezTo>
                <a:lnTo>
                  <a:pt x="20280" y="811"/>
                </a:lnTo>
                <a:cubicBezTo>
                  <a:pt x="18960" y="-270"/>
                  <a:pt x="16822" y="-270"/>
                  <a:pt x="15495" y="811"/>
                </a:cubicBezTo>
                <a:lnTo>
                  <a:pt x="0" y="13496"/>
                </a:lnTo>
                <a:lnTo>
                  <a:pt x="0" y="2133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687F15F3-19CE-DBD6-C46C-71A0E3B5330E}"/>
              </a:ext>
            </a:extLst>
          </p:cNvPr>
          <p:cNvSpPr/>
          <p:nvPr userDrawn="1"/>
        </p:nvSpPr>
        <p:spPr>
          <a:xfrm>
            <a:off x="0" y="4870934"/>
            <a:ext cx="1470775" cy="1801201"/>
          </a:xfrm>
          <a:custGeom>
            <a:avLst/>
            <a:gdLst/>
            <a:ahLst/>
            <a:cxnLst>
              <a:cxn ang="0">
                <a:pos x="wd2" y="hd2"/>
              </a:cxn>
              <a:cxn ang="5400000">
                <a:pos x="wd2" y="hd2"/>
              </a:cxn>
              <a:cxn ang="10800000">
                <a:pos x="wd2" y="hd2"/>
              </a:cxn>
              <a:cxn ang="16200000">
                <a:pos x="wd2" y="hd2"/>
              </a:cxn>
            </a:cxnLst>
            <a:rect l="0" t="0" r="r" b="b"/>
            <a:pathLst>
              <a:path w="21270" h="21330" extrusionOk="0">
                <a:moveTo>
                  <a:pt x="0" y="21330"/>
                </a:moveTo>
                <a:lnTo>
                  <a:pt x="20282" y="4722"/>
                </a:lnTo>
                <a:cubicBezTo>
                  <a:pt x="21600" y="3643"/>
                  <a:pt x="21600" y="1889"/>
                  <a:pt x="20282" y="809"/>
                </a:cubicBezTo>
                <a:lnTo>
                  <a:pt x="20282" y="809"/>
                </a:lnTo>
                <a:cubicBezTo>
                  <a:pt x="18964" y="-270"/>
                  <a:pt x="16821" y="-270"/>
                  <a:pt x="15503" y="809"/>
                </a:cubicBezTo>
                <a:lnTo>
                  <a:pt x="0" y="13504"/>
                </a:lnTo>
                <a:lnTo>
                  <a:pt x="0" y="2133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C785221B-26C6-FC9B-65A5-C2E064CED182}"/>
              </a:ext>
            </a:extLst>
          </p:cNvPr>
          <p:cNvSpPr/>
          <p:nvPr userDrawn="1"/>
        </p:nvSpPr>
        <p:spPr>
          <a:xfrm>
            <a:off x="0" y="1357785"/>
            <a:ext cx="1470775" cy="1801202"/>
          </a:xfrm>
          <a:custGeom>
            <a:avLst/>
            <a:gdLst/>
            <a:ahLst/>
            <a:cxnLst>
              <a:cxn ang="0">
                <a:pos x="wd2" y="hd2"/>
              </a:cxn>
              <a:cxn ang="5400000">
                <a:pos x="wd2" y="hd2"/>
              </a:cxn>
              <a:cxn ang="10800000">
                <a:pos x="wd2" y="hd2"/>
              </a:cxn>
              <a:cxn ang="16200000">
                <a:pos x="wd2" y="hd2"/>
              </a:cxn>
            </a:cxnLst>
            <a:rect l="0" t="0" r="r" b="b"/>
            <a:pathLst>
              <a:path w="21270" h="21330" extrusionOk="0">
                <a:moveTo>
                  <a:pt x="0" y="21330"/>
                </a:moveTo>
                <a:lnTo>
                  <a:pt x="20282" y="4722"/>
                </a:lnTo>
                <a:cubicBezTo>
                  <a:pt x="21600" y="3643"/>
                  <a:pt x="21600" y="1889"/>
                  <a:pt x="20282" y="809"/>
                </a:cubicBezTo>
                <a:lnTo>
                  <a:pt x="20282" y="809"/>
                </a:lnTo>
                <a:cubicBezTo>
                  <a:pt x="18964" y="-270"/>
                  <a:pt x="16821" y="-270"/>
                  <a:pt x="15503" y="809"/>
                </a:cubicBezTo>
                <a:lnTo>
                  <a:pt x="0" y="13504"/>
                </a:lnTo>
                <a:lnTo>
                  <a:pt x="0" y="2133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6CD85E21-778F-E630-1978-54973EECEE9B}"/>
              </a:ext>
            </a:extLst>
          </p:cNvPr>
          <p:cNvSpPr/>
          <p:nvPr userDrawn="1"/>
        </p:nvSpPr>
        <p:spPr>
          <a:xfrm>
            <a:off x="0" y="1357785"/>
            <a:ext cx="2886948" cy="3594332"/>
          </a:xfrm>
          <a:custGeom>
            <a:avLst/>
            <a:gdLst/>
            <a:ahLst/>
            <a:cxnLst>
              <a:cxn ang="0">
                <a:pos x="wd2" y="hd2"/>
              </a:cxn>
              <a:cxn ang="5400000">
                <a:pos x="wd2" y="hd2"/>
              </a:cxn>
              <a:cxn ang="10800000">
                <a:pos x="wd2" y="hd2"/>
              </a:cxn>
              <a:cxn ang="16200000">
                <a:pos x="wd2" y="hd2"/>
              </a:cxn>
            </a:cxnLst>
            <a:rect l="0" t="0" r="r" b="b"/>
            <a:pathLst>
              <a:path w="21240" h="21310" extrusionOk="0">
                <a:moveTo>
                  <a:pt x="0" y="21310"/>
                </a:moveTo>
                <a:lnTo>
                  <a:pt x="20161" y="5064"/>
                </a:lnTo>
                <a:cubicBezTo>
                  <a:pt x="21600" y="3904"/>
                  <a:pt x="21600" y="2024"/>
                  <a:pt x="20161" y="870"/>
                </a:cubicBezTo>
                <a:lnTo>
                  <a:pt x="20161" y="870"/>
                </a:lnTo>
                <a:cubicBezTo>
                  <a:pt x="18722" y="-290"/>
                  <a:pt x="16389" y="-290"/>
                  <a:pt x="14957" y="870"/>
                </a:cubicBezTo>
                <a:lnTo>
                  <a:pt x="0" y="12922"/>
                </a:lnTo>
                <a:lnTo>
                  <a:pt x="0" y="21310"/>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8" name="Date Placeholder 3">
            <a:extLst>
              <a:ext uri="{FF2B5EF4-FFF2-40B4-BE49-F238E27FC236}">
                <a16:creationId xmlns:a16="http://schemas.microsoft.com/office/drawing/2014/main" id="{15968B51-9F63-678D-98B6-AE82B7B29018}"/>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19" name="Footer Placeholder 4">
            <a:extLst>
              <a:ext uri="{FF2B5EF4-FFF2-40B4-BE49-F238E27FC236}">
                <a16:creationId xmlns:a16="http://schemas.microsoft.com/office/drawing/2014/main" id="{FC193E9F-5B2F-0D93-3C93-C88652057C5F}"/>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20" name="Slide Number Placeholder 5">
            <a:extLst>
              <a:ext uri="{FF2B5EF4-FFF2-40B4-BE49-F238E27FC236}">
                <a16:creationId xmlns:a16="http://schemas.microsoft.com/office/drawing/2014/main" id="{8488BE53-46B0-FDAF-521D-E15BE88F1F5D}"/>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39B9B25A-17DE-60E7-3BB7-5845B29AFED1}"/>
              </a:ext>
            </a:extLst>
          </p:cNvPr>
          <p:cNvSpPr>
            <a:spLocks noGrp="1"/>
          </p:cNvSpPr>
          <p:nvPr>
            <p:ph type="pic" sz="quarter" idx="17"/>
          </p:nvPr>
        </p:nvSpPr>
        <p:spPr>
          <a:xfrm>
            <a:off x="8682496" y="0"/>
            <a:ext cx="3509504" cy="4593023"/>
          </a:xfrm>
          <a:custGeom>
            <a:avLst/>
            <a:gdLst>
              <a:gd name="connsiteX0" fmla="*/ 2132684 w 3509504"/>
              <a:gd name="connsiteY0" fmla="*/ 0 h 4593023"/>
              <a:gd name="connsiteX1" fmla="*/ 3508482 w 3509504"/>
              <a:gd name="connsiteY1" fmla="*/ 0 h 4593023"/>
              <a:gd name="connsiteX2" fmla="*/ 3509504 w 3509504"/>
              <a:gd name="connsiteY2" fmla="*/ 0 h 4593023"/>
              <a:gd name="connsiteX3" fmla="*/ 3509504 w 3509504"/>
              <a:gd name="connsiteY3" fmla="*/ 3543619 h 4593023"/>
              <a:gd name="connsiteX4" fmla="*/ 2969200 w 3509504"/>
              <a:gd name="connsiteY4" fmla="*/ 4083839 h 4593023"/>
              <a:gd name="connsiteX5" fmla="*/ 509218 w 3509504"/>
              <a:gd name="connsiteY5" fmla="*/ 4083839 h 4593023"/>
              <a:gd name="connsiteX6" fmla="*/ 509218 w 3509504"/>
              <a:gd name="connsiteY6" fmla="*/ 1623745 h 4593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9504" h="4593023">
                <a:moveTo>
                  <a:pt x="2132684" y="0"/>
                </a:moveTo>
                <a:lnTo>
                  <a:pt x="3508482" y="0"/>
                </a:lnTo>
                <a:lnTo>
                  <a:pt x="3509504" y="0"/>
                </a:lnTo>
                <a:lnTo>
                  <a:pt x="3509504" y="3543619"/>
                </a:lnTo>
                <a:lnTo>
                  <a:pt x="2969200" y="4083839"/>
                </a:lnTo>
                <a:cubicBezTo>
                  <a:pt x="2289392" y="4762752"/>
                  <a:pt x="1188004" y="4762752"/>
                  <a:pt x="509218" y="4083839"/>
                </a:cubicBezTo>
                <a:cubicBezTo>
                  <a:pt x="-169739" y="3404044"/>
                  <a:pt x="-169739" y="2302658"/>
                  <a:pt x="509218" y="1623745"/>
                </a:cubicBezTo>
                <a:close/>
              </a:path>
            </a:pathLst>
          </a:custGeom>
          <a:noFill/>
        </p:spPr>
        <p:txBody>
          <a:bodyPr wrap="square" anchor="ctr">
            <a:noAutofit/>
          </a:bodyP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1128296"/>
            <a:ext cx="5264150" cy="2852737"/>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4143375"/>
            <a:ext cx="7997357" cy="122703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Shape">
            <a:extLst>
              <a:ext uri="{FF2B5EF4-FFF2-40B4-BE49-F238E27FC236}">
                <a16:creationId xmlns:a16="http://schemas.microsoft.com/office/drawing/2014/main" id="{45F58777-28C8-FAEB-7F85-29F2377F1F8C}"/>
              </a:ext>
            </a:extLst>
          </p:cNvPr>
          <p:cNvSpPr/>
          <p:nvPr userDrawn="1"/>
        </p:nvSpPr>
        <p:spPr>
          <a:xfrm>
            <a:off x="7096746" y="0"/>
            <a:ext cx="3026527" cy="2181476"/>
          </a:xfrm>
          <a:custGeom>
            <a:avLst/>
            <a:gdLst/>
            <a:ahLst/>
            <a:cxnLst>
              <a:cxn ang="0">
                <a:pos x="wd2" y="hd2"/>
              </a:cxn>
              <a:cxn ang="5400000">
                <a:pos x="wd2" y="hd2"/>
              </a:cxn>
              <a:cxn ang="10800000">
                <a:pos x="wd2" y="hd2"/>
              </a:cxn>
              <a:cxn ang="16200000">
                <a:pos x="wd2" y="hd2"/>
              </a:cxn>
            </a:cxnLst>
            <a:rect l="0" t="0" r="r" b="b"/>
            <a:pathLst>
              <a:path w="21191" h="21037" extrusionOk="0">
                <a:moveTo>
                  <a:pt x="9351" y="0"/>
                </a:moveTo>
                <a:lnTo>
                  <a:pt x="1226" y="11189"/>
                </a:lnTo>
                <a:cubicBezTo>
                  <a:pt x="-409" y="13442"/>
                  <a:pt x="-409" y="17095"/>
                  <a:pt x="1226" y="19348"/>
                </a:cubicBezTo>
                <a:lnTo>
                  <a:pt x="1226" y="19348"/>
                </a:lnTo>
                <a:cubicBezTo>
                  <a:pt x="2862" y="21600"/>
                  <a:pt x="5515" y="21600"/>
                  <a:pt x="7150" y="19348"/>
                </a:cubicBezTo>
                <a:lnTo>
                  <a:pt x="21191" y="9"/>
                </a:lnTo>
                <a:lnTo>
                  <a:pt x="9351" y="9"/>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F06BABF4-94EC-D456-7F2A-9504CD539969}"/>
              </a:ext>
            </a:extLst>
          </p:cNvPr>
          <p:cNvSpPr/>
          <p:nvPr userDrawn="1"/>
        </p:nvSpPr>
        <p:spPr>
          <a:xfrm>
            <a:off x="6954322" y="0"/>
            <a:ext cx="4143625" cy="3510301"/>
          </a:xfrm>
          <a:custGeom>
            <a:avLst/>
            <a:gdLst/>
            <a:ahLst/>
            <a:cxnLst>
              <a:cxn ang="0">
                <a:pos x="wd2" y="hd2"/>
              </a:cxn>
              <a:cxn ang="5400000">
                <a:pos x="wd2" y="hd2"/>
              </a:cxn>
              <a:cxn ang="10800000">
                <a:pos x="wd2" y="hd2"/>
              </a:cxn>
              <a:cxn ang="16200000">
                <a:pos x="wd2" y="hd2"/>
              </a:cxn>
            </a:cxnLst>
            <a:rect l="0" t="0" r="r" b="b"/>
            <a:pathLst>
              <a:path w="21375" h="21335" extrusionOk="0">
                <a:moveTo>
                  <a:pt x="14841" y="0"/>
                </a:moveTo>
                <a:lnTo>
                  <a:pt x="676" y="16689"/>
                </a:lnTo>
                <a:cubicBezTo>
                  <a:pt x="-225" y="17751"/>
                  <a:pt x="-225" y="19471"/>
                  <a:pt x="676" y="20538"/>
                </a:cubicBezTo>
                <a:lnTo>
                  <a:pt x="676" y="20538"/>
                </a:lnTo>
                <a:cubicBezTo>
                  <a:pt x="1577" y="21600"/>
                  <a:pt x="3037" y="21600"/>
                  <a:pt x="3943" y="20538"/>
                </a:cubicBezTo>
                <a:lnTo>
                  <a:pt x="21375" y="0"/>
                </a:lnTo>
                <a:lnTo>
                  <a:pt x="14841" y="0"/>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0BB05667-9779-DA5B-73AB-C8ED4F702CC8}"/>
              </a:ext>
            </a:extLst>
          </p:cNvPr>
          <p:cNvSpPr/>
          <p:nvPr userDrawn="1"/>
        </p:nvSpPr>
        <p:spPr>
          <a:xfrm>
            <a:off x="6299166" y="0"/>
            <a:ext cx="2255063" cy="1910394"/>
          </a:xfrm>
          <a:custGeom>
            <a:avLst/>
            <a:gdLst/>
            <a:ahLst/>
            <a:cxnLst>
              <a:cxn ang="0">
                <a:pos x="wd2" y="hd2"/>
              </a:cxn>
              <a:cxn ang="5400000">
                <a:pos x="wd2" y="hd2"/>
              </a:cxn>
              <a:cxn ang="10800000">
                <a:pos x="wd2" y="hd2"/>
              </a:cxn>
              <a:cxn ang="16200000">
                <a:pos x="wd2" y="hd2"/>
              </a:cxn>
            </a:cxnLst>
            <a:rect l="0" t="0" r="r" b="b"/>
            <a:pathLst>
              <a:path w="21375" h="21335" extrusionOk="0">
                <a:moveTo>
                  <a:pt x="14841" y="0"/>
                </a:moveTo>
                <a:lnTo>
                  <a:pt x="675" y="16690"/>
                </a:lnTo>
                <a:cubicBezTo>
                  <a:pt x="-225" y="17751"/>
                  <a:pt x="-225" y="19479"/>
                  <a:pt x="675" y="20540"/>
                </a:cubicBezTo>
                <a:lnTo>
                  <a:pt x="675" y="20540"/>
                </a:lnTo>
                <a:cubicBezTo>
                  <a:pt x="1575" y="21600"/>
                  <a:pt x="3042" y="21600"/>
                  <a:pt x="3942" y="20540"/>
                </a:cubicBezTo>
                <a:lnTo>
                  <a:pt x="21375" y="0"/>
                </a:lnTo>
                <a:lnTo>
                  <a:pt x="14841" y="0"/>
                </a:ln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9D523FCF-3F26-CE22-1B79-EE819E904BD9}"/>
              </a:ext>
            </a:extLst>
          </p:cNvPr>
          <p:cNvSpPr/>
          <p:nvPr userDrawn="1"/>
        </p:nvSpPr>
        <p:spPr>
          <a:xfrm>
            <a:off x="260349" y="5529175"/>
            <a:ext cx="1844403" cy="1328825"/>
          </a:xfrm>
          <a:custGeom>
            <a:avLst/>
            <a:gdLst/>
            <a:ahLst/>
            <a:cxnLst>
              <a:cxn ang="0">
                <a:pos x="wd2" y="hd2"/>
              </a:cxn>
              <a:cxn ang="5400000">
                <a:pos x="wd2" y="hd2"/>
              </a:cxn>
              <a:cxn ang="10800000">
                <a:pos x="wd2" y="hd2"/>
              </a:cxn>
              <a:cxn ang="16200000">
                <a:pos x="wd2" y="hd2"/>
              </a:cxn>
            </a:cxnLst>
            <a:rect l="0" t="0" r="r" b="b"/>
            <a:pathLst>
              <a:path w="21191" h="21036" extrusionOk="0">
                <a:moveTo>
                  <a:pt x="11847" y="21036"/>
                </a:moveTo>
                <a:lnTo>
                  <a:pt x="19964" y="9853"/>
                </a:lnTo>
                <a:cubicBezTo>
                  <a:pt x="21600" y="7598"/>
                  <a:pt x="21600" y="3945"/>
                  <a:pt x="19964" y="1691"/>
                </a:cubicBezTo>
                <a:lnTo>
                  <a:pt x="19964" y="1691"/>
                </a:lnTo>
                <a:cubicBezTo>
                  <a:pt x="18327" y="-564"/>
                  <a:pt x="15676" y="-564"/>
                  <a:pt x="14040" y="1691"/>
                </a:cubicBezTo>
                <a:lnTo>
                  <a:pt x="0" y="21036"/>
                </a:lnTo>
                <a:lnTo>
                  <a:pt x="11847" y="21036"/>
                </a:lnTo>
                <a:close/>
              </a:path>
            </a:pathLst>
          </a:custGeom>
          <a:solidFill>
            <a:schemeClr val="accent5">
              <a:lumMod val="60000"/>
              <a:lumOff val="40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BE58AC49-AB17-E234-99A8-2FF014A462B4}"/>
              </a:ext>
            </a:extLst>
          </p:cNvPr>
          <p:cNvSpPr/>
          <p:nvPr userDrawn="1"/>
        </p:nvSpPr>
        <p:spPr>
          <a:xfrm>
            <a:off x="1779548" y="5387462"/>
            <a:ext cx="1720258" cy="1470538"/>
          </a:xfrm>
          <a:custGeom>
            <a:avLst/>
            <a:gdLst/>
            <a:ahLst/>
            <a:cxnLst>
              <a:cxn ang="0">
                <a:pos x="wd2" y="hd2"/>
              </a:cxn>
              <a:cxn ang="5400000">
                <a:pos x="wd2" y="hd2"/>
              </a:cxn>
              <a:cxn ang="10800000">
                <a:pos x="wd2" y="hd2"/>
              </a:cxn>
              <a:cxn ang="16200000">
                <a:pos x="wd2" y="hd2"/>
              </a:cxn>
            </a:cxnLst>
            <a:rect l="0" t="0" r="r" b="b"/>
            <a:pathLst>
              <a:path w="21385" h="21348" extrusionOk="0">
                <a:moveTo>
                  <a:pt x="6220" y="21334"/>
                </a:moveTo>
                <a:lnTo>
                  <a:pt x="20738" y="4380"/>
                </a:lnTo>
                <a:cubicBezTo>
                  <a:pt x="21600" y="3373"/>
                  <a:pt x="21600" y="1747"/>
                  <a:pt x="20738" y="754"/>
                </a:cubicBezTo>
                <a:lnTo>
                  <a:pt x="20738" y="754"/>
                </a:lnTo>
                <a:cubicBezTo>
                  <a:pt x="19877" y="-252"/>
                  <a:pt x="18484" y="-252"/>
                  <a:pt x="17634" y="754"/>
                </a:cubicBezTo>
                <a:lnTo>
                  <a:pt x="0" y="21348"/>
                </a:lnTo>
                <a:lnTo>
                  <a:pt x="6220" y="21348"/>
                </a:lnTo>
                <a:close/>
              </a:path>
            </a:pathLst>
          </a:custGeom>
          <a:solidFill>
            <a:schemeClr val="accent5">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5008D1CE-4E95-D979-9F57-25D1DCD9E709}"/>
              </a:ext>
            </a:extLst>
          </p:cNvPr>
          <p:cNvSpPr/>
          <p:nvPr userDrawn="1"/>
        </p:nvSpPr>
        <p:spPr>
          <a:xfrm>
            <a:off x="0" y="5764650"/>
            <a:ext cx="1278501" cy="1093350"/>
          </a:xfrm>
          <a:custGeom>
            <a:avLst/>
            <a:gdLst/>
            <a:ahLst/>
            <a:cxnLst>
              <a:cxn ang="0">
                <a:pos x="wd2" y="hd2"/>
              </a:cxn>
              <a:cxn ang="5400000">
                <a:pos x="wd2" y="hd2"/>
              </a:cxn>
              <a:cxn ang="10800000">
                <a:pos x="wd2" y="hd2"/>
              </a:cxn>
              <a:cxn ang="16200000">
                <a:pos x="wd2" y="hd2"/>
              </a:cxn>
            </a:cxnLst>
            <a:rect l="0" t="0" r="r" b="b"/>
            <a:pathLst>
              <a:path w="21386" h="21350" extrusionOk="0">
                <a:moveTo>
                  <a:pt x="6210" y="21350"/>
                </a:moveTo>
                <a:lnTo>
                  <a:pt x="20742" y="4385"/>
                </a:lnTo>
                <a:cubicBezTo>
                  <a:pt x="21600" y="3384"/>
                  <a:pt x="21600" y="1752"/>
                  <a:pt x="20742" y="751"/>
                </a:cubicBezTo>
                <a:lnTo>
                  <a:pt x="20742" y="751"/>
                </a:lnTo>
                <a:cubicBezTo>
                  <a:pt x="19885" y="-250"/>
                  <a:pt x="18487" y="-250"/>
                  <a:pt x="17629" y="751"/>
                </a:cubicBezTo>
                <a:lnTo>
                  <a:pt x="0" y="21331"/>
                </a:lnTo>
                <a:lnTo>
                  <a:pt x="6210" y="21331"/>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defRPr>
            </a:pPr>
            <a:endParaRP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9633595" y="4687147"/>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9633595" y="4914480"/>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9633595" y="5141813"/>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24" name="Date Placeholder 3">
            <a:extLst>
              <a:ext uri="{FF2B5EF4-FFF2-40B4-BE49-F238E27FC236}">
                <a16:creationId xmlns:a16="http://schemas.microsoft.com/office/drawing/2014/main" id="{D3790154-A833-0BFA-7108-8E1F8C4D8968}"/>
              </a:ext>
            </a:extLst>
          </p:cNvPr>
          <p:cNvSpPr>
            <a:spLocks noGrp="1"/>
          </p:cNvSpPr>
          <p:nvPr>
            <p:ph type="dt" sz="half" idx="10"/>
          </p:nvPr>
        </p:nvSpPr>
        <p:spPr>
          <a:xfrm>
            <a:off x="838200" y="6179264"/>
            <a:ext cx="2743200" cy="365125"/>
          </a:xfrm>
          <a:prstGeom prst="rect">
            <a:avLst/>
          </a:prstGeom>
        </p:spPr>
        <p:txBody>
          <a:bodyPr/>
          <a:lstStyle/>
          <a:p>
            <a:r>
              <a:rPr lang="en-US"/>
              <a:t>Date</a:t>
            </a:r>
          </a:p>
        </p:txBody>
      </p:sp>
      <p:sp>
        <p:nvSpPr>
          <p:cNvPr id="25" name="Footer Placeholder 4">
            <a:extLst>
              <a:ext uri="{FF2B5EF4-FFF2-40B4-BE49-F238E27FC236}">
                <a16:creationId xmlns:a16="http://schemas.microsoft.com/office/drawing/2014/main" id="{633C7FE0-667F-37E2-3D04-5F177F6E7002}"/>
              </a:ext>
            </a:extLst>
          </p:cNvPr>
          <p:cNvSpPr>
            <a:spLocks noGrp="1"/>
          </p:cNvSpPr>
          <p:nvPr>
            <p:ph type="ftr" sz="quarter" idx="11"/>
          </p:nvPr>
        </p:nvSpPr>
        <p:spPr>
          <a:xfrm>
            <a:off x="4038600" y="6179264"/>
            <a:ext cx="4114800" cy="365125"/>
          </a:xfrm>
          <a:prstGeom prst="rect">
            <a:avLst/>
          </a:prstGeom>
        </p:spPr>
        <p:txBody>
          <a:bodyPr/>
          <a:lstStyle/>
          <a:p>
            <a:r>
              <a:rPr lang="en-US"/>
              <a:t>Your Footer Here</a:t>
            </a:r>
          </a:p>
        </p:txBody>
      </p:sp>
      <p:sp>
        <p:nvSpPr>
          <p:cNvPr id="26" name="Slide Number Placeholder 5">
            <a:extLst>
              <a:ext uri="{FF2B5EF4-FFF2-40B4-BE49-F238E27FC236}">
                <a16:creationId xmlns:a16="http://schemas.microsoft.com/office/drawing/2014/main" id="{CACEC42F-8E77-1B11-0D37-923903F974C0}"/>
              </a:ext>
            </a:extLst>
          </p:cNvPr>
          <p:cNvSpPr>
            <a:spLocks noGrp="1"/>
          </p:cNvSpPr>
          <p:nvPr>
            <p:ph type="sldNum" sz="quarter" idx="12"/>
          </p:nvPr>
        </p:nvSpPr>
        <p:spPr>
          <a:xfrm>
            <a:off x="8610600" y="6179264"/>
            <a:ext cx="2743200" cy="365125"/>
          </a:xfrm>
          <a:prstGeom prst="rect">
            <a:avLst/>
          </a:prstGeo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155828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5561625" y="3663965"/>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5582176" y="5755505"/>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8549135" y="3663965"/>
            <a:ext cx="2435282" cy="2646878"/>
          </a:xfrm>
          <a:prstGeom prst="rect">
            <a:avLst/>
          </a:prstGeom>
          <a:noFill/>
        </p:spPr>
        <p:txBody>
          <a:bodyPr wrap="none" rtlCol="0">
            <a:spAutoFit/>
          </a:bodyPr>
          <a:lstStyle/>
          <a:p>
            <a:pPr algn="ctr"/>
            <a:r>
              <a:rPr lang="en-US" sz="16600" dirty="0">
                <a:solidFill>
                  <a:schemeClr val="bg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8569686" y="5755505"/>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3000">
              <a:schemeClr val="accent1">
                <a:lumMod val="89000"/>
              </a:schemeClr>
            </a:gs>
            <a:gs pos="97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179264"/>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179264"/>
            <a:ext cx="4114800" cy="365125"/>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179264"/>
            <a:ext cx="27432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fld id="{672B7600-67E3-4D97-B453-880E2742B982}" type="slidenum">
              <a:rPr lang="en-US" smtClean="0"/>
              <a:pPr/>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
        <p:nvSpPr>
          <p:cNvPr id="13" name="Shape">
            <a:extLst>
              <a:ext uri="{FF2B5EF4-FFF2-40B4-BE49-F238E27FC236}">
                <a16:creationId xmlns:a16="http://schemas.microsoft.com/office/drawing/2014/main" id="{71E9EAF8-6BCF-69CF-CEF1-CE12BCFCB9C7}"/>
              </a:ext>
            </a:extLst>
          </p:cNvPr>
          <p:cNvSpPr/>
          <p:nvPr userDrawn="1"/>
        </p:nvSpPr>
        <p:spPr>
          <a:xfrm>
            <a:off x="365769" y="322297"/>
            <a:ext cx="11460461" cy="62344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18" y="21567"/>
                </a:moveTo>
                <a:lnTo>
                  <a:pt x="21582" y="21567"/>
                </a:lnTo>
                <a:lnTo>
                  <a:pt x="21582" y="33"/>
                </a:lnTo>
                <a:lnTo>
                  <a:pt x="18" y="33"/>
                </a:lnTo>
                <a:lnTo>
                  <a:pt x="18" y="21567"/>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531453" y="1837346"/>
            <a:ext cx="6724397" cy="2387600"/>
          </a:xfrm>
        </p:spPr>
        <p:txBody>
          <a:bodyPr>
            <a:noAutofit/>
          </a:bodyPr>
          <a:lstStyle/>
          <a:p>
            <a:r>
              <a:rPr lang="lt-LT" sz="4400" b="1" dirty="0">
                <a:latin typeface="+mn-lt"/>
                <a:cs typeface="Times New Roman" panose="02020603050405020304" pitchFamily="18" charset="0"/>
              </a:rPr>
              <a:t>Vaisingumo rodiklio ir susijusių rodiklių sąryšiai bei pasiskirstymas pasaulyje</a:t>
            </a:r>
            <a:endParaRPr lang="en-US" sz="4400" b="1"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a:xfrm>
            <a:off x="4072269" y="5116753"/>
            <a:ext cx="5809531" cy="1241887"/>
          </a:xfrm>
        </p:spPr>
        <p:txBody>
          <a:bodyPr>
            <a:normAutofit/>
          </a:bodyPr>
          <a:lstStyle/>
          <a:p>
            <a:pPr>
              <a:spcBef>
                <a:spcPts val="0"/>
              </a:spcBef>
              <a:spcAft>
                <a:spcPts val="0"/>
              </a:spcAft>
            </a:pPr>
            <a:r>
              <a:rPr lang="lt-LT" sz="2000" dirty="0">
                <a:cs typeface="Times New Roman" panose="02020603050405020304" pitchFamily="18" charset="0"/>
              </a:rPr>
              <a:t>I grupė, I grupelė</a:t>
            </a:r>
          </a:p>
          <a:p>
            <a:pPr>
              <a:spcBef>
                <a:spcPts val="0"/>
              </a:spcBef>
              <a:spcAft>
                <a:spcPts val="0"/>
              </a:spcAft>
            </a:pPr>
            <a:r>
              <a:rPr lang="lt-LT" sz="2000" dirty="0">
                <a:cs typeface="Times New Roman" panose="02020603050405020304" pitchFamily="18" charset="0"/>
              </a:rPr>
              <a:t>Arnas Usonis, </a:t>
            </a:r>
            <a:r>
              <a:rPr lang="en-US" sz="2000" dirty="0">
                <a:cs typeface="Times New Roman" panose="02020603050405020304" pitchFamily="18" charset="0"/>
              </a:rPr>
              <a:t>E</a:t>
            </a:r>
            <a:r>
              <a:rPr lang="lt-LT" sz="2000" dirty="0">
                <a:cs typeface="Times New Roman" panose="02020603050405020304" pitchFamily="18" charset="0"/>
              </a:rPr>
              <a:t>milija</a:t>
            </a:r>
            <a:r>
              <a:rPr lang="en-US" sz="2000" dirty="0">
                <a:cs typeface="Times New Roman" panose="02020603050405020304" pitchFamily="18" charset="0"/>
              </a:rPr>
              <a:t> </a:t>
            </a:r>
            <a:r>
              <a:rPr lang="en-US" sz="2000" dirty="0" err="1">
                <a:cs typeface="Times New Roman" panose="02020603050405020304" pitchFamily="18" charset="0"/>
              </a:rPr>
              <a:t>Abromaity</a:t>
            </a:r>
            <a:r>
              <a:rPr lang="lt-LT" sz="2000" dirty="0">
                <a:cs typeface="Times New Roman" panose="02020603050405020304" pitchFamily="18" charset="0"/>
              </a:rPr>
              <a:t>tė, Igor Ziuganov ir Lukas Janušauskas</a:t>
            </a:r>
          </a:p>
          <a:p>
            <a:pPr>
              <a:spcBef>
                <a:spcPts val="0"/>
              </a:spcBef>
              <a:spcAft>
                <a:spcPts val="0"/>
              </a:spcAft>
            </a:pPr>
            <a:r>
              <a:rPr lang="lt-LT" sz="2000" dirty="0">
                <a:cs typeface="Times New Roman" panose="02020603050405020304" pitchFamily="18" charset="0"/>
              </a:rPr>
              <a:t>Recenzentai: VI grupelė</a:t>
            </a:r>
            <a:endParaRPr lang="en-US" sz="2000" dirty="0">
              <a:cs typeface="Times New Roman" panose="02020603050405020304" pitchFamily="18" charset="0"/>
            </a:endParaRPr>
          </a:p>
        </p:txBody>
      </p:sp>
      <p:pic>
        <p:nvPicPr>
          <p:cNvPr id="7" name="Picture 6">
            <a:extLst>
              <a:ext uri="{FF2B5EF4-FFF2-40B4-BE49-F238E27FC236}">
                <a16:creationId xmlns:a16="http://schemas.microsoft.com/office/drawing/2014/main" id="{D91E6055-C7CB-4BA4-AB07-F01A3D8DAB85}"/>
              </a:ext>
            </a:extLst>
          </p:cNvPr>
          <p:cNvPicPr>
            <a:picLocks noChangeAspect="1"/>
          </p:cNvPicPr>
          <p:nvPr/>
        </p:nvPicPr>
        <p:blipFill>
          <a:blip r:embed="rId3"/>
          <a:stretch>
            <a:fillRect/>
          </a:stretch>
        </p:blipFill>
        <p:spPr>
          <a:xfrm>
            <a:off x="9034315" y="-106326"/>
            <a:ext cx="3519189" cy="1847574"/>
          </a:xfrm>
          <a:prstGeom prst="rect">
            <a:avLst/>
          </a:prstGeom>
        </p:spPr>
      </p:pic>
    </p:spTree>
    <p:extLst>
      <p:ext uri="{BB962C8B-B14F-4D97-AF65-F5344CB8AC3E}">
        <p14:creationId xmlns:p14="http://schemas.microsoft.com/office/powerpoint/2010/main" val="417488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1365832" y="348237"/>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4000" b="1" dirty="0">
                <a:latin typeface="+mn-lt"/>
              </a:rPr>
              <a:t>Kintamųjų sąryšius iliustruoja</a:t>
            </a:r>
          </a:p>
          <a:p>
            <a:pPr algn="ctr"/>
            <a:r>
              <a:rPr lang="lt-LT" sz="4000" b="1" dirty="0">
                <a:latin typeface="+mn-lt"/>
              </a:rPr>
              <a:t>sklaidos diagramos:</a:t>
            </a:r>
            <a:endParaRPr lang="en-US" sz="40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889495" y="5249149"/>
            <a:ext cx="4250543" cy="523220"/>
          </a:xfrm>
          <a:prstGeom prst="rect">
            <a:avLst/>
          </a:prstGeom>
          <a:noFill/>
        </p:spPr>
        <p:txBody>
          <a:bodyPr wrap="square" rtlCol="0">
            <a:spAutoFit/>
          </a:bodyPr>
          <a:lstStyle/>
          <a:p>
            <a:r>
              <a:rPr lang="lt-LT" sz="1400" i="1" dirty="0">
                <a:solidFill>
                  <a:schemeClr val="bg1">
                    <a:lumMod val="75000"/>
                  </a:schemeClr>
                </a:solidFill>
              </a:rPr>
              <a:t>4 pav. – gyventojų vaisingumo rodyklio ir HDI sklaidos diagrama</a:t>
            </a:r>
            <a:endParaRPr lang="en-US" sz="1400" i="1" dirty="0">
              <a:solidFill>
                <a:schemeClr val="bg1">
                  <a:lumMod val="75000"/>
                </a:schemeClr>
              </a:solidFill>
            </a:endParaRPr>
          </a:p>
        </p:txBody>
      </p:sp>
      <p:pic>
        <p:nvPicPr>
          <p:cNvPr id="5" name="Picture 4">
            <a:extLst>
              <a:ext uri="{FF2B5EF4-FFF2-40B4-BE49-F238E27FC236}">
                <a16:creationId xmlns:a16="http://schemas.microsoft.com/office/drawing/2014/main" id="{98FB2EFD-F22E-468D-A240-73F8A836642E}"/>
              </a:ext>
            </a:extLst>
          </p:cNvPr>
          <p:cNvPicPr>
            <a:picLocks noChangeAspect="1"/>
          </p:cNvPicPr>
          <p:nvPr/>
        </p:nvPicPr>
        <p:blipFill>
          <a:blip r:embed="rId4"/>
          <a:stretch>
            <a:fillRect/>
          </a:stretch>
        </p:blipFill>
        <p:spPr>
          <a:xfrm>
            <a:off x="889495" y="2391186"/>
            <a:ext cx="4725442" cy="2857963"/>
          </a:xfrm>
          <a:prstGeom prst="rect">
            <a:avLst/>
          </a:prstGeom>
          <a:effectLst>
            <a:softEdge rad="63500"/>
          </a:effectLst>
        </p:spPr>
      </p:pic>
      <p:pic>
        <p:nvPicPr>
          <p:cNvPr id="10" name="Picture 9">
            <a:extLst>
              <a:ext uri="{FF2B5EF4-FFF2-40B4-BE49-F238E27FC236}">
                <a16:creationId xmlns:a16="http://schemas.microsoft.com/office/drawing/2014/main" id="{CAC243A0-1C7C-47C8-A962-CA3C6AB8C57C}"/>
              </a:ext>
            </a:extLst>
          </p:cNvPr>
          <p:cNvPicPr>
            <a:picLocks noChangeAspect="1"/>
          </p:cNvPicPr>
          <p:nvPr/>
        </p:nvPicPr>
        <p:blipFill>
          <a:blip r:embed="rId5"/>
          <a:stretch>
            <a:fillRect/>
          </a:stretch>
        </p:blipFill>
        <p:spPr>
          <a:xfrm>
            <a:off x="6577064" y="2430033"/>
            <a:ext cx="4725442" cy="2780271"/>
          </a:xfrm>
          <a:prstGeom prst="rect">
            <a:avLst/>
          </a:prstGeom>
          <a:effectLst>
            <a:softEdge rad="63500"/>
          </a:effectLst>
        </p:spPr>
      </p:pic>
      <p:sp>
        <p:nvSpPr>
          <p:cNvPr id="15" name="TextBox 14">
            <a:extLst>
              <a:ext uri="{FF2B5EF4-FFF2-40B4-BE49-F238E27FC236}">
                <a16:creationId xmlns:a16="http://schemas.microsoft.com/office/drawing/2014/main" id="{30713AF3-3951-448F-8FB4-9BAF238B598D}"/>
              </a:ext>
            </a:extLst>
          </p:cNvPr>
          <p:cNvSpPr txBox="1"/>
          <p:nvPr/>
        </p:nvSpPr>
        <p:spPr>
          <a:xfrm>
            <a:off x="6577064" y="5249149"/>
            <a:ext cx="4250543" cy="523220"/>
          </a:xfrm>
          <a:prstGeom prst="rect">
            <a:avLst/>
          </a:prstGeom>
          <a:noFill/>
        </p:spPr>
        <p:txBody>
          <a:bodyPr wrap="square" rtlCol="0">
            <a:spAutoFit/>
          </a:bodyPr>
          <a:lstStyle/>
          <a:p>
            <a:r>
              <a:rPr lang="lt-LT" sz="1400" i="1" dirty="0">
                <a:solidFill>
                  <a:schemeClr val="bg1">
                    <a:lumMod val="75000"/>
                  </a:schemeClr>
                </a:solidFill>
              </a:rPr>
              <a:t>5 pav. – gyventojų vaisingumo rodyklio ir aukštojo išsilavinimo procento sklaidos diagrama</a:t>
            </a:r>
            <a:endParaRPr lang="en-US" sz="1400" i="1" dirty="0">
              <a:solidFill>
                <a:schemeClr val="bg1">
                  <a:lumMod val="75000"/>
                </a:schemeClr>
              </a:solidFill>
            </a:endParaRPr>
          </a:p>
        </p:txBody>
      </p:sp>
    </p:spTree>
    <p:extLst>
      <p:ext uri="{BB962C8B-B14F-4D97-AF65-F5344CB8AC3E}">
        <p14:creationId xmlns:p14="http://schemas.microsoft.com/office/powerpoint/2010/main" val="2562942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750930" y="422266"/>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3600" b="1" dirty="0">
                <a:latin typeface="+mn-lt"/>
              </a:rPr>
              <a:t>Aukštąjį išsilavinimą gavusiųjų suaugusiųjų pasiskirstymo tyrimas</a:t>
            </a:r>
            <a:endParaRPr lang="en-US" sz="36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3114535" y="5978887"/>
            <a:ext cx="4250543" cy="307777"/>
          </a:xfrm>
          <a:prstGeom prst="rect">
            <a:avLst/>
          </a:prstGeom>
          <a:noFill/>
        </p:spPr>
        <p:txBody>
          <a:bodyPr wrap="square" rtlCol="0">
            <a:spAutoFit/>
          </a:bodyPr>
          <a:lstStyle/>
          <a:p>
            <a:r>
              <a:rPr lang="lt-LT" sz="1400" i="1" dirty="0">
                <a:solidFill>
                  <a:schemeClr val="bg1">
                    <a:lumMod val="75000"/>
                  </a:schemeClr>
                </a:solidFill>
              </a:rPr>
              <a:t>  6 pav. – aukštąjį išsilavinimą gavusių procentas.</a:t>
            </a:r>
            <a:endParaRPr lang="en-US" sz="1400" i="1" dirty="0">
              <a:solidFill>
                <a:schemeClr val="bg1">
                  <a:lumMod val="75000"/>
                </a:schemeClr>
              </a:solidFill>
            </a:endParaRPr>
          </a:p>
        </p:txBody>
      </p:sp>
      <p:pic>
        <p:nvPicPr>
          <p:cNvPr id="3" name="Picture 2">
            <a:extLst>
              <a:ext uri="{FF2B5EF4-FFF2-40B4-BE49-F238E27FC236}">
                <a16:creationId xmlns:a16="http://schemas.microsoft.com/office/drawing/2014/main" id="{73BD07F4-B948-4EA9-9DB0-BB54246B9B75}"/>
              </a:ext>
            </a:extLst>
          </p:cNvPr>
          <p:cNvPicPr>
            <a:picLocks noChangeAspect="1"/>
          </p:cNvPicPr>
          <p:nvPr/>
        </p:nvPicPr>
        <p:blipFill>
          <a:blip r:embed="rId4"/>
          <a:stretch>
            <a:fillRect/>
          </a:stretch>
        </p:blipFill>
        <p:spPr>
          <a:xfrm>
            <a:off x="3229759" y="1809254"/>
            <a:ext cx="5732481" cy="4169633"/>
          </a:xfrm>
          <a:prstGeom prst="rect">
            <a:avLst/>
          </a:prstGeom>
          <a:effectLst>
            <a:softEdge rad="63500"/>
          </a:effectLst>
        </p:spPr>
      </p:pic>
    </p:spTree>
    <p:extLst>
      <p:ext uri="{BB962C8B-B14F-4D97-AF65-F5344CB8AC3E}">
        <p14:creationId xmlns:p14="http://schemas.microsoft.com/office/powerpoint/2010/main" val="3542046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781410" y="360471"/>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4000" b="1" dirty="0">
                <a:latin typeface="+mn-lt"/>
              </a:rPr>
              <a:t>Vaisingumo pasiskirstymas pasaulyje</a:t>
            </a:r>
            <a:endParaRPr lang="en-US" sz="40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2205654" y="5937473"/>
            <a:ext cx="4250543" cy="307777"/>
          </a:xfrm>
          <a:prstGeom prst="rect">
            <a:avLst/>
          </a:prstGeom>
          <a:noFill/>
        </p:spPr>
        <p:txBody>
          <a:bodyPr wrap="square" rtlCol="0">
            <a:spAutoFit/>
          </a:bodyPr>
          <a:lstStyle/>
          <a:p>
            <a:r>
              <a:rPr lang="lt-LT" sz="1400" i="1" dirty="0">
                <a:solidFill>
                  <a:schemeClr val="bg1">
                    <a:lumMod val="75000"/>
                  </a:schemeClr>
                </a:solidFill>
              </a:rPr>
              <a:t>  7 pav. Vaisingumo rodiklis įvairiose pasaulio šalyse.</a:t>
            </a:r>
            <a:endParaRPr lang="en-US" sz="1400" i="1" dirty="0">
              <a:solidFill>
                <a:schemeClr val="bg1">
                  <a:lumMod val="75000"/>
                </a:schemeClr>
              </a:solidFill>
            </a:endParaRPr>
          </a:p>
        </p:txBody>
      </p:sp>
      <p:pic>
        <p:nvPicPr>
          <p:cNvPr id="4" name="Picture 3">
            <a:extLst>
              <a:ext uri="{FF2B5EF4-FFF2-40B4-BE49-F238E27FC236}">
                <a16:creationId xmlns:a16="http://schemas.microsoft.com/office/drawing/2014/main" id="{7831AA83-91EF-4166-8730-E07EECB54C06}"/>
              </a:ext>
            </a:extLst>
          </p:cNvPr>
          <p:cNvPicPr>
            <a:picLocks noChangeAspect="1"/>
          </p:cNvPicPr>
          <p:nvPr/>
        </p:nvPicPr>
        <p:blipFill>
          <a:blip r:embed="rId4"/>
          <a:stretch>
            <a:fillRect/>
          </a:stretch>
        </p:blipFill>
        <p:spPr>
          <a:xfrm>
            <a:off x="2283927" y="1588150"/>
            <a:ext cx="7624146" cy="4349323"/>
          </a:xfrm>
          <a:prstGeom prst="rect">
            <a:avLst/>
          </a:prstGeom>
          <a:effectLst>
            <a:softEdge rad="63500"/>
          </a:effectLst>
        </p:spPr>
      </p:pic>
    </p:spTree>
    <p:extLst>
      <p:ext uri="{BB962C8B-B14F-4D97-AF65-F5344CB8AC3E}">
        <p14:creationId xmlns:p14="http://schemas.microsoft.com/office/powerpoint/2010/main" val="2477753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781410" y="472945"/>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4000" b="1" dirty="0">
                <a:latin typeface="+mn-lt"/>
              </a:rPr>
              <a:t>Tirdami šį pasiskirstymą pagal žemynus nubrėžiame skritulinę diagramą:</a:t>
            </a:r>
            <a:endParaRPr lang="en-US" sz="40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3191390" y="6037352"/>
            <a:ext cx="5687274" cy="307777"/>
          </a:xfrm>
          <a:prstGeom prst="rect">
            <a:avLst/>
          </a:prstGeom>
          <a:noFill/>
        </p:spPr>
        <p:txBody>
          <a:bodyPr wrap="square" rtlCol="0">
            <a:spAutoFit/>
          </a:bodyPr>
          <a:lstStyle/>
          <a:p>
            <a:r>
              <a:rPr lang="lt-LT" sz="1400" i="1" dirty="0">
                <a:solidFill>
                  <a:schemeClr val="bg1">
                    <a:lumMod val="75000"/>
                  </a:schemeClr>
                </a:solidFill>
              </a:rPr>
              <a:t>  8 pav. Skritulinė diagrama, vaizduojanti vaisingumą įvairiuose žemynuose</a:t>
            </a:r>
            <a:endParaRPr lang="en-US" sz="1400" i="1" dirty="0">
              <a:solidFill>
                <a:schemeClr val="bg1">
                  <a:lumMod val="75000"/>
                </a:schemeClr>
              </a:solidFill>
            </a:endParaRPr>
          </a:p>
        </p:txBody>
      </p:sp>
      <p:pic>
        <p:nvPicPr>
          <p:cNvPr id="3" name="Picture 2">
            <a:extLst>
              <a:ext uri="{FF2B5EF4-FFF2-40B4-BE49-F238E27FC236}">
                <a16:creationId xmlns:a16="http://schemas.microsoft.com/office/drawing/2014/main" id="{DEDFB4EB-7916-4391-AF04-6F301BB9DB3D}"/>
              </a:ext>
            </a:extLst>
          </p:cNvPr>
          <p:cNvPicPr>
            <a:picLocks noChangeAspect="1"/>
          </p:cNvPicPr>
          <p:nvPr/>
        </p:nvPicPr>
        <p:blipFill>
          <a:blip r:embed="rId4"/>
          <a:stretch>
            <a:fillRect/>
          </a:stretch>
        </p:blipFill>
        <p:spPr>
          <a:xfrm>
            <a:off x="3291814" y="1930825"/>
            <a:ext cx="5486426" cy="4106527"/>
          </a:xfrm>
          <a:prstGeom prst="rect">
            <a:avLst/>
          </a:prstGeom>
          <a:effectLst>
            <a:softEdge rad="63500"/>
          </a:effectLst>
        </p:spPr>
      </p:pic>
    </p:spTree>
    <p:extLst>
      <p:ext uri="{BB962C8B-B14F-4D97-AF65-F5344CB8AC3E}">
        <p14:creationId xmlns:p14="http://schemas.microsoft.com/office/powerpoint/2010/main" val="3063613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1147170" y="472945"/>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4000" b="1" dirty="0">
                <a:latin typeface="+mn-lt"/>
              </a:rPr>
              <a:t>Vaisingumo rodiklis Baltijos šalyse</a:t>
            </a:r>
            <a:endParaRPr lang="en-US" sz="40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2906001" y="5500502"/>
            <a:ext cx="5687274" cy="307777"/>
          </a:xfrm>
          <a:prstGeom prst="rect">
            <a:avLst/>
          </a:prstGeom>
          <a:noFill/>
        </p:spPr>
        <p:txBody>
          <a:bodyPr wrap="square" rtlCol="0">
            <a:spAutoFit/>
          </a:bodyPr>
          <a:lstStyle/>
          <a:p>
            <a:r>
              <a:rPr lang="lt-LT" sz="1400" i="1" dirty="0">
                <a:solidFill>
                  <a:schemeClr val="bg1">
                    <a:lumMod val="75000"/>
                  </a:schemeClr>
                </a:solidFill>
              </a:rPr>
              <a:t>  9 pav. – minėti rodikliai Baltijos šalyse</a:t>
            </a:r>
            <a:endParaRPr lang="en-US" sz="1400" i="1" dirty="0">
              <a:solidFill>
                <a:schemeClr val="bg1">
                  <a:lumMod val="75000"/>
                </a:schemeClr>
              </a:solidFill>
            </a:endParaRPr>
          </a:p>
        </p:txBody>
      </p:sp>
      <p:pic>
        <p:nvPicPr>
          <p:cNvPr id="4" name="Picture 3">
            <a:extLst>
              <a:ext uri="{FF2B5EF4-FFF2-40B4-BE49-F238E27FC236}">
                <a16:creationId xmlns:a16="http://schemas.microsoft.com/office/drawing/2014/main" id="{29FB224F-653D-46DB-9E77-BE26E18DB7EB}"/>
              </a:ext>
            </a:extLst>
          </p:cNvPr>
          <p:cNvPicPr>
            <a:picLocks noChangeAspect="1"/>
          </p:cNvPicPr>
          <p:nvPr/>
        </p:nvPicPr>
        <p:blipFill>
          <a:blip r:embed="rId4"/>
          <a:stretch>
            <a:fillRect/>
          </a:stretch>
        </p:blipFill>
        <p:spPr>
          <a:xfrm>
            <a:off x="2955150" y="1644620"/>
            <a:ext cx="6415768" cy="3856451"/>
          </a:xfrm>
          <a:prstGeom prst="rect">
            <a:avLst/>
          </a:prstGeom>
          <a:effectLst>
            <a:softEdge rad="63500"/>
          </a:effectLst>
        </p:spPr>
      </p:pic>
    </p:spTree>
    <p:extLst>
      <p:ext uri="{BB962C8B-B14F-4D97-AF65-F5344CB8AC3E}">
        <p14:creationId xmlns:p14="http://schemas.microsoft.com/office/powerpoint/2010/main" val="2119458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1147170" y="386939"/>
            <a:ext cx="83625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sz="2800" b="1" dirty="0">
                <a:latin typeface="+mn-lt"/>
              </a:rPr>
              <a:t>Kaip keitėsi Baltijos šalių vaisingumo rodiklis tarp 1960 ir 2021 metų:</a:t>
            </a:r>
            <a:endParaRPr lang="en-US" sz="2800"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2601201" y="5440314"/>
            <a:ext cx="5687274" cy="307777"/>
          </a:xfrm>
          <a:prstGeom prst="rect">
            <a:avLst/>
          </a:prstGeom>
          <a:noFill/>
        </p:spPr>
        <p:txBody>
          <a:bodyPr wrap="square" rtlCol="0">
            <a:spAutoFit/>
          </a:bodyPr>
          <a:lstStyle/>
          <a:p>
            <a:r>
              <a:rPr lang="lt-LT" sz="1400" i="1" dirty="0">
                <a:solidFill>
                  <a:schemeClr val="bg1">
                    <a:lumMod val="75000"/>
                  </a:schemeClr>
                </a:solidFill>
              </a:rPr>
              <a:t>  10 pav. – Baltijos šalių vaisingumo rodiklis įvairiais metais.</a:t>
            </a:r>
            <a:endParaRPr lang="en-US" sz="1400" i="1" dirty="0">
              <a:solidFill>
                <a:schemeClr val="bg1">
                  <a:lumMod val="75000"/>
                </a:schemeClr>
              </a:solidFill>
            </a:endParaRPr>
          </a:p>
        </p:txBody>
      </p:sp>
      <p:pic>
        <p:nvPicPr>
          <p:cNvPr id="3" name="Picture 2">
            <a:extLst>
              <a:ext uri="{FF2B5EF4-FFF2-40B4-BE49-F238E27FC236}">
                <a16:creationId xmlns:a16="http://schemas.microsoft.com/office/drawing/2014/main" id="{9B6F0EBC-68CC-43B6-AD3D-BC33D26751AB}"/>
              </a:ext>
            </a:extLst>
          </p:cNvPr>
          <p:cNvPicPr>
            <a:picLocks noChangeAspect="1"/>
          </p:cNvPicPr>
          <p:nvPr/>
        </p:nvPicPr>
        <p:blipFill>
          <a:blip r:embed="rId4"/>
          <a:stretch>
            <a:fillRect/>
          </a:stretch>
        </p:blipFill>
        <p:spPr>
          <a:xfrm>
            <a:off x="2719981" y="1629380"/>
            <a:ext cx="6059313" cy="3810934"/>
          </a:xfrm>
          <a:prstGeom prst="rect">
            <a:avLst/>
          </a:prstGeom>
          <a:effectLst>
            <a:softEdge rad="63500"/>
          </a:effectLst>
        </p:spPr>
      </p:pic>
    </p:spTree>
    <p:extLst>
      <p:ext uri="{BB962C8B-B14F-4D97-AF65-F5344CB8AC3E}">
        <p14:creationId xmlns:p14="http://schemas.microsoft.com/office/powerpoint/2010/main" val="2795667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4569553" y="2070416"/>
            <a:ext cx="7929693" cy="2039646"/>
          </a:xfrm>
        </p:spPr>
        <p:txBody>
          <a:bodyPr/>
          <a:lstStyle/>
          <a:p>
            <a:r>
              <a:rPr lang="lt-LT" b="1" dirty="0">
                <a:latin typeface="+mn-lt"/>
              </a:rPr>
              <a:t>Išvados</a:t>
            </a:r>
            <a:endParaRPr lang="en-US" b="1" dirty="0">
              <a:latin typeface="+mn-lt"/>
            </a:endParaRPr>
          </a:p>
        </p:txBody>
      </p:sp>
      <p:pic>
        <p:nvPicPr>
          <p:cNvPr id="9" name="Picture 8">
            <a:extLst>
              <a:ext uri="{FF2B5EF4-FFF2-40B4-BE49-F238E27FC236}">
                <a16:creationId xmlns:a16="http://schemas.microsoft.com/office/drawing/2014/main" id="{5E39EC03-5E58-42F6-B6E1-059B87727D9B}"/>
              </a:ext>
            </a:extLst>
          </p:cNvPr>
          <p:cNvPicPr>
            <a:picLocks noChangeAspect="1"/>
          </p:cNvPicPr>
          <p:nvPr/>
        </p:nvPicPr>
        <p:blipFill>
          <a:blip r:embed="rId3"/>
          <a:stretch>
            <a:fillRect/>
          </a:stretch>
        </p:blipFill>
        <p:spPr>
          <a:xfrm>
            <a:off x="9308326" y="319056"/>
            <a:ext cx="2524884" cy="1325564"/>
          </a:xfrm>
          <a:prstGeom prst="rect">
            <a:avLst/>
          </a:prstGeom>
        </p:spPr>
      </p:pic>
      <p:pic>
        <p:nvPicPr>
          <p:cNvPr id="3" name="Picture 2">
            <a:extLst>
              <a:ext uri="{FF2B5EF4-FFF2-40B4-BE49-F238E27FC236}">
                <a16:creationId xmlns:a16="http://schemas.microsoft.com/office/drawing/2014/main" id="{94B92658-F861-476B-A747-60E6ADE375CF}"/>
              </a:ext>
            </a:extLst>
          </p:cNvPr>
          <p:cNvPicPr>
            <a:picLocks noChangeAspect="1"/>
          </p:cNvPicPr>
          <p:nvPr/>
        </p:nvPicPr>
        <p:blipFill>
          <a:blip r:embed="rId4"/>
          <a:stretch>
            <a:fillRect/>
          </a:stretch>
        </p:blipFill>
        <p:spPr>
          <a:xfrm>
            <a:off x="4759015" y="794391"/>
            <a:ext cx="2155810" cy="2155810"/>
          </a:xfrm>
          <a:prstGeom prst="rect">
            <a:avLst/>
          </a:prstGeom>
        </p:spPr>
      </p:pic>
    </p:spTree>
    <p:extLst>
      <p:ext uri="{BB962C8B-B14F-4D97-AF65-F5344CB8AC3E}">
        <p14:creationId xmlns:p14="http://schemas.microsoft.com/office/powerpoint/2010/main" val="978841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6" name="Title 1">
            <a:extLst>
              <a:ext uri="{FF2B5EF4-FFF2-40B4-BE49-F238E27FC236}">
                <a16:creationId xmlns:a16="http://schemas.microsoft.com/office/drawing/2014/main" id="{65FBB41C-4236-486A-83C8-283CE7C172C2}"/>
              </a:ext>
            </a:extLst>
          </p:cNvPr>
          <p:cNvSpPr>
            <a:spLocks noGrp="1"/>
          </p:cNvSpPr>
          <p:nvPr>
            <p:ph type="title"/>
          </p:nvPr>
        </p:nvSpPr>
        <p:spPr>
          <a:xfrm>
            <a:off x="882298" y="918371"/>
            <a:ext cx="9612270" cy="5938645"/>
          </a:xfrm>
        </p:spPr>
        <p:txBody>
          <a:bodyPr>
            <a:noAutofit/>
          </a:bodyPr>
          <a:lstStyle/>
          <a:p>
            <a:r>
              <a:rPr lang="lt-LT" sz="2400" b="1" dirty="0">
                <a:latin typeface="+mn-lt"/>
              </a:rPr>
              <a:t> HDI rodiklio išskirtys </a:t>
            </a:r>
            <a:r>
              <a:rPr lang="lt-LT" sz="2400" dirty="0">
                <a:latin typeface="+mn-lt"/>
              </a:rPr>
              <a:t>- vienintėlės HDi rodiklio išskirtys buvo šalys, kurių HDI rodiklis nėra duotas. Todėl  </a:t>
            </a:r>
            <a:br>
              <a:rPr lang="lt-LT" sz="2400" dirty="0">
                <a:latin typeface="+mn-lt"/>
              </a:rPr>
            </a:br>
            <a:br>
              <a:rPr lang="lt-LT" sz="2400" dirty="0">
                <a:latin typeface="+mn-lt"/>
              </a:rPr>
            </a:br>
            <a:r>
              <a:rPr lang="lt-LT" sz="2400" b="1" dirty="0">
                <a:latin typeface="+mn-lt"/>
              </a:rPr>
              <a:t>Vaisingumo rodiklio išskirtys </a:t>
            </a:r>
            <a:r>
              <a:rPr lang="lt-LT" sz="2400" dirty="0">
                <a:latin typeface="+mn-lt"/>
              </a:rPr>
              <a:t>- </a:t>
            </a:r>
            <a:br>
              <a:rPr lang="lt-LT" sz="2400" dirty="0">
                <a:latin typeface="+mn-lt"/>
              </a:rPr>
            </a:br>
            <a:br>
              <a:rPr lang="lt-LT" sz="2400" dirty="0">
                <a:latin typeface="+mn-lt"/>
              </a:rPr>
            </a:br>
            <a:r>
              <a:rPr lang="lt-LT" sz="2400" b="1" dirty="0">
                <a:latin typeface="+mn-lt"/>
              </a:rPr>
              <a:t>Vaisingumo rodiklis ir HDI bei aukštojo išsilavinimo sąryšis</a:t>
            </a:r>
            <a:br>
              <a:rPr lang="lt-LT" sz="2400" dirty="0">
                <a:latin typeface="+mn-lt"/>
              </a:rPr>
            </a:br>
            <a:r>
              <a:rPr lang="lt-LT" sz="1800" dirty="0">
                <a:latin typeface="+mn-lt"/>
              </a:rPr>
              <a:t>Galime daryti išvadą, kad vaisingumo rodiklis stipriai neigiamai koreliuoja su HDI, tai reiškia, kad yra neigiamas tiesinis sąryšis tarp vaisingumo rodiklio ir HDI. Tačiau vaisingumas su aukštojo išsilavinio procentu taip stirpiai nekoreliuoja, kadangi koreliacijos koeficientas lygus -0.39</a:t>
            </a:r>
            <a:br>
              <a:rPr lang="lt-LT" sz="2400" dirty="0">
                <a:latin typeface="+mn-lt"/>
              </a:rPr>
            </a:br>
            <a:br>
              <a:rPr lang="lt-LT" sz="2400" dirty="0"/>
            </a:br>
            <a:endParaRPr lang="en-US" sz="2400" dirty="0"/>
          </a:p>
        </p:txBody>
      </p:sp>
    </p:spTree>
    <p:extLst>
      <p:ext uri="{BB962C8B-B14F-4D97-AF65-F5344CB8AC3E}">
        <p14:creationId xmlns:p14="http://schemas.microsoft.com/office/powerpoint/2010/main" val="2917215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6" name="Title 1">
            <a:extLst>
              <a:ext uri="{FF2B5EF4-FFF2-40B4-BE49-F238E27FC236}">
                <a16:creationId xmlns:a16="http://schemas.microsoft.com/office/drawing/2014/main" id="{65FBB41C-4236-486A-83C8-283CE7C172C2}"/>
              </a:ext>
            </a:extLst>
          </p:cNvPr>
          <p:cNvSpPr>
            <a:spLocks noGrp="1"/>
          </p:cNvSpPr>
          <p:nvPr>
            <p:ph type="title"/>
          </p:nvPr>
        </p:nvSpPr>
        <p:spPr>
          <a:xfrm>
            <a:off x="888090" y="319056"/>
            <a:ext cx="9017910" cy="6219888"/>
          </a:xfrm>
        </p:spPr>
        <p:txBody>
          <a:bodyPr>
            <a:noAutofit/>
          </a:bodyPr>
          <a:lstStyle/>
          <a:p>
            <a:br>
              <a:rPr lang="lt-LT" sz="1800" dirty="0"/>
            </a:br>
            <a:r>
              <a:rPr lang="lt-LT" sz="2400" b="1" dirty="0">
                <a:latin typeface="+mn-lt"/>
              </a:rPr>
              <a:t>Vaisingumo rodiklio pasiskirtsymas</a:t>
            </a:r>
            <a:br>
              <a:rPr lang="lt-LT" sz="1800" dirty="0">
                <a:latin typeface="+mn-lt"/>
              </a:rPr>
            </a:br>
            <a:r>
              <a:rPr lang="lt-LT" sz="1800" dirty="0">
                <a:latin typeface="+mn-lt"/>
              </a:rPr>
              <a:t>Iš histogramos matome, kad vaisingumo rodiklio pasiskirstymas, nėra simetriškas. Didžioji dalis šalių turi gana mažą vaisingumo rodiklį. </a:t>
            </a:r>
            <a:br>
              <a:rPr lang="lt-LT" sz="1800" dirty="0">
                <a:latin typeface="+mn-lt"/>
              </a:rPr>
            </a:br>
            <a:br>
              <a:rPr lang="lt-LT" sz="1800" dirty="0">
                <a:latin typeface="+mn-lt"/>
              </a:rPr>
            </a:br>
            <a:br>
              <a:rPr lang="lt-LT" sz="1800" dirty="0">
                <a:latin typeface="+mn-lt"/>
              </a:rPr>
            </a:br>
            <a:r>
              <a:rPr lang="lt-LT" sz="2400" b="1" dirty="0">
                <a:latin typeface="+mn-lt"/>
              </a:rPr>
              <a:t>Vaisingumas Baltijos šalyse</a:t>
            </a:r>
            <a:br>
              <a:rPr lang="lt-LT" sz="1800" dirty="0">
                <a:latin typeface="+mn-lt"/>
              </a:rPr>
            </a:br>
            <a:r>
              <a:rPr lang="lt-LT" sz="1800" dirty="0">
                <a:latin typeface="+mn-lt"/>
              </a:rPr>
              <a:t>Baltijos šalyse minėti rodikiai yra labai panašūs. Taip pat, galima pastebėti, kad Baltijos šalių vaisingumas visais metais nuo 1960 iki 2021 buvo panašus ir kitimas buvo praktiškai identiškas.</a:t>
            </a:r>
            <a:br>
              <a:rPr lang="lt-LT" sz="1800" dirty="0">
                <a:latin typeface="+mn-lt"/>
              </a:rPr>
            </a:br>
            <a:br>
              <a:rPr lang="lt-LT" sz="1800" dirty="0">
                <a:latin typeface="+mn-lt"/>
              </a:rPr>
            </a:br>
            <a:r>
              <a:rPr lang="lt-LT" sz="2400" b="1" dirty="0">
                <a:latin typeface="+mn-lt"/>
              </a:rPr>
              <a:t>Vaisingumo pasiskirstymas pasaulyje</a:t>
            </a:r>
            <a:br>
              <a:rPr lang="lt-LT" sz="1800" dirty="0">
                <a:latin typeface="+mn-lt"/>
              </a:rPr>
            </a:br>
            <a:r>
              <a:rPr lang="lt-LT" sz="1800" dirty="0">
                <a:latin typeface="+mn-lt"/>
              </a:rPr>
              <a:t>Iš žemėlapio matome, kad daugelis šalių, kurių vaisingumas yra didesnis už vidurkį, yra Afrikoje.</a:t>
            </a:r>
            <a:br>
              <a:rPr lang="lt-LT" sz="1800" dirty="0">
                <a:latin typeface="+mn-lt"/>
              </a:rPr>
            </a:br>
            <a:r>
              <a:rPr lang="lt-LT" sz="1800" dirty="0">
                <a:latin typeface="+mn-lt"/>
              </a:rPr>
              <a:t>Taip pat tirdami pagal žemynus, matome iš skirtulinio grafiko, kad didžiausias vaisingumas yra Afrikoje.</a:t>
            </a:r>
            <a:endParaRPr lang="en-US" sz="1800" dirty="0">
              <a:latin typeface="+mn-lt"/>
            </a:endParaRPr>
          </a:p>
        </p:txBody>
      </p:sp>
    </p:spTree>
    <p:extLst>
      <p:ext uri="{BB962C8B-B14F-4D97-AF65-F5344CB8AC3E}">
        <p14:creationId xmlns:p14="http://schemas.microsoft.com/office/powerpoint/2010/main" val="3355819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405130" y="1737360"/>
            <a:ext cx="6590030" cy="2331720"/>
          </a:xfrm>
        </p:spPr>
        <p:txBody>
          <a:bodyPr/>
          <a:lstStyle/>
          <a:p>
            <a:pPr algn="ctr"/>
            <a:r>
              <a:rPr lang="lt-LT" b="1" dirty="0">
                <a:latin typeface="+mn-lt"/>
              </a:rPr>
              <a:t>Dėkojame už dėmesį</a:t>
            </a:r>
            <a:endParaRPr lang="en-US" b="1" dirty="0">
              <a:latin typeface="+mn-lt"/>
            </a:endParaRPr>
          </a:p>
        </p:txBody>
      </p:sp>
      <p:pic>
        <p:nvPicPr>
          <p:cNvPr id="19" name="Picture 18">
            <a:extLst>
              <a:ext uri="{FF2B5EF4-FFF2-40B4-BE49-F238E27FC236}">
                <a16:creationId xmlns:a16="http://schemas.microsoft.com/office/drawing/2014/main" id="{32EAD1D0-E485-4277-AC1A-B4AB8C8E40D2}"/>
              </a:ext>
            </a:extLst>
          </p:cNvPr>
          <p:cNvPicPr>
            <a:picLocks noChangeAspect="1"/>
          </p:cNvPicPr>
          <p:nvPr/>
        </p:nvPicPr>
        <p:blipFill>
          <a:blip r:embed="rId3"/>
          <a:stretch>
            <a:fillRect/>
          </a:stretch>
        </p:blipFill>
        <p:spPr>
          <a:xfrm>
            <a:off x="5170651" y="3171792"/>
            <a:ext cx="7021349" cy="3686208"/>
          </a:xfrm>
          <a:prstGeom prst="rect">
            <a:avLst/>
          </a:prstGeom>
        </p:spPr>
      </p:pic>
    </p:spTree>
    <p:extLst>
      <p:ext uri="{BB962C8B-B14F-4D97-AF65-F5344CB8AC3E}">
        <p14:creationId xmlns:p14="http://schemas.microsoft.com/office/powerpoint/2010/main" val="480356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1249680" y="480300"/>
            <a:ext cx="9204936" cy="1325563"/>
          </a:xfrm>
        </p:spPr>
        <p:txBody>
          <a:bodyPr/>
          <a:lstStyle/>
          <a:p>
            <a:pPr algn="ctr"/>
            <a:r>
              <a:rPr lang="lt-LT" b="1" dirty="0">
                <a:latin typeface="+mn-lt"/>
              </a:rPr>
              <a:t>Žymenys ir santrumpos</a:t>
            </a:r>
            <a:endParaRPr lang="en-US" b="1" dirty="0">
              <a:latin typeface="+mn-lt"/>
            </a:endParaRP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1737384" y="2905123"/>
            <a:ext cx="9204936" cy="4200407"/>
          </a:xfrm>
        </p:spPr>
        <p:txBody>
          <a:bodyPr>
            <a:normAutofit/>
          </a:bodyPr>
          <a:lstStyle/>
          <a:p>
            <a:r>
              <a:rPr lang="lt-LT" sz="2000" noProof="1"/>
              <a:t>HDI – žmogaus socialinės raidos indeksas (angl. Human development index).</a:t>
            </a:r>
          </a:p>
          <a:p>
            <a:r>
              <a:rPr lang="lt-LT" sz="2000" i="1" noProof="1"/>
              <a:t>r</a:t>
            </a:r>
            <a:r>
              <a:rPr lang="lt-LT" sz="2000" noProof="1"/>
              <a:t> – Pirsono(Pearson) koreliacijos koeficientas.</a:t>
            </a:r>
          </a:p>
          <a:p>
            <a:r>
              <a:rPr lang="lt-LT" sz="2000" i="1" noProof="1"/>
              <a:t>x̅</a:t>
            </a:r>
            <a:r>
              <a:rPr lang="lt-LT" sz="2000" noProof="1"/>
              <a:t> – vidurkis. </a:t>
            </a:r>
          </a:p>
          <a:p>
            <a:pPr marL="0" indent="0">
              <a:buNone/>
            </a:pPr>
            <a:endParaRPr lang="en-US" sz="2000" noProof="1"/>
          </a:p>
        </p:txBody>
      </p:sp>
      <p:pic>
        <p:nvPicPr>
          <p:cNvPr id="10" name="Picture 9">
            <a:extLst>
              <a:ext uri="{FF2B5EF4-FFF2-40B4-BE49-F238E27FC236}">
                <a16:creationId xmlns:a16="http://schemas.microsoft.com/office/drawing/2014/main" id="{70E4C85F-E2E5-48A1-92BB-8E1D948DB09D}"/>
              </a:ext>
            </a:extLst>
          </p:cNvPr>
          <p:cNvPicPr>
            <a:picLocks noChangeAspect="1"/>
          </p:cNvPicPr>
          <p:nvPr/>
        </p:nvPicPr>
        <p:blipFill>
          <a:blip r:embed="rId3"/>
          <a:stretch>
            <a:fillRect/>
          </a:stretch>
        </p:blipFill>
        <p:spPr>
          <a:xfrm>
            <a:off x="1737384" y="468750"/>
            <a:ext cx="1175870" cy="1175870"/>
          </a:xfrm>
          <a:prstGeom prst="rect">
            <a:avLst/>
          </a:prstGeom>
        </p:spPr>
      </p:pic>
      <p:pic>
        <p:nvPicPr>
          <p:cNvPr id="11" name="Picture 10">
            <a:extLst>
              <a:ext uri="{FF2B5EF4-FFF2-40B4-BE49-F238E27FC236}">
                <a16:creationId xmlns:a16="http://schemas.microsoft.com/office/drawing/2014/main" id="{961D1D6D-37C4-4219-B40F-9317D8D315BA}"/>
              </a:ext>
            </a:extLst>
          </p:cNvPr>
          <p:cNvPicPr>
            <a:picLocks noChangeAspect="1"/>
          </p:cNvPicPr>
          <p:nvPr/>
        </p:nvPicPr>
        <p:blipFill>
          <a:blip r:embed="rId4"/>
          <a:stretch>
            <a:fillRect/>
          </a:stretch>
        </p:blipFill>
        <p:spPr>
          <a:xfrm>
            <a:off x="9308326" y="319056"/>
            <a:ext cx="2524884" cy="1325564"/>
          </a:xfrm>
          <a:prstGeom prst="rect">
            <a:avLst/>
          </a:prstGeom>
        </p:spPr>
      </p:pic>
    </p:spTree>
    <p:extLst>
      <p:ext uri="{BB962C8B-B14F-4D97-AF65-F5344CB8AC3E}">
        <p14:creationId xmlns:p14="http://schemas.microsoft.com/office/powerpoint/2010/main" val="233149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1493532" y="2925186"/>
            <a:ext cx="9316111" cy="4214380"/>
          </a:xfrm>
        </p:spPr>
        <p:txBody>
          <a:bodyPr>
            <a:normAutofit/>
          </a:bodyPr>
          <a:lstStyle/>
          <a:p>
            <a:r>
              <a:rPr lang="lt-LT" sz="2000" noProof="1"/>
              <a:t>Vaisingumo rodiklis – vaikų skaičius, padalintas iš vaisingo amžiaus moterų skaičiaus.</a:t>
            </a:r>
          </a:p>
          <a:p>
            <a:r>
              <a:rPr lang="lt-LT" sz="2000" noProof="1"/>
              <a:t>HDI – tai apibendrinantis rodiklis, nusakantis pagrindines žmonių socialinės raidos dimensijas.</a:t>
            </a:r>
            <a:endParaRPr lang="en-US" sz="2000" noProof="1"/>
          </a:p>
        </p:txBody>
      </p:sp>
      <p:sp>
        <p:nvSpPr>
          <p:cNvPr id="9" name="Title 3">
            <a:extLst>
              <a:ext uri="{FF2B5EF4-FFF2-40B4-BE49-F238E27FC236}">
                <a16:creationId xmlns:a16="http://schemas.microsoft.com/office/drawing/2014/main" id="{73B32F8C-C78A-4816-AE5C-399D318E83F0}"/>
              </a:ext>
            </a:extLst>
          </p:cNvPr>
          <p:cNvSpPr txBox="1">
            <a:spLocks/>
          </p:cNvSpPr>
          <p:nvPr/>
        </p:nvSpPr>
        <p:spPr>
          <a:xfrm>
            <a:off x="594372" y="515290"/>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b="1" dirty="0">
                <a:latin typeface="+mn-lt"/>
              </a:rPr>
              <a:t>Raktiniai žodžiai</a:t>
            </a:r>
            <a:endParaRPr lang="en-US" b="1" dirty="0">
              <a:latin typeface="+mn-lt"/>
            </a:endParaRPr>
          </a:p>
        </p:txBody>
      </p:sp>
      <p:pic>
        <p:nvPicPr>
          <p:cNvPr id="11" name="Picture 10">
            <a:extLst>
              <a:ext uri="{FF2B5EF4-FFF2-40B4-BE49-F238E27FC236}">
                <a16:creationId xmlns:a16="http://schemas.microsoft.com/office/drawing/2014/main" id="{156CEE93-EF4F-4951-AB03-FD861FE58942}"/>
              </a:ext>
            </a:extLst>
          </p:cNvPr>
          <p:cNvPicPr>
            <a:picLocks noChangeAspect="1"/>
          </p:cNvPicPr>
          <p:nvPr/>
        </p:nvPicPr>
        <p:blipFill>
          <a:blip r:embed="rId3"/>
          <a:stretch>
            <a:fillRect/>
          </a:stretch>
        </p:blipFill>
        <p:spPr>
          <a:xfrm>
            <a:off x="1821191" y="606570"/>
            <a:ext cx="1143001" cy="1143001"/>
          </a:xfrm>
          <a:prstGeom prst="rect">
            <a:avLst/>
          </a:prstGeom>
        </p:spPr>
      </p:pic>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4"/>
          <a:stretch>
            <a:fillRect/>
          </a:stretch>
        </p:blipFill>
        <p:spPr>
          <a:xfrm>
            <a:off x="9308326" y="319056"/>
            <a:ext cx="2524884" cy="1325564"/>
          </a:xfrm>
          <a:prstGeom prst="rect">
            <a:avLst/>
          </a:prstGeom>
        </p:spPr>
      </p:pic>
    </p:spTree>
    <p:extLst>
      <p:ext uri="{BB962C8B-B14F-4D97-AF65-F5344CB8AC3E}">
        <p14:creationId xmlns:p14="http://schemas.microsoft.com/office/powerpoint/2010/main" val="1257221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2209800" y="-1426369"/>
            <a:ext cx="6016850" cy="2852737"/>
          </a:xfrm>
        </p:spPr>
        <p:txBody>
          <a:bodyPr>
            <a:normAutofit/>
          </a:bodyPr>
          <a:lstStyle/>
          <a:p>
            <a:r>
              <a:rPr lang="lt-LT" sz="4400" b="1" dirty="0">
                <a:latin typeface="+mn-lt"/>
              </a:rPr>
              <a:t>Įvadas</a:t>
            </a:r>
            <a:endParaRPr lang="en-US" sz="4400" b="1" dirty="0">
              <a:latin typeface="+mn-lt"/>
            </a:endParaRP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831850" y="1889760"/>
            <a:ext cx="6016850" cy="4091316"/>
          </a:xfrm>
        </p:spPr>
        <p:txBody>
          <a:bodyPr/>
          <a:lstStyle/>
          <a:p>
            <a:r>
              <a:rPr lang="lt-LT" dirty="0"/>
              <a:t>Čia bus įvadas trumpai</a:t>
            </a:r>
          </a:p>
          <a:p>
            <a:endParaRPr lang="en-US" dirty="0"/>
          </a:p>
        </p:txBody>
      </p:sp>
      <p:pic>
        <p:nvPicPr>
          <p:cNvPr id="9" name="Picture 8">
            <a:extLst>
              <a:ext uri="{FF2B5EF4-FFF2-40B4-BE49-F238E27FC236}">
                <a16:creationId xmlns:a16="http://schemas.microsoft.com/office/drawing/2014/main" id="{015F2E8D-B231-4BD9-B28A-78F35A3420D6}"/>
              </a:ext>
            </a:extLst>
          </p:cNvPr>
          <p:cNvPicPr>
            <a:picLocks noChangeAspect="1"/>
          </p:cNvPicPr>
          <p:nvPr/>
        </p:nvPicPr>
        <p:blipFill>
          <a:blip r:embed="rId3"/>
          <a:stretch>
            <a:fillRect/>
          </a:stretch>
        </p:blipFill>
        <p:spPr>
          <a:xfrm>
            <a:off x="9308326" y="319056"/>
            <a:ext cx="2524884" cy="1325564"/>
          </a:xfrm>
          <a:prstGeom prst="rect">
            <a:avLst/>
          </a:prstGeom>
        </p:spPr>
      </p:pic>
    </p:spTree>
    <p:extLst>
      <p:ext uri="{BB962C8B-B14F-4D97-AF65-F5344CB8AC3E}">
        <p14:creationId xmlns:p14="http://schemas.microsoft.com/office/powerpoint/2010/main" val="1121226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1254657" y="2467986"/>
            <a:ext cx="9316111" cy="4214380"/>
          </a:xfrm>
        </p:spPr>
        <p:txBody>
          <a:bodyPr>
            <a:normAutofit/>
          </a:bodyPr>
          <a:lstStyle/>
          <a:p>
            <a:pPr marL="0" indent="0">
              <a:buNone/>
            </a:pPr>
            <a:r>
              <a:rPr lang="lt-LT" sz="2400" noProof="1"/>
              <a:t>Mes siekėme ištirti. Trumpai redaguot</a:t>
            </a:r>
            <a:endParaRPr lang="en-US" sz="2400" noProof="1"/>
          </a:p>
        </p:txBody>
      </p:sp>
      <p:sp>
        <p:nvSpPr>
          <p:cNvPr id="9" name="Title 3">
            <a:extLst>
              <a:ext uri="{FF2B5EF4-FFF2-40B4-BE49-F238E27FC236}">
                <a16:creationId xmlns:a16="http://schemas.microsoft.com/office/drawing/2014/main" id="{73B32F8C-C78A-4816-AE5C-399D318E83F0}"/>
              </a:ext>
            </a:extLst>
          </p:cNvPr>
          <p:cNvSpPr txBox="1">
            <a:spLocks/>
          </p:cNvSpPr>
          <p:nvPr/>
        </p:nvSpPr>
        <p:spPr>
          <a:xfrm>
            <a:off x="-228600" y="661903"/>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b="1" dirty="0">
                <a:latin typeface="+mn-lt"/>
              </a:rPr>
              <a:t>Tyrimo tikslas</a:t>
            </a:r>
            <a:endParaRPr lang="en-US"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pic>
        <p:nvPicPr>
          <p:cNvPr id="8" name="Picture 7">
            <a:extLst>
              <a:ext uri="{FF2B5EF4-FFF2-40B4-BE49-F238E27FC236}">
                <a16:creationId xmlns:a16="http://schemas.microsoft.com/office/drawing/2014/main" id="{A7C5826F-ED72-4A0B-8B03-9E5E2A6A1410}"/>
              </a:ext>
            </a:extLst>
          </p:cNvPr>
          <p:cNvPicPr>
            <a:picLocks noChangeAspect="1"/>
          </p:cNvPicPr>
          <p:nvPr/>
        </p:nvPicPr>
        <p:blipFill>
          <a:blip r:embed="rId4"/>
          <a:stretch>
            <a:fillRect/>
          </a:stretch>
        </p:blipFill>
        <p:spPr>
          <a:xfrm>
            <a:off x="920192" y="504513"/>
            <a:ext cx="1482953" cy="1482953"/>
          </a:xfrm>
          <a:prstGeom prst="rect">
            <a:avLst/>
          </a:prstGeom>
        </p:spPr>
      </p:pic>
    </p:spTree>
    <p:extLst>
      <p:ext uri="{BB962C8B-B14F-4D97-AF65-F5344CB8AC3E}">
        <p14:creationId xmlns:p14="http://schemas.microsoft.com/office/powerpoint/2010/main" val="605556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741628" y="1791639"/>
            <a:ext cx="10708743" cy="4441204"/>
          </a:xfrm>
        </p:spPr>
        <p:txBody>
          <a:bodyPr>
            <a:noAutofit/>
          </a:bodyPr>
          <a:lstStyle/>
          <a:p>
            <a:pPr marL="0" indent="0" algn="ctr">
              <a:buNone/>
            </a:pPr>
            <a:r>
              <a:rPr lang="lt-LT" sz="2400" b="1" noProof="1"/>
              <a:t>Ištirti:</a:t>
            </a:r>
          </a:p>
          <a:p>
            <a:r>
              <a:rPr lang="lt-LT" sz="2000" noProof="1"/>
              <a:t>HDI ir vaisingumo rodiklio išskirtis;</a:t>
            </a:r>
          </a:p>
          <a:p>
            <a:r>
              <a:rPr lang="lt-LT" sz="2000" noProof="1"/>
              <a:t>HDI ir vaisingumo rodiklio bei aušktojo išsilavinimo procento ir vaisingumo rodklio koreliacijas;</a:t>
            </a:r>
          </a:p>
          <a:p>
            <a:r>
              <a:rPr lang="lt-LT" sz="2000" noProof="1"/>
              <a:t>aukštojo išsilavinimo procento skirstinį;</a:t>
            </a:r>
          </a:p>
          <a:p>
            <a:r>
              <a:rPr lang="lt-LT" sz="2000" noProof="1"/>
              <a:t>vaisingumo pasiskirstymą šalyse ir žemynuose;</a:t>
            </a:r>
          </a:p>
          <a:p>
            <a:r>
              <a:rPr lang="lt-LT" sz="2000" noProof="1"/>
              <a:t>kaip skyrėsi šie rodikliai Baltijo šalyse;</a:t>
            </a:r>
          </a:p>
          <a:p>
            <a:r>
              <a:rPr lang="lt-LT" sz="2000" noProof="1"/>
              <a:t>kaip keitėsi vaisingumas Baltijos šalyse tarp 1960 ir 2021 metų;</a:t>
            </a:r>
          </a:p>
          <a:p>
            <a:r>
              <a:rPr lang="lt-LT" sz="2000" noProof="1"/>
              <a:t>koks yra sąryšis tarp mirtingumo ir vaisingumo, taip pat ištirsime, kaip šis sąryšis keitėsi, einant metams.</a:t>
            </a:r>
          </a:p>
        </p:txBody>
      </p:sp>
      <p:sp>
        <p:nvSpPr>
          <p:cNvPr id="9" name="Title 3">
            <a:extLst>
              <a:ext uri="{FF2B5EF4-FFF2-40B4-BE49-F238E27FC236}">
                <a16:creationId xmlns:a16="http://schemas.microsoft.com/office/drawing/2014/main" id="{73B32F8C-C78A-4816-AE5C-399D318E83F0}"/>
              </a:ext>
            </a:extLst>
          </p:cNvPr>
          <p:cNvSpPr txBox="1">
            <a:spLocks/>
          </p:cNvSpPr>
          <p:nvPr/>
        </p:nvSpPr>
        <p:spPr>
          <a:xfrm>
            <a:off x="103390" y="545617"/>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b="1" dirty="0">
                <a:latin typeface="+mn-lt"/>
              </a:rPr>
              <a:t>Tyrimo uždaviniai</a:t>
            </a:r>
            <a:endParaRPr lang="en-US"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pic>
        <p:nvPicPr>
          <p:cNvPr id="3" name="Picture 2">
            <a:extLst>
              <a:ext uri="{FF2B5EF4-FFF2-40B4-BE49-F238E27FC236}">
                <a16:creationId xmlns:a16="http://schemas.microsoft.com/office/drawing/2014/main" id="{0AC2F40A-8721-4266-9AA6-42FB448C58EF}"/>
              </a:ext>
            </a:extLst>
          </p:cNvPr>
          <p:cNvPicPr>
            <a:picLocks noChangeAspect="1"/>
          </p:cNvPicPr>
          <p:nvPr/>
        </p:nvPicPr>
        <p:blipFill>
          <a:blip r:embed="rId4"/>
          <a:stretch>
            <a:fillRect/>
          </a:stretch>
        </p:blipFill>
        <p:spPr>
          <a:xfrm>
            <a:off x="1005852" y="418169"/>
            <a:ext cx="1421981" cy="1421981"/>
          </a:xfrm>
          <a:prstGeom prst="rect">
            <a:avLst/>
          </a:prstGeom>
        </p:spPr>
      </p:pic>
    </p:spTree>
    <p:extLst>
      <p:ext uri="{BB962C8B-B14F-4D97-AF65-F5344CB8AC3E}">
        <p14:creationId xmlns:p14="http://schemas.microsoft.com/office/powerpoint/2010/main" val="1107880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4645753" y="1872296"/>
            <a:ext cx="7929693" cy="2039646"/>
          </a:xfrm>
        </p:spPr>
        <p:txBody>
          <a:bodyPr/>
          <a:lstStyle/>
          <a:p>
            <a:r>
              <a:rPr lang="lt-LT" b="1" dirty="0">
                <a:latin typeface="+mn-lt"/>
              </a:rPr>
              <a:t>Tyrimas</a:t>
            </a:r>
            <a:endParaRPr lang="en-US" b="1" dirty="0">
              <a:latin typeface="+mn-lt"/>
            </a:endParaRPr>
          </a:p>
        </p:txBody>
      </p:sp>
      <p:pic>
        <p:nvPicPr>
          <p:cNvPr id="8" name="Picture 7">
            <a:extLst>
              <a:ext uri="{FF2B5EF4-FFF2-40B4-BE49-F238E27FC236}">
                <a16:creationId xmlns:a16="http://schemas.microsoft.com/office/drawing/2014/main" id="{4BF92543-0E16-4C08-BF59-B1C1286EB82B}"/>
              </a:ext>
            </a:extLst>
          </p:cNvPr>
          <p:cNvPicPr>
            <a:picLocks noChangeAspect="1"/>
          </p:cNvPicPr>
          <p:nvPr/>
        </p:nvPicPr>
        <p:blipFill>
          <a:blip r:embed="rId3"/>
          <a:stretch>
            <a:fillRect/>
          </a:stretch>
        </p:blipFill>
        <p:spPr>
          <a:xfrm>
            <a:off x="5330268" y="1044598"/>
            <a:ext cx="1771571" cy="1771571"/>
          </a:xfrm>
          <a:prstGeom prst="rect">
            <a:avLst/>
          </a:prstGeom>
        </p:spPr>
      </p:pic>
      <p:pic>
        <p:nvPicPr>
          <p:cNvPr id="9" name="Picture 8">
            <a:extLst>
              <a:ext uri="{FF2B5EF4-FFF2-40B4-BE49-F238E27FC236}">
                <a16:creationId xmlns:a16="http://schemas.microsoft.com/office/drawing/2014/main" id="{5E39EC03-5E58-42F6-B6E1-059B87727D9B}"/>
              </a:ext>
            </a:extLst>
          </p:cNvPr>
          <p:cNvPicPr>
            <a:picLocks noChangeAspect="1"/>
          </p:cNvPicPr>
          <p:nvPr/>
        </p:nvPicPr>
        <p:blipFill>
          <a:blip r:embed="rId4"/>
          <a:stretch>
            <a:fillRect/>
          </a:stretch>
        </p:blipFill>
        <p:spPr>
          <a:xfrm>
            <a:off x="9308326" y="319056"/>
            <a:ext cx="2524884" cy="1325564"/>
          </a:xfrm>
          <a:prstGeom prst="rect">
            <a:avLst/>
          </a:prstGeom>
        </p:spPr>
      </p:pic>
    </p:spTree>
    <p:extLst>
      <p:ext uri="{BB962C8B-B14F-4D97-AF65-F5344CB8AC3E}">
        <p14:creationId xmlns:p14="http://schemas.microsoft.com/office/powerpoint/2010/main" val="2507502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56E101CC-550C-452A-A5FD-D7C0643D31FC}"/>
              </a:ext>
            </a:extLst>
          </p:cNvPr>
          <p:cNvPicPr>
            <a:picLocks noGrp="1" noChangeAspect="1"/>
          </p:cNvPicPr>
          <p:nvPr>
            <p:ph idx="1"/>
          </p:nvPr>
        </p:nvPicPr>
        <p:blipFill>
          <a:blip r:embed="rId3"/>
          <a:stretch>
            <a:fillRect/>
          </a:stretch>
        </p:blipFill>
        <p:spPr>
          <a:xfrm>
            <a:off x="1295400" y="1472857"/>
            <a:ext cx="3489960" cy="4687646"/>
          </a:xfrm>
          <a:effectLst>
            <a:softEdge rad="63500"/>
          </a:effectLst>
        </p:spPr>
      </p:pic>
      <p:sp>
        <p:nvSpPr>
          <p:cNvPr id="9" name="Title 3">
            <a:extLst>
              <a:ext uri="{FF2B5EF4-FFF2-40B4-BE49-F238E27FC236}">
                <a16:creationId xmlns:a16="http://schemas.microsoft.com/office/drawing/2014/main" id="{73B32F8C-C78A-4816-AE5C-399D318E83F0}"/>
              </a:ext>
            </a:extLst>
          </p:cNvPr>
          <p:cNvSpPr txBox="1">
            <a:spLocks/>
          </p:cNvSpPr>
          <p:nvPr/>
        </p:nvSpPr>
        <p:spPr>
          <a:xfrm>
            <a:off x="1129177" y="233175"/>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b="1" dirty="0">
                <a:latin typeface="+mn-lt"/>
              </a:rPr>
              <a:t>Išskirčių tyrimas</a:t>
            </a:r>
            <a:endParaRPr lang="en-US"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4"/>
          <a:stretch>
            <a:fillRect/>
          </a:stretch>
        </p:blipFill>
        <p:spPr>
          <a:xfrm>
            <a:off x="9308326" y="319056"/>
            <a:ext cx="2524884" cy="1325564"/>
          </a:xfrm>
          <a:prstGeom prst="rect">
            <a:avLst/>
          </a:prstGeom>
        </p:spPr>
      </p:pic>
      <p:pic>
        <p:nvPicPr>
          <p:cNvPr id="6" name="Picture 5">
            <a:extLst>
              <a:ext uri="{FF2B5EF4-FFF2-40B4-BE49-F238E27FC236}">
                <a16:creationId xmlns:a16="http://schemas.microsoft.com/office/drawing/2014/main" id="{3782229A-9E61-4A3F-98B9-850937B8E8D4}"/>
              </a:ext>
            </a:extLst>
          </p:cNvPr>
          <p:cNvPicPr>
            <a:picLocks noChangeAspect="1"/>
          </p:cNvPicPr>
          <p:nvPr/>
        </p:nvPicPr>
        <p:blipFill>
          <a:blip r:embed="rId5"/>
          <a:stretch>
            <a:fillRect/>
          </a:stretch>
        </p:blipFill>
        <p:spPr>
          <a:xfrm>
            <a:off x="6923873" y="1472857"/>
            <a:ext cx="3489960" cy="4688006"/>
          </a:xfrm>
          <a:prstGeom prst="rect">
            <a:avLst/>
          </a:prstGeom>
          <a:effectLst>
            <a:softEdge rad="63500"/>
          </a:effectLst>
        </p:spPr>
      </p:pic>
      <p:sp>
        <p:nvSpPr>
          <p:cNvPr id="7" name="TextBox 6">
            <a:extLst>
              <a:ext uri="{FF2B5EF4-FFF2-40B4-BE49-F238E27FC236}">
                <a16:creationId xmlns:a16="http://schemas.microsoft.com/office/drawing/2014/main" id="{6B106CF3-E9FB-4996-8479-71BDC569C190}"/>
              </a:ext>
            </a:extLst>
          </p:cNvPr>
          <p:cNvSpPr txBox="1"/>
          <p:nvPr/>
        </p:nvSpPr>
        <p:spPr>
          <a:xfrm>
            <a:off x="1295400" y="6179286"/>
            <a:ext cx="3124200" cy="307777"/>
          </a:xfrm>
          <a:prstGeom prst="rect">
            <a:avLst/>
          </a:prstGeom>
          <a:noFill/>
        </p:spPr>
        <p:txBody>
          <a:bodyPr wrap="square" rtlCol="0">
            <a:spAutoFit/>
          </a:bodyPr>
          <a:lstStyle/>
          <a:p>
            <a:r>
              <a:rPr lang="lt-LT" sz="1400" i="1" dirty="0">
                <a:solidFill>
                  <a:schemeClr val="bg1">
                    <a:lumMod val="75000"/>
                  </a:schemeClr>
                </a:solidFill>
              </a:rPr>
              <a:t>1 Pav. – HDI pasiskirstymas.</a:t>
            </a:r>
            <a:endParaRPr lang="en-US" sz="1400" i="1" dirty="0">
              <a:solidFill>
                <a:schemeClr val="bg1">
                  <a:lumMod val="75000"/>
                </a:schemeClr>
              </a:solidFill>
            </a:endParaRPr>
          </a:p>
        </p:txBody>
      </p:sp>
      <p:sp>
        <p:nvSpPr>
          <p:cNvPr id="11" name="TextBox 10">
            <a:extLst>
              <a:ext uri="{FF2B5EF4-FFF2-40B4-BE49-F238E27FC236}">
                <a16:creationId xmlns:a16="http://schemas.microsoft.com/office/drawing/2014/main" id="{475D5412-A289-447A-9B70-763CB2D0BC05}"/>
              </a:ext>
            </a:extLst>
          </p:cNvPr>
          <p:cNvSpPr txBox="1"/>
          <p:nvPr/>
        </p:nvSpPr>
        <p:spPr>
          <a:xfrm>
            <a:off x="6923873" y="6155892"/>
            <a:ext cx="3124200" cy="307777"/>
          </a:xfrm>
          <a:prstGeom prst="rect">
            <a:avLst/>
          </a:prstGeom>
          <a:noFill/>
        </p:spPr>
        <p:txBody>
          <a:bodyPr wrap="square" rtlCol="0">
            <a:spAutoFit/>
          </a:bodyPr>
          <a:lstStyle/>
          <a:p>
            <a:r>
              <a:rPr lang="lt-LT" sz="1400" i="1" dirty="0">
                <a:solidFill>
                  <a:schemeClr val="bg1">
                    <a:lumMod val="75000"/>
                  </a:schemeClr>
                </a:solidFill>
              </a:rPr>
              <a:t>2 Pav. – HDI pasiskirstymas.</a:t>
            </a:r>
            <a:endParaRPr lang="en-US" sz="1400" i="1" dirty="0">
              <a:solidFill>
                <a:schemeClr val="bg1">
                  <a:lumMod val="75000"/>
                </a:schemeClr>
              </a:solidFill>
            </a:endParaRPr>
          </a:p>
        </p:txBody>
      </p:sp>
    </p:spTree>
    <p:extLst>
      <p:ext uri="{BB962C8B-B14F-4D97-AF65-F5344CB8AC3E}">
        <p14:creationId xmlns:p14="http://schemas.microsoft.com/office/powerpoint/2010/main" val="1789579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73B32F8C-C78A-4816-AE5C-399D318E83F0}"/>
              </a:ext>
            </a:extLst>
          </p:cNvPr>
          <p:cNvSpPr txBox="1">
            <a:spLocks/>
          </p:cNvSpPr>
          <p:nvPr/>
        </p:nvSpPr>
        <p:spPr>
          <a:xfrm>
            <a:off x="1129177" y="233175"/>
            <a:ext cx="9204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lt-LT" b="1" dirty="0">
                <a:latin typeface="+mn-lt"/>
              </a:rPr>
              <a:t>Koreliacijos tyrimas</a:t>
            </a:r>
            <a:endParaRPr lang="en-US" b="1" dirty="0">
              <a:latin typeface="+mn-lt"/>
            </a:endParaRPr>
          </a:p>
        </p:txBody>
      </p:sp>
      <p:pic>
        <p:nvPicPr>
          <p:cNvPr id="13" name="Picture 12">
            <a:extLst>
              <a:ext uri="{FF2B5EF4-FFF2-40B4-BE49-F238E27FC236}">
                <a16:creationId xmlns:a16="http://schemas.microsoft.com/office/drawing/2014/main" id="{60BED434-5153-47A3-8E6E-BE696A659D52}"/>
              </a:ext>
            </a:extLst>
          </p:cNvPr>
          <p:cNvPicPr>
            <a:picLocks noChangeAspect="1"/>
          </p:cNvPicPr>
          <p:nvPr/>
        </p:nvPicPr>
        <p:blipFill>
          <a:blip r:embed="rId3"/>
          <a:stretch>
            <a:fillRect/>
          </a:stretch>
        </p:blipFill>
        <p:spPr>
          <a:xfrm>
            <a:off x="9308326" y="319056"/>
            <a:ext cx="2524884" cy="1325564"/>
          </a:xfrm>
          <a:prstGeom prst="rect">
            <a:avLst/>
          </a:prstGeom>
        </p:spPr>
      </p:pic>
      <p:sp>
        <p:nvSpPr>
          <p:cNvPr id="7" name="TextBox 6">
            <a:extLst>
              <a:ext uri="{FF2B5EF4-FFF2-40B4-BE49-F238E27FC236}">
                <a16:creationId xmlns:a16="http://schemas.microsoft.com/office/drawing/2014/main" id="{6B106CF3-E9FB-4996-8479-71BDC569C190}"/>
              </a:ext>
            </a:extLst>
          </p:cNvPr>
          <p:cNvSpPr txBox="1"/>
          <p:nvPr/>
        </p:nvSpPr>
        <p:spPr>
          <a:xfrm>
            <a:off x="1295400" y="4693811"/>
            <a:ext cx="3977640" cy="307777"/>
          </a:xfrm>
          <a:prstGeom prst="rect">
            <a:avLst/>
          </a:prstGeom>
          <a:noFill/>
        </p:spPr>
        <p:txBody>
          <a:bodyPr wrap="square" rtlCol="0">
            <a:spAutoFit/>
          </a:bodyPr>
          <a:lstStyle/>
          <a:p>
            <a:r>
              <a:rPr lang="lt-LT" sz="1400" i="1" dirty="0">
                <a:solidFill>
                  <a:schemeClr val="bg1">
                    <a:lumMod val="75000"/>
                  </a:schemeClr>
                </a:solidFill>
              </a:rPr>
              <a:t>1 lent. – koreliacijos skaičiavimų rezultatai.</a:t>
            </a:r>
            <a:endParaRPr lang="en-US" sz="1400" i="1" dirty="0">
              <a:solidFill>
                <a:schemeClr val="bg1">
                  <a:lumMod val="75000"/>
                </a:schemeClr>
              </a:solidFill>
            </a:endParaRPr>
          </a:p>
        </p:txBody>
      </p:sp>
      <p:pic>
        <p:nvPicPr>
          <p:cNvPr id="12" name="Content Placeholder 11">
            <a:extLst>
              <a:ext uri="{FF2B5EF4-FFF2-40B4-BE49-F238E27FC236}">
                <a16:creationId xmlns:a16="http://schemas.microsoft.com/office/drawing/2014/main" id="{FB2F87CB-2926-4E9B-88A3-E6C0AA240DD2}"/>
              </a:ext>
            </a:extLst>
          </p:cNvPr>
          <p:cNvPicPr>
            <a:picLocks noGrp="1" noChangeAspect="1"/>
          </p:cNvPicPr>
          <p:nvPr>
            <p:ph idx="1"/>
          </p:nvPr>
        </p:nvPicPr>
        <p:blipFill>
          <a:blip r:embed="rId4"/>
          <a:stretch>
            <a:fillRect/>
          </a:stretch>
        </p:blipFill>
        <p:spPr>
          <a:xfrm>
            <a:off x="1295400" y="3735127"/>
            <a:ext cx="9413938" cy="903125"/>
          </a:xfrm>
          <a:effectLst>
            <a:softEdge rad="63500"/>
          </a:effectLst>
        </p:spPr>
      </p:pic>
      <p:pic>
        <p:nvPicPr>
          <p:cNvPr id="8" name="Picture 7">
            <a:extLst>
              <a:ext uri="{FF2B5EF4-FFF2-40B4-BE49-F238E27FC236}">
                <a16:creationId xmlns:a16="http://schemas.microsoft.com/office/drawing/2014/main" id="{0B427835-350C-4928-979B-A259E894C109}"/>
              </a:ext>
            </a:extLst>
          </p:cNvPr>
          <p:cNvPicPr>
            <a:picLocks noChangeAspect="1"/>
          </p:cNvPicPr>
          <p:nvPr/>
        </p:nvPicPr>
        <p:blipFill>
          <a:blip r:embed="rId5"/>
          <a:stretch>
            <a:fillRect/>
          </a:stretch>
        </p:blipFill>
        <p:spPr>
          <a:xfrm>
            <a:off x="3895898" y="1575255"/>
            <a:ext cx="3671493" cy="1112573"/>
          </a:xfrm>
          <a:prstGeom prst="rect">
            <a:avLst/>
          </a:prstGeom>
          <a:effectLst>
            <a:softEdge rad="63500"/>
          </a:effectLst>
        </p:spPr>
      </p:pic>
      <p:sp>
        <p:nvSpPr>
          <p:cNvPr id="14" name="TextBox 13">
            <a:extLst>
              <a:ext uri="{FF2B5EF4-FFF2-40B4-BE49-F238E27FC236}">
                <a16:creationId xmlns:a16="http://schemas.microsoft.com/office/drawing/2014/main" id="{007E4B57-2B2B-4ED7-880C-9A7F2A355B92}"/>
              </a:ext>
            </a:extLst>
          </p:cNvPr>
          <p:cNvSpPr txBox="1"/>
          <p:nvPr/>
        </p:nvSpPr>
        <p:spPr>
          <a:xfrm>
            <a:off x="3895898" y="2719687"/>
            <a:ext cx="3977640" cy="307777"/>
          </a:xfrm>
          <a:prstGeom prst="rect">
            <a:avLst/>
          </a:prstGeom>
          <a:noFill/>
        </p:spPr>
        <p:txBody>
          <a:bodyPr wrap="square" rtlCol="0">
            <a:spAutoFit/>
          </a:bodyPr>
          <a:lstStyle/>
          <a:p>
            <a:r>
              <a:rPr lang="lt-LT" sz="1400" i="1" dirty="0">
                <a:solidFill>
                  <a:schemeClr val="bg1">
                    <a:lumMod val="75000"/>
                  </a:schemeClr>
                </a:solidFill>
              </a:rPr>
              <a:t>4 pav. – Pirsono korealiacijos koeficiento formulė</a:t>
            </a:r>
            <a:endParaRPr lang="en-US" sz="1400" i="1" dirty="0">
              <a:solidFill>
                <a:schemeClr val="bg1">
                  <a:lumMod val="75000"/>
                </a:schemeClr>
              </a:solidFill>
            </a:endParaRPr>
          </a:p>
        </p:txBody>
      </p:sp>
    </p:spTree>
    <p:extLst>
      <p:ext uri="{BB962C8B-B14F-4D97-AF65-F5344CB8AC3E}">
        <p14:creationId xmlns:p14="http://schemas.microsoft.com/office/powerpoint/2010/main" val="392994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75_T_PGO_Dynamic-Blue-Gradient-16x9.pptx" id="{CC0431BF-E3B1-4156-9240-D5C3C6D8A315}" vid="{8987AE68-4765-400F-BEF8-987802694F09}"/>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75_T_PGO_Dynamic-Blue-Gradient-16x9.pptx" id="{CC0431BF-E3B1-4156-9240-D5C3C6D8A315}" vid="{C2F24512-CC96-4C33-AB2A-9F580A7D45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Template>
  <TotalTime>139</TotalTime>
  <Words>788</Words>
  <Application>Microsoft Office PowerPoint</Application>
  <PresentationFormat>Widescreen</PresentationFormat>
  <Paragraphs>86</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Calibri Light</vt:lpstr>
      <vt:lpstr>Open Sans</vt:lpstr>
      <vt:lpstr>PresentationGO</vt:lpstr>
      <vt:lpstr>Designed by PresentationGO</vt:lpstr>
      <vt:lpstr>Vaisingumo rodiklio ir susijusių rodiklių sąryšiai bei pasiskirstymas pasaulyje</vt:lpstr>
      <vt:lpstr>Žymenys ir santrumpos</vt:lpstr>
      <vt:lpstr>PowerPoint Presentation</vt:lpstr>
      <vt:lpstr>Įvadas</vt:lpstr>
      <vt:lpstr>PowerPoint Presentation</vt:lpstr>
      <vt:lpstr>PowerPoint Presentation</vt:lpstr>
      <vt:lpstr>Tyrimas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Išvados</vt:lpstr>
      <vt:lpstr> HDI rodiklio išskirtys - vienintėlės HDi rodiklio išskirtys buvo šalys, kurių HDI rodiklis nėra duotas. Todėl    Vaisingumo rodiklio išskirtys -   Vaisingumo rodiklis ir HDI bei aukštojo išsilavinimo sąryšis Galime daryti išvadą, kad vaisingumo rodiklis stipriai neigiamai koreliuoja su HDI, tai reiškia, kad yra neigiamas tiesinis sąryšis tarp vaisingumo rodiklio ir HDI. Tačiau vaisingumas su aukštojo išsilavinio procentu taip stirpiai nekoreliuoja, kadangi koreliacijos koeficientas lygus -0.39  </vt:lpstr>
      <vt:lpstr> Vaisingumo rodiklio pasiskirtsymas Iš histogramos matome, kad vaisingumo rodiklio pasiskirstymas, nėra simetriškas. Didžioji dalis šalių turi gana mažą vaisingumo rodiklį.    Vaisingumas Baltijos šalyse Baltijos šalyse minėti rodikiai yra labai panašūs. Taip pat, galima pastebėti, kad Baltijos šalių vaisingumas visais metais nuo 1960 iki 2021 buvo panašus ir kitimas buvo praktiškai identiškas.  Vaisingumo pasiskirstymas pasaulyje Iš žemėlapio matome, kad daugelis šalių, kurių vaisingumas yra didesnis už vidurkį, yra Afrikoje. Taip pat tirdami pagal žemynus, matome iš skirtulinio grafiko, kad didžiausias vaisingumas yra Afrikoje.</vt:lpstr>
      <vt:lpstr>Dėkojame už dėmesį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Rodiklių sąryšiai ir pasiskirstymas. Vaisingumas, mirtingumas, HDI ir aukštojo išsilavinimo procentas</dc:title>
  <dc:creator>Igor Ziuganov</dc:creator>
  <dc:description>© Copyright PresentationGo.com</dc:description>
  <cp:lastModifiedBy>Igor Ziuganov</cp:lastModifiedBy>
  <cp:revision>15</cp:revision>
  <dcterms:created xsi:type="dcterms:W3CDTF">2023-12-13T17:33:56Z</dcterms:created>
  <dcterms:modified xsi:type="dcterms:W3CDTF">2023-12-13T19:53:52Z</dcterms:modified>
  <cp:category>Templates</cp:category>
</cp:coreProperties>
</file>