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F6655-EB36-42C1-B332-12F66D812EA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9F1305-B08D-44DF-B745-ED1337DC8AE2}">
      <dgm:prSet/>
      <dgm:spPr/>
      <dgm:t>
        <a:bodyPr/>
        <a:lstStyle/>
        <a:p>
          <a:r>
            <a:rPr lang="fr-FR"/>
            <a:t>En quoi ce besoin est il intéressant ?</a:t>
          </a:r>
          <a:endParaRPr lang="en-US"/>
        </a:p>
      </dgm:t>
    </dgm:pt>
    <dgm:pt modelId="{B8E275E5-7492-4F40-A2C3-83D154ACFFFD}" type="parTrans" cxnId="{8E25BCEC-6210-4F7A-80BA-8EF01641BF2E}">
      <dgm:prSet/>
      <dgm:spPr/>
      <dgm:t>
        <a:bodyPr/>
        <a:lstStyle/>
        <a:p>
          <a:endParaRPr lang="en-US"/>
        </a:p>
      </dgm:t>
    </dgm:pt>
    <dgm:pt modelId="{85C9974A-2024-4729-BD53-F3BEF5E9A483}" type="sibTrans" cxnId="{8E25BCEC-6210-4F7A-80BA-8EF01641BF2E}">
      <dgm:prSet/>
      <dgm:spPr/>
      <dgm:t>
        <a:bodyPr/>
        <a:lstStyle/>
        <a:p>
          <a:endParaRPr lang="en-US"/>
        </a:p>
      </dgm:t>
    </dgm:pt>
    <dgm:pt modelId="{3C4BF449-0A2D-4A53-93BD-E6EA2AB1282A}">
      <dgm:prSet/>
      <dgm:spPr/>
      <dgm:t>
        <a:bodyPr/>
        <a:lstStyle/>
        <a:p>
          <a:r>
            <a:rPr lang="fr-FR"/>
            <a:t>Les différentes possibilités de réponse au besoin </a:t>
          </a:r>
          <a:endParaRPr lang="en-US"/>
        </a:p>
      </dgm:t>
    </dgm:pt>
    <dgm:pt modelId="{7E7A77D8-E1F0-4F1D-94B4-D16CE82C78E1}" type="parTrans" cxnId="{6E59E8CF-D683-46F0-8575-F039A804200B}">
      <dgm:prSet/>
      <dgm:spPr/>
      <dgm:t>
        <a:bodyPr/>
        <a:lstStyle/>
        <a:p>
          <a:endParaRPr lang="en-US"/>
        </a:p>
      </dgm:t>
    </dgm:pt>
    <dgm:pt modelId="{CE283FB1-C4C7-4A66-82AE-D6A30A1CAB63}" type="sibTrans" cxnId="{6E59E8CF-D683-46F0-8575-F039A804200B}">
      <dgm:prSet/>
      <dgm:spPr/>
      <dgm:t>
        <a:bodyPr/>
        <a:lstStyle/>
        <a:p>
          <a:endParaRPr lang="en-US"/>
        </a:p>
      </dgm:t>
    </dgm:pt>
    <dgm:pt modelId="{EFE9477D-0499-4DD0-A1B3-7E5CC58DD681}" type="pres">
      <dgm:prSet presAssocID="{202F6655-EB36-42C1-B332-12F66D812EAC}" presName="linear" presStyleCnt="0">
        <dgm:presLayoutVars>
          <dgm:animLvl val="lvl"/>
          <dgm:resizeHandles val="exact"/>
        </dgm:presLayoutVars>
      </dgm:prSet>
      <dgm:spPr/>
    </dgm:pt>
    <dgm:pt modelId="{42630F99-60C7-4F7D-835F-7919C464FB48}" type="pres">
      <dgm:prSet presAssocID="{749F1305-B08D-44DF-B745-ED1337DC8A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B1A20D-B8D9-405B-88DB-345E8E24763B}" type="pres">
      <dgm:prSet presAssocID="{85C9974A-2024-4729-BD53-F3BEF5E9A483}" presName="spacer" presStyleCnt="0"/>
      <dgm:spPr/>
    </dgm:pt>
    <dgm:pt modelId="{65C3992D-F94D-4487-AC0C-28A017354533}" type="pres">
      <dgm:prSet presAssocID="{3C4BF449-0A2D-4A53-93BD-E6EA2AB1282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DAEDF0A-FB73-4F86-A8A6-F54048F44494}" type="presOf" srcId="{749F1305-B08D-44DF-B745-ED1337DC8AE2}" destId="{42630F99-60C7-4F7D-835F-7919C464FB48}" srcOrd="0" destOrd="0" presId="urn:microsoft.com/office/officeart/2005/8/layout/vList2"/>
    <dgm:cxn modelId="{13BD5F0B-DD9C-4B78-99B4-DF5B9113CBC9}" type="presOf" srcId="{3C4BF449-0A2D-4A53-93BD-E6EA2AB1282A}" destId="{65C3992D-F94D-4487-AC0C-28A017354533}" srcOrd="0" destOrd="0" presId="urn:microsoft.com/office/officeart/2005/8/layout/vList2"/>
    <dgm:cxn modelId="{F0DCED9A-9B24-40CD-B92C-3E1EC296EF53}" type="presOf" srcId="{202F6655-EB36-42C1-B332-12F66D812EAC}" destId="{EFE9477D-0499-4DD0-A1B3-7E5CC58DD681}" srcOrd="0" destOrd="0" presId="urn:microsoft.com/office/officeart/2005/8/layout/vList2"/>
    <dgm:cxn modelId="{6E59E8CF-D683-46F0-8575-F039A804200B}" srcId="{202F6655-EB36-42C1-B332-12F66D812EAC}" destId="{3C4BF449-0A2D-4A53-93BD-E6EA2AB1282A}" srcOrd="1" destOrd="0" parTransId="{7E7A77D8-E1F0-4F1D-94B4-D16CE82C78E1}" sibTransId="{CE283FB1-C4C7-4A66-82AE-D6A30A1CAB63}"/>
    <dgm:cxn modelId="{8E25BCEC-6210-4F7A-80BA-8EF01641BF2E}" srcId="{202F6655-EB36-42C1-B332-12F66D812EAC}" destId="{749F1305-B08D-44DF-B745-ED1337DC8AE2}" srcOrd="0" destOrd="0" parTransId="{B8E275E5-7492-4F40-A2C3-83D154ACFFFD}" sibTransId="{85C9974A-2024-4729-BD53-F3BEF5E9A483}"/>
    <dgm:cxn modelId="{252E3A46-E442-42CD-8526-CF1625087F92}" type="presParOf" srcId="{EFE9477D-0499-4DD0-A1B3-7E5CC58DD681}" destId="{42630F99-60C7-4F7D-835F-7919C464FB48}" srcOrd="0" destOrd="0" presId="urn:microsoft.com/office/officeart/2005/8/layout/vList2"/>
    <dgm:cxn modelId="{9AFC6E7E-7692-434F-BC7B-7FF00C05D92F}" type="presParOf" srcId="{EFE9477D-0499-4DD0-A1B3-7E5CC58DD681}" destId="{F7B1A20D-B8D9-405B-88DB-345E8E24763B}" srcOrd="1" destOrd="0" presId="urn:microsoft.com/office/officeart/2005/8/layout/vList2"/>
    <dgm:cxn modelId="{F0BEB886-F8F8-4411-81C7-CB51D59EEEC7}" type="presParOf" srcId="{EFE9477D-0499-4DD0-A1B3-7E5CC58DD681}" destId="{65C3992D-F94D-4487-AC0C-28A0173545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A149C-E937-4D8F-8A9E-9985019826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52603D-F192-4DAC-9062-E2E051ED809D}">
      <dgm:prSet/>
      <dgm:spPr/>
      <dgm:t>
        <a:bodyPr/>
        <a:lstStyle/>
        <a:p>
          <a:pPr>
            <a:defRPr cap="all"/>
          </a:pPr>
          <a:r>
            <a:rPr lang="fr-FR"/>
            <a:t>Difficulté dans le projet </a:t>
          </a:r>
          <a:endParaRPr lang="en-US"/>
        </a:p>
      </dgm:t>
    </dgm:pt>
    <dgm:pt modelId="{3717F63B-3BF1-48F6-AB13-CD46CAFE708C}" type="parTrans" cxnId="{3C181BD7-D117-4675-9197-12C4C828BA2B}">
      <dgm:prSet/>
      <dgm:spPr/>
      <dgm:t>
        <a:bodyPr/>
        <a:lstStyle/>
        <a:p>
          <a:endParaRPr lang="en-US"/>
        </a:p>
      </dgm:t>
    </dgm:pt>
    <dgm:pt modelId="{BA54EB5E-1FF6-4B42-A19E-2DB52E2B8DE1}" type="sibTrans" cxnId="{3C181BD7-D117-4675-9197-12C4C828BA2B}">
      <dgm:prSet/>
      <dgm:spPr/>
      <dgm:t>
        <a:bodyPr/>
        <a:lstStyle/>
        <a:p>
          <a:endParaRPr lang="en-US"/>
        </a:p>
      </dgm:t>
    </dgm:pt>
    <dgm:pt modelId="{2C17E717-E02B-4F4C-9B95-A5FB7CE6CA6C}">
      <dgm:prSet/>
      <dgm:spPr/>
      <dgm:t>
        <a:bodyPr/>
        <a:lstStyle/>
        <a:p>
          <a:pPr>
            <a:defRPr cap="all"/>
          </a:pPr>
          <a:r>
            <a:rPr lang="fr-FR"/>
            <a:t>Axes d’amélioration</a:t>
          </a:r>
          <a:endParaRPr lang="en-US"/>
        </a:p>
      </dgm:t>
    </dgm:pt>
    <dgm:pt modelId="{5871B091-2435-4617-AE2E-93B303C6E7E5}" type="parTrans" cxnId="{4215FB4E-1699-456A-9065-863B8ECB2E00}">
      <dgm:prSet/>
      <dgm:spPr/>
      <dgm:t>
        <a:bodyPr/>
        <a:lstStyle/>
        <a:p>
          <a:endParaRPr lang="en-US"/>
        </a:p>
      </dgm:t>
    </dgm:pt>
    <dgm:pt modelId="{97D57BFC-B1E4-474E-84C9-7FED5411D4B6}" type="sibTrans" cxnId="{4215FB4E-1699-456A-9065-863B8ECB2E00}">
      <dgm:prSet/>
      <dgm:spPr/>
      <dgm:t>
        <a:bodyPr/>
        <a:lstStyle/>
        <a:p>
          <a:endParaRPr lang="en-US"/>
        </a:p>
      </dgm:t>
    </dgm:pt>
    <dgm:pt modelId="{9C5ECBF4-009E-4984-8090-3657F63C6678}" type="pres">
      <dgm:prSet presAssocID="{BD0A149C-E937-4D8F-8A9E-9985019826ED}" presName="root" presStyleCnt="0">
        <dgm:presLayoutVars>
          <dgm:dir/>
          <dgm:resizeHandles val="exact"/>
        </dgm:presLayoutVars>
      </dgm:prSet>
      <dgm:spPr/>
    </dgm:pt>
    <dgm:pt modelId="{093E5352-7CD8-43F1-905C-C0A6EEE41A5C}" type="pres">
      <dgm:prSet presAssocID="{9652603D-F192-4DAC-9062-E2E051ED809D}" presName="compNode" presStyleCnt="0"/>
      <dgm:spPr/>
    </dgm:pt>
    <dgm:pt modelId="{70A5682D-D3A5-42CB-BB48-927E200C92A7}" type="pres">
      <dgm:prSet presAssocID="{9652603D-F192-4DAC-9062-E2E051ED809D}" presName="iconBgRect" presStyleLbl="bgShp" presStyleIdx="0" presStyleCnt="2"/>
      <dgm:spPr/>
    </dgm:pt>
    <dgm:pt modelId="{7E6FCC4E-3787-4680-8389-171BC60ED0C5}" type="pres">
      <dgm:prSet presAssocID="{9652603D-F192-4DAC-9062-E2E051ED80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ception"/>
        </a:ext>
      </dgm:extLst>
    </dgm:pt>
    <dgm:pt modelId="{A7F90C8C-B63E-430A-ADB4-30DB507EA38F}" type="pres">
      <dgm:prSet presAssocID="{9652603D-F192-4DAC-9062-E2E051ED809D}" presName="spaceRect" presStyleCnt="0"/>
      <dgm:spPr/>
    </dgm:pt>
    <dgm:pt modelId="{979D0EAB-44ED-489D-A73E-014F6EC946E0}" type="pres">
      <dgm:prSet presAssocID="{9652603D-F192-4DAC-9062-E2E051ED809D}" presName="textRect" presStyleLbl="revTx" presStyleIdx="0" presStyleCnt="2">
        <dgm:presLayoutVars>
          <dgm:chMax val="1"/>
          <dgm:chPref val="1"/>
        </dgm:presLayoutVars>
      </dgm:prSet>
      <dgm:spPr/>
    </dgm:pt>
    <dgm:pt modelId="{AA79BE7A-21E8-4E8E-A30D-0E1F29D1FB1F}" type="pres">
      <dgm:prSet presAssocID="{BA54EB5E-1FF6-4B42-A19E-2DB52E2B8DE1}" presName="sibTrans" presStyleCnt="0"/>
      <dgm:spPr/>
    </dgm:pt>
    <dgm:pt modelId="{1937C7A9-176F-4AEA-836B-B6EC735B6DA7}" type="pres">
      <dgm:prSet presAssocID="{2C17E717-E02B-4F4C-9B95-A5FB7CE6CA6C}" presName="compNode" presStyleCnt="0"/>
      <dgm:spPr/>
    </dgm:pt>
    <dgm:pt modelId="{5CBA48B1-2F9A-49AE-BFAF-0997860F08D3}" type="pres">
      <dgm:prSet presAssocID="{2C17E717-E02B-4F4C-9B95-A5FB7CE6CA6C}" presName="iconBgRect" presStyleLbl="bgShp" presStyleIdx="1" presStyleCnt="2"/>
      <dgm:spPr/>
    </dgm:pt>
    <dgm:pt modelId="{5A52F9F7-DB5F-455E-9F96-9342E628DA78}" type="pres">
      <dgm:prSet presAssocID="{2C17E717-E02B-4F4C-9B95-A5FB7CE6CA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44B9F89F-113A-41E8-A5EB-B20622B078E4}" type="pres">
      <dgm:prSet presAssocID="{2C17E717-E02B-4F4C-9B95-A5FB7CE6CA6C}" presName="spaceRect" presStyleCnt="0"/>
      <dgm:spPr/>
    </dgm:pt>
    <dgm:pt modelId="{6A201AFC-88BE-4136-9CC4-8188921BA450}" type="pres">
      <dgm:prSet presAssocID="{2C17E717-E02B-4F4C-9B95-A5FB7CE6CA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15FB4E-1699-456A-9065-863B8ECB2E00}" srcId="{BD0A149C-E937-4D8F-8A9E-9985019826ED}" destId="{2C17E717-E02B-4F4C-9B95-A5FB7CE6CA6C}" srcOrd="1" destOrd="0" parTransId="{5871B091-2435-4617-AE2E-93B303C6E7E5}" sibTransId="{97D57BFC-B1E4-474E-84C9-7FED5411D4B6}"/>
    <dgm:cxn modelId="{1998ECA6-34D4-4404-828C-255988A1C477}" type="presOf" srcId="{BD0A149C-E937-4D8F-8A9E-9985019826ED}" destId="{9C5ECBF4-009E-4984-8090-3657F63C6678}" srcOrd="0" destOrd="0" presId="urn:microsoft.com/office/officeart/2018/5/layout/IconCircleLabelList"/>
    <dgm:cxn modelId="{D0E05CB4-F2A4-4709-A961-E65CE1921426}" type="presOf" srcId="{2C17E717-E02B-4F4C-9B95-A5FB7CE6CA6C}" destId="{6A201AFC-88BE-4136-9CC4-8188921BA450}" srcOrd="0" destOrd="0" presId="urn:microsoft.com/office/officeart/2018/5/layout/IconCircleLabelList"/>
    <dgm:cxn modelId="{3C181BD7-D117-4675-9197-12C4C828BA2B}" srcId="{BD0A149C-E937-4D8F-8A9E-9985019826ED}" destId="{9652603D-F192-4DAC-9062-E2E051ED809D}" srcOrd="0" destOrd="0" parTransId="{3717F63B-3BF1-48F6-AB13-CD46CAFE708C}" sibTransId="{BA54EB5E-1FF6-4B42-A19E-2DB52E2B8DE1}"/>
    <dgm:cxn modelId="{85799DF8-5954-4C2A-AEA2-5B0BA689AA57}" type="presOf" srcId="{9652603D-F192-4DAC-9062-E2E051ED809D}" destId="{979D0EAB-44ED-489D-A73E-014F6EC946E0}" srcOrd="0" destOrd="0" presId="urn:microsoft.com/office/officeart/2018/5/layout/IconCircleLabelList"/>
    <dgm:cxn modelId="{2E6E3A93-4DA8-4FA0-9713-39137ADFAA53}" type="presParOf" srcId="{9C5ECBF4-009E-4984-8090-3657F63C6678}" destId="{093E5352-7CD8-43F1-905C-C0A6EEE41A5C}" srcOrd="0" destOrd="0" presId="urn:microsoft.com/office/officeart/2018/5/layout/IconCircleLabelList"/>
    <dgm:cxn modelId="{F44C939D-E532-435B-AACC-C13AE0D936E6}" type="presParOf" srcId="{093E5352-7CD8-43F1-905C-C0A6EEE41A5C}" destId="{70A5682D-D3A5-42CB-BB48-927E200C92A7}" srcOrd="0" destOrd="0" presId="urn:microsoft.com/office/officeart/2018/5/layout/IconCircleLabelList"/>
    <dgm:cxn modelId="{628CA719-55C5-4357-892C-68D29BBBB24C}" type="presParOf" srcId="{093E5352-7CD8-43F1-905C-C0A6EEE41A5C}" destId="{7E6FCC4E-3787-4680-8389-171BC60ED0C5}" srcOrd="1" destOrd="0" presId="urn:microsoft.com/office/officeart/2018/5/layout/IconCircleLabelList"/>
    <dgm:cxn modelId="{A67BF35D-F936-4E62-B00E-830BFBDB5F93}" type="presParOf" srcId="{093E5352-7CD8-43F1-905C-C0A6EEE41A5C}" destId="{A7F90C8C-B63E-430A-ADB4-30DB507EA38F}" srcOrd="2" destOrd="0" presId="urn:microsoft.com/office/officeart/2018/5/layout/IconCircleLabelList"/>
    <dgm:cxn modelId="{6A23441D-CC47-43CD-BEE4-5022F1F07A2A}" type="presParOf" srcId="{093E5352-7CD8-43F1-905C-C0A6EEE41A5C}" destId="{979D0EAB-44ED-489D-A73E-014F6EC946E0}" srcOrd="3" destOrd="0" presId="urn:microsoft.com/office/officeart/2018/5/layout/IconCircleLabelList"/>
    <dgm:cxn modelId="{0D0F815D-8668-48EB-A78D-F74FA57F619B}" type="presParOf" srcId="{9C5ECBF4-009E-4984-8090-3657F63C6678}" destId="{AA79BE7A-21E8-4E8E-A30D-0E1F29D1FB1F}" srcOrd="1" destOrd="0" presId="urn:microsoft.com/office/officeart/2018/5/layout/IconCircleLabelList"/>
    <dgm:cxn modelId="{1027AB71-97DE-4769-9791-97406DA6E781}" type="presParOf" srcId="{9C5ECBF4-009E-4984-8090-3657F63C6678}" destId="{1937C7A9-176F-4AEA-836B-B6EC735B6DA7}" srcOrd="2" destOrd="0" presId="urn:microsoft.com/office/officeart/2018/5/layout/IconCircleLabelList"/>
    <dgm:cxn modelId="{381F0DCC-563A-4556-9DAB-C08506FA5375}" type="presParOf" srcId="{1937C7A9-176F-4AEA-836B-B6EC735B6DA7}" destId="{5CBA48B1-2F9A-49AE-BFAF-0997860F08D3}" srcOrd="0" destOrd="0" presId="urn:microsoft.com/office/officeart/2018/5/layout/IconCircleLabelList"/>
    <dgm:cxn modelId="{6F1B45D7-0B3D-4D19-876A-86B680F49037}" type="presParOf" srcId="{1937C7A9-176F-4AEA-836B-B6EC735B6DA7}" destId="{5A52F9F7-DB5F-455E-9F96-9342E628DA78}" srcOrd="1" destOrd="0" presId="urn:microsoft.com/office/officeart/2018/5/layout/IconCircleLabelList"/>
    <dgm:cxn modelId="{9C7BD58F-80F3-4224-A600-DC12F0A2EEA7}" type="presParOf" srcId="{1937C7A9-176F-4AEA-836B-B6EC735B6DA7}" destId="{44B9F89F-113A-41E8-A5EB-B20622B078E4}" srcOrd="2" destOrd="0" presId="urn:microsoft.com/office/officeart/2018/5/layout/IconCircleLabelList"/>
    <dgm:cxn modelId="{A9EF13B1-9590-45FC-952E-CA76123E33AE}" type="presParOf" srcId="{1937C7A9-176F-4AEA-836B-B6EC735B6DA7}" destId="{6A201AFC-88BE-4136-9CC4-8188921BA4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30F99-60C7-4F7D-835F-7919C464FB48}">
      <dsp:nvSpPr>
        <dsp:cNvPr id="0" name=""/>
        <dsp:cNvSpPr/>
      </dsp:nvSpPr>
      <dsp:spPr>
        <a:xfrm>
          <a:off x="0" y="35996"/>
          <a:ext cx="6628804" cy="23889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En quoi ce besoin est il intéressant ?</a:t>
          </a:r>
          <a:endParaRPr lang="en-US" sz="4500" kern="1200"/>
        </a:p>
      </dsp:txBody>
      <dsp:txXfrm>
        <a:off x="116621" y="152617"/>
        <a:ext cx="6395562" cy="2155751"/>
      </dsp:txXfrm>
    </dsp:sp>
    <dsp:sp modelId="{65C3992D-F94D-4487-AC0C-28A017354533}">
      <dsp:nvSpPr>
        <dsp:cNvPr id="0" name=""/>
        <dsp:cNvSpPr/>
      </dsp:nvSpPr>
      <dsp:spPr>
        <a:xfrm>
          <a:off x="0" y="2554590"/>
          <a:ext cx="6628804" cy="2388993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Les différentes possibilités de réponse au besoin </a:t>
          </a:r>
          <a:endParaRPr lang="en-US" sz="4500" kern="1200"/>
        </a:p>
      </dsp:txBody>
      <dsp:txXfrm>
        <a:off x="116621" y="2671211"/>
        <a:ext cx="6395562" cy="2155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5682D-D3A5-42CB-BB48-927E200C92A7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FCC4E-3787-4680-8389-171BC60ED0C5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D0EAB-44ED-489D-A73E-014F6EC946E0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700" kern="1200"/>
            <a:t>Difficulté dans le projet </a:t>
          </a:r>
          <a:endParaRPr lang="en-US" sz="2700" kern="1200"/>
        </a:p>
      </dsp:txBody>
      <dsp:txXfrm>
        <a:off x="894066" y="3126741"/>
        <a:ext cx="3600000" cy="720000"/>
      </dsp:txXfrm>
    </dsp:sp>
    <dsp:sp modelId="{5CBA48B1-2F9A-49AE-BFAF-0997860F08D3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2F9F7-DB5F-455E-9F96-9342E628DA78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1AFC-88BE-4136-9CC4-8188921BA450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700" kern="1200"/>
            <a:t>Axes d’amélioration</a:t>
          </a:r>
          <a:endParaRPr lang="en-US" sz="2700" kern="1200"/>
        </a:p>
      </dsp:txBody>
      <dsp:txXfrm>
        <a:off x="5124066" y="312674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4223A-7045-4AC1-B2E9-98F013184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81" y="1160865"/>
            <a:ext cx="7766936" cy="1646302"/>
          </a:xfrm>
        </p:spPr>
        <p:txBody>
          <a:bodyPr/>
          <a:lstStyle/>
          <a:p>
            <a:r>
              <a:rPr lang="fr-FR" dirty="0"/>
              <a:t>Projet Infra &amp; SI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5B58A8-825D-4C1F-AC00-3BE38766B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Thomas Auriol, Léa </a:t>
            </a:r>
            <a:r>
              <a:rPr lang="fr-FR" dirty="0" err="1">
                <a:solidFill>
                  <a:schemeClr val="tx1"/>
                </a:solidFill>
              </a:rPr>
              <a:t>Duvigneau</a:t>
            </a:r>
            <a:r>
              <a:rPr lang="fr-FR" dirty="0">
                <a:solidFill>
                  <a:schemeClr val="tx1"/>
                </a:solidFill>
              </a:rPr>
              <a:t>, Killian Buton, 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3A163A-6E02-4D3B-A0FB-4B91D2B9EF9F}"/>
              </a:ext>
            </a:extLst>
          </p:cNvPr>
          <p:cNvSpPr txBox="1"/>
          <p:nvPr/>
        </p:nvSpPr>
        <p:spPr>
          <a:xfrm>
            <a:off x="0" y="6211669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Bordeaux </a:t>
            </a:r>
            <a:r>
              <a:rPr lang="fr-FR" dirty="0" err="1"/>
              <a:t>Ynov</a:t>
            </a:r>
            <a:r>
              <a:rPr lang="fr-FR" dirty="0"/>
              <a:t> campus</a:t>
            </a:r>
          </a:p>
          <a:p>
            <a:r>
              <a:rPr lang="fr-FR" dirty="0"/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24547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8090D1-F39B-44DB-90AE-110D25F2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Rappel du besoin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88D074D-1BEA-43E6-ACF8-DEF5E00DA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71013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5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4BE06F6-3564-4200-AC88-50419334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solution choisis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35E35-E378-49F5-854E-106F6FB6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67" y="4453667"/>
            <a:ext cx="4335468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En quoi cette solution est elle pertinente ?</a:t>
            </a:r>
          </a:p>
        </p:txBody>
      </p:sp>
      <p:pic>
        <p:nvPicPr>
          <p:cNvPr id="1026" name="Picture 2" descr="Formation Jenkins : maîtriser cet outil pour l'intégration continue | 2  jours">
            <a:extLst>
              <a:ext uri="{FF2B5EF4-FFF2-40B4-BE49-F238E27FC236}">
                <a16:creationId xmlns:a16="http://schemas.microsoft.com/office/drawing/2014/main" id="{26026CED-E13E-4CDB-BAB3-3873A607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6297" y="1578133"/>
            <a:ext cx="2880014" cy="397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7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E3F239-3364-480E-A676-962814A9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 dirty="0"/>
              <a:t>Conclusion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B15D3B4-64A2-4994-8557-79E9408D1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50699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46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79DADE-2665-4EB3-88E6-EFB04001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Présentation du projet </a:t>
            </a:r>
          </a:p>
        </p:txBody>
      </p:sp>
      <p:pic>
        <p:nvPicPr>
          <p:cNvPr id="2050" name="Picture 2" descr="forex demo - Club Forex">
            <a:extLst>
              <a:ext uri="{FF2B5EF4-FFF2-40B4-BE49-F238E27FC236}">
                <a16:creationId xmlns:a16="http://schemas.microsoft.com/office/drawing/2014/main" id="{718B6E2A-430F-46AD-8420-6B86DEA85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801" y="934222"/>
            <a:ext cx="5792367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11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Projet Infra &amp; SI </vt:lpstr>
      <vt:lpstr>Rappel du besoin </vt:lpstr>
      <vt:lpstr>La solution choisis </vt:lpstr>
      <vt:lpstr>Conclusion </vt:lpstr>
      <vt:lpstr>Présentation du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Infra &amp; SI</dc:title>
  <dc:creator>BONNIN Baptiste</dc:creator>
  <cp:lastModifiedBy>BONNIN Baptiste</cp:lastModifiedBy>
  <cp:revision>2</cp:revision>
  <dcterms:created xsi:type="dcterms:W3CDTF">2021-03-27T12:35:04Z</dcterms:created>
  <dcterms:modified xsi:type="dcterms:W3CDTF">2021-03-27T12:36:25Z</dcterms:modified>
</cp:coreProperties>
</file>