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61" r:id="rId1"/>
  </p:sldMasterIdLst>
  <p:notesMasterIdLst>
    <p:notesMasterId r:id="rId31"/>
  </p:notesMasterIdLst>
  <p:sldIdLst>
    <p:sldId id="287" r:id="rId2"/>
    <p:sldId id="285" r:id="rId3"/>
    <p:sldId id="267" r:id="rId4"/>
    <p:sldId id="265" r:id="rId5"/>
    <p:sldId id="261" r:id="rId6"/>
    <p:sldId id="284" r:id="rId7"/>
    <p:sldId id="288" r:id="rId8"/>
    <p:sldId id="293" r:id="rId9"/>
    <p:sldId id="289" r:id="rId10"/>
    <p:sldId id="290" r:id="rId11"/>
    <p:sldId id="291" r:id="rId12"/>
    <p:sldId id="292" r:id="rId13"/>
    <p:sldId id="268" r:id="rId14"/>
    <p:sldId id="264" r:id="rId15"/>
    <p:sldId id="262" r:id="rId16"/>
    <p:sldId id="270" r:id="rId17"/>
    <p:sldId id="279" r:id="rId18"/>
    <p:sldId id="280" r:id="rId19"/>
    <p:sldId id="294" r:id="rId20"/>
    <p:sldId id="281" r:id="rId21"/>
    <p:sldId id="271" r:id="rId22"/>
    <p:sldId id="295" r:id="rId23"/>
    <p:sldId id="273" r:id="rId24"/>
    <p:sldId id="296" r:id="rId25"/>
    <p:sldId id="282" r:id="rId26"/>
    <p:sldId id="283" r:id="rId27"/>
    <p:sldId id="297" r:id="rId28"/>
    <p:sldId id="298" r:id="rId29"/>
    <p:sldId id="286" r:id="rId30"/>
  </p:sldIdLst>
  <p:sldSz cx="12192000" cy="6858000"/>
  <p:notesSz cx="6858000" cy="9144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30B83E-8B7B-4CD0-9F3B-B7E9DB63AA9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A6EF7B3-D33F-42C4-B585-81CFF310B36C}">
      <dgm:prSet/>
      <dgm:spPr/>
      <dgm:t>
        <a:bodyPr/>
        <a:lstStyle/>
        <a:p>
          <a:pPr>
            <a:defRPr cap="all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Human resources</a:t>
          </a:r>
        </a:p>
      </dgm:t>
    </dgm:pt>
    <dgm:pt modelId="{650F43AE-23BD-4D45-A478-CF279FD39925}" type="parTrans" cxnId="{AC0E3D71-743F-400C-AABB-480D6872E256}">
      <dgm:prSet/>
      <dgm:spPr/>
      <dgm:t>
        <a:bodyPr/>
        <a:lstStyle/>
        <a:p>
          <a:endParaRPr lang="en-US"/>
        </a:p>
      </dgm:t>
    </dgm:pt>
    <dgm:pt modelId="{09CCE10E-F315-4B60-B75E-06404FB1A6C3}" type="sibTrans" cxnId="{AC0E3D71-743F-400C-AABB-480D6872E256}">
      <dgm:prSet/>
      <dgm:spPr/>
      <dgm:t>
        <a:bodyPr/>
        <a:lstStyle/>
        <a:p>
          <a:endParaRPr lang="en-US"/>
        </a:p>
      </dgm:t>
    </dgm:pt>
    <dgm:pt modelId="{8A59A474-ED65-446D-A58D-B11BD5C0A21C}">
      <dgm:prSet/>
      <dgm:spPr/>
      <dgm:t>
        <a:bodyPr/>
        <a:lstStyle/>
        <a:p>
          <a:pPr>
            <a:defRPr cap="all"/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inancial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resources</a:t>
          </a:r>
        </a:p>
      </dgm:t>
    </dgm:pt>
    <dgm:pt modelId="{A70D6F09-5169-4F45-ADA5-4CC7FA431D03}" type="parTrans" cxnId="{F85DB8B0-E321-4F00-873B-FC228CC28F90}">
      <dgm:prSet/>
      <dgm:spPr/>
      <dgm:t>
        <a:bodyPr/>
        <a:lstStyle/>
        <a:p>
          <a:endParaRPr lang="en-US"/>
        </a:p>
      </dgm:t>
    </dgm:pt>
    <dgm:pt modelId="{A6C2C4D8-FAAD-43A7-AA67-42421C2B5725}" type="sibTrans" cxnId="{F85DB8B0-E321-4F00-873B-FC228CC28F90}">
      <dgm:prSet/>
      <dgm:spPr/>
      <dgm:t>
        <a:bodyPr/>
        <a:lstStyle/>
        <a:p>
          <a:endParaRPr lang="en-US"/>
        </a:p>
      </dgm:t>
    </dgm:pt>
    <dgm:pt modelId="{73438DD9-2A35-4BEC-9691-8CF1CFB82483}">
      <dgm:prSet/>
      <dgm:spPr/>
      <dgm:t>
        <a:bodyPr/>
        <a:lstStyle/>
        <a:p>
          <a:pPr>
            <a:defRPr cap="all"/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hysical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resources</a:t>
          </a:r>
        </a:p>
      </dgm:t>
    </dgm:pt>
    <dgm:pt modelId="{32F264D8-A1D2-4A4F-BA41-8060B4CAAF52}" type="parTrans" cxnId="{F4E73601-56F6-48D9-B586-99CFCEC0701E}">
      <dgm:prSet/>
      <dgm:spPr/>
      <dgm:t>
        <a:bodyPr/>
        <a:lstStyle/>
        <a:p>
          <a:endParaRPr lang="en-US"/>
        </a:p>
      </dgm:t>
    </dgm:pt>
    <dgm:pt modelId="{06513319-81E1-4A4F-99C7-6C9BF12784F1}" type="sibTrans" cxnId="{F4E73601-56F6-48D9-B586-99CFCEC0701E}">
      <dgm:prSet/>
      <dgm:spPr/>
      <dgm:t>
        <a:bodyPr/>
        <a:lstStyle/>
        <a:p>
          <a:endParaRPr lang="en-US"/>
        </a:p>
      </dgm:t>
    </dgm:pt>
    <dgm:pt modelId="{7C1E9845-7AF0-4800-AA3F-A42D72BD7429}">
      <dgm:prSet/>
      <dgm:spPr/>
      <dgm:t>
        <a:bodyPr/>
        <a:lstStyle/>
        <a:p>
          <a:pPr>
            <a:defRPr cap="all"/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nformation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resources</a:t>
          </a:r>
        </a:p>
      </dgm:t>
    </dgm:pt>
    <dgm:pt modelId="{3CB178BF-77A7-476A-8B49-86B545D5752D}" type="parTrans" cxnId="{D67BEB19-27F6-4267-B740-8AE004FF0BE5}">
      <dgm:prSet/>
      <dgm:spPr/>
      <dgm:t>
        <a:bodyPr/>
        <a:lstStyle/>
        <a:p>
          <a:endParaRPr lang="en-US"/>
        </a:p>
      </dgm:t>
    </dgm:pt>
    <dgm:pt modelId="{80EC1DFB-98A9-4E5B-A515-8FFA1EA2A305}" type="sibTrans" cxnId="{D67BEB19-27F6-4267-B740-8AE004FF0BE5}">
      <dgm:prSet/>
      <dgm:spPr/>
      <dgm:t>
        <a:bodyPr/>
        <a:lstStyle/>
        <a:p>
          <a:endParaRPr lang="en-US"/>
        </a:p>
      </dgm:t>
    </dgm:pt>
    <dgm:pt modelId="{8AF7F261-D974-416C-A22A-A28A8ECE7D26}" type="pres">
      <dgm:prSet presAssocID="{4530B83E-8B7B-4CD0-9F3B-B7E9DB63AA90}" presName="root" presStyleCnt="0">
        <dgm:presLayoutVars>
          <dgm:dir/>
          <dgm:resizeHandles val="exact"/>
        </dgm:presLayoutVars>
      </dgm:prSet>
      <dgm:spPr/>
    </dgm:pt>
    <dgm:pt modelId="{FEF34F26-87DD-4CEA-B76D-D8357F2D2805}" type="pres">
      <dgm:prSet presAssocID="{CA6EF7B3-D33F-42C4-B585-81CFF310B36C}" presName="compNode" presStyleCnt="0"/>
      <dgm:spPr/>
    </dgm:pt>
    <dgm:pt modelId="{C283C7AF-B476-424E-9B0D-B61959363A93}" type="pres">
      <dgm:prSet presAssocID="{CA6EF7B3-D33F-42C4-B585-81CFF310B36C}" presName="iconBgRect" presStyleLbl="bgShp" presStyleIdx="0" presStyleCnt="4"/>
      <dgm:spPr/>
    </dgm:pt>
    <dgm:pt modelId="{F84E8A45-56AA-4C6D-951B-1A7A2F5898DF}" type="pres">
      <dgm:prSet presAssocID="{CA6EF7B3-D33F-42C4-B585-81CFF310B36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2541395A-91E1-43E2-8E08-476A71360BF5}" type="pres">
      <dgm:prSet presAssocID="{CA6EF7B3-D33F-42C4-B585-81CFF310B36C}" presName="spaceRect" presStyleCnt="0"/>
      <dgm:spPr/>
    </dgm:pt>
    <dgm:pt modelId="{861C8A71-29D3-40CB-996F-2B408975CCB4}" type="pres">
      <dgm:prSet presAssocID="{CA6EF7B3-D33F-42C4-B585-81CFF310B36C}" presName="textRect" presStyleLbl="revTx" presStyleIdx="0" presStyleCnt="4">
        <dgm:presLayoutVars>
          <dgm:chMax val="1"/>
          <dgm:chPref val="1"/>
        </dgm:presLayoutVars>
      </dgm:prSet>
      <dgm:spPr/>
    </dgm:pt>
    <dgm:pt modelId="{D597DB74-F5D2-4CA3-A70C-5B00E5199635}" type="pres">
      <dgm:prSet presAssocID="{09CCE10E-F315-4B60-B75E-06404FB1A6C3}" presName="sibTrans" presStyleCnt="0"/>
      <dgm:spPr/>
    </dgm:pt>
    <dgm:pt modelId="{449B0B2A-A963-4D6A-88CC-4D02C839CB7A}" type="pres">
      <dgm:prSet presAssocID="{8A59A474-ED65-446D-A58D-B11BD5C0A21C}" presName="compNode" presStyleCnt="0"/>
      <dgm:spPr/>
    </dgm:pt>
    <dgm:pt modelId="{5113291D-133B-4354-91DA-AC72998D398D}" type="pres">
      <dgm:prSet presAssocID="{8A59A474-ED65-446D-A58D-B11BD5C0A21C}" presName="iconBgRect" presStyleLbl="bgShp" presStyleIdx="1" presStyleCnt="4"/>
      <dgm:spPr/>
    </dgm:pt>
    <dgm:pt modelId="{72A45087-B34A-450E-8AB4-2A4727FF4C34}" type="pres">
      <dgm:prSet presAssocID="{8A59A474-ED65-446D-A58D-B11BD5C0A2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5053F1C-B09A-4B11-AB09-71B47B491EE7}" type="pres">
      <dgm:prSet presAssocID="{8A59A474-ED65-446D-A58D-B11BD5C0A21C}" presName="spaceRect" presStyleCnt="0"/>
      <dgm:spPr/>
    </dgm:pt>
    <dgm:pt modelId="{57938D5F-50E3-44AE-9564-7B92A53BA78E}" type="pres">
      <dgm:prSet presAssocID="{8A59A474-ED65-446D-A58D-B11BD5C0A21C}" presName="textRect" presStyleLbl="revTx" presStyleIdx="1" presStyleCnt="4">
        <dgm:presLayoutVars>
          <dgm:chMax val="1"/>
          <dgm:chPref val="1"/>
        </dgm:presLayoutVars>
      </dgm:prSet>
      <dgm:spPr/>
    </dgm:pt>
    <dgm:pt modelId="{F44CA919-5A96-4F2E-816A-0B52835B8C82}" type="pres">
      <dgm:prSet presAssocID="{A6C2C4D8-FAAD-43A7-AA67-42421C2B5725}" presName="sibTrans" presStyleCnt="0"/>
      <dgm:spPr/>
    </dgm:pt>
    <dgm:pt modelId="{F615294F-B83B-4726-A787-4E57D6575A80}" type="pres">
      <dgm:prSet presAssocID="{73438DD9-2A35-4BEC-9691-8CF1CFB82483}" presName="compNode" presStyleCnt="0"/>
      <dgm:spPr/>
    </dgm:pt>
    <dgm:pt modelId="{72E182CD-B9AA-4B4A-A8E9-4C6F1F4419C1}" type="pres">
      <dgm:prSet presAssocID="{73438DD9-2A35-4BEC-9691-8CF1CFB82483}" presName="iconBgRect" presStyleLbl="bgShp" presStyleIdx="2" presStyleCnt="4"/>
      <dgm:spPr/>
    </dgm:pt>
    <dgm:pt modelId="{AA5F2D14-E277-498D-8648-89406123775B}" type="pres">
      <dgm:prSet presAssocID="{73438DD9-2A35-4BEC-9691-8CF1CFB824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stals"/>
        </a:ext>
      </dgm:extLst>
    </dgm:pt>
    <dgm:pt modelId="{C5F616C4-0793-4C28-B436-22AB89EC7847}" type="pres">
      <dgm:prSet presAssocID="{73438DD9-2A35-4BEC-9691-8CF1CFB82483}" presName="spaceRect" presStyleCnt="0"/>
      <dgm:spPr/>
    </dgm:pt>
    <dgm:pt modelId="{732ECFEE-068E-4AF1-8FEE-F4E4C4645E9E}" type="pres">
      <dgm:prSet presAssocID="{73438DD9-2A35-4BEC-9691-8CF1CFB82483}" presName="textRect" presStyleLbl="revTx" presStyleIdx="2" presStyleCnt="4">
        <dgm:presLayoutVars>
          <dgm:chMax val="1"/>
          <dgm:chPref val="1"/>
        </dgm:presLayoutVars>
      </dgm:prSet>
      <dgm:spPr/>
    </dgm:pt>
    <dgm:pt modelId="{5B35E65E-6CC0-4E21-A223-4B626C6EA4B9}" type="pres">
      <dgm:prSet presAssocID="{06513319-81E1-4A4F-99C7-6C9BF12784F1}" presName="sibTrans" presStyleCnt="0"/>
      <dgm:spPr/>
    </dgm:pt>
    <dgm:pt modelId="{E39B3E5C-FB0D-4BF6-918A-0E7DF554AA19}" type="pres">
      <dgm:prSet presAssocID="{7C1E9845-7AF0-4800-AA3F-A42D72BD7429}" presName="compNode" presStyleCnt="0"/>
      <dgm:spPr/>
    </dgm:pt>
    <dgm:pt modelId="{43DD08E4-576D-4EE7-91BB-CCE30FC455FE}" type="pres">
      <dgm:prSet presAssocID="{7C1E9845-7AF0-4800-AA3F-A42D72BD7429}" presName="iconBgRect" presStyleLbl="bgShp" presStyleIdx="3" presStyleCnt="4"/>
      <dgm:spPr/>
    </dgm:pt>
    <dgm:pt modelId="{F0946E79-3C22-4EFD-B97C-70694FD974B0}" type="pres">
      <dgm:prSet presAssocID="{7C1E9845-7AF0-4800-AA3F-A42D72BD742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34454C6-01F9-442E-B30F-AA3B2A1C7223}" type="pres">
      <dgm:prSet presAssocID="{7C1E9845-7AF0-4800-AA3F-A42D72BD7429}" presName="spaceRect" presStyleCnt="0"/>
      <dgm:spPr/>
    </dgm:pt>
    <dgm:pt modelId="{A0EF6ED5-FB22-4DFD-83AB-25A476D72D5E}" type="pres">
      <dgm:prSet presAssocID="{7C1E9845-7AF0-4800-AA3F-A42D72BD742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E73601-56F6-48D9-B586-99CFCEC0701E}" srcId="{4530B83E-8B7B-4CD0-9F3B-B7E9DB63AA90}" destId="{73438DD9-2A35-4BEC-9691-8CF1CFB82483}" srcOrd="2" destOrd="0" parTransId="{32F264D8-A1D2-4A4F-BA41-8060B4CAAF52}" sibTransId="{06513319-81E1-4A4F-99C7-6C9BF12784F1}"/>
    <dgm:cxn modelId="{D67BEB19-27F6-4267-B740-8AE004FF0BE5}" srcId="{4530B83E-8B7B-4CD0-9F3B-B7E9DB63AA90}" destId="{7C1E9845-7AF0-4800-AA3F-A42D72BD7429}" srcOrd="3" destOrd="0" parTransId="{3CB178BF-77A7-476A-8B49-86B545D5752D}" sibTransId="{80EC1DFB-98A9-4E5B-A515-8FFA1EA2A305}"/>
    <dgm:cxn modelId="{1BB73D27-528C-4942-A82E-44107514B1B6}" type="presOf" srcId="{4530B83E-8B7B-4CD0-9F3B-B7E9DB63AA90}" destId="{8AF7F261-D974-416C-A22A-A28A8ECE7D26}" srcOrd="0" destOrd="0" presId="urn:microsoft.com/office/officeart/2018/5/layout/IconCircleLabelList"/>
    <dgm:cxn modelId="{DA656033-FBC0-4FFD-BA6E-B79AE9746F02}" type="presOf" srcId="{CA6EF7B3-D33F-42C4-B585-81CFF310B36C}" destId="{861C8A71-29D3-40CB-996F-2B408975CCB4}" srcOrd="0" destOrd="0" presId="urn:microsoft.com/office/officeart/2018/5/layout/IconCircleLabelList"/>
    <dgm:cxn modelId="{40758849-DC93-4522-ACB4-CFAAEB2D6A85}" type="presOf" srcId="{8A59A474-ED65-446D-A58D-B11BD5C0A21C}" destId="{57938D5F-50E3-44AE-9564-7B92A53BA78E}" srcOrd="0" destOrd="0" presId="urn:microsoft.com/office/officeart/2018/5/layout/IconCircleLabelList"/>
    <dgm:cxn modelId="{2E5A2766-65F3-4133-9F4D-80AFDD0C6ED6}" type="presOf" srcId="{73438DD9-2A35-4BEC-9691-8CF1CFB82483}" destId="{732ECFEE-068E-4AF1-8FEE-F4E4C4645E9E}" srcOrd="0" destOrd="0" presId="urn:microsoft.com/office/officeart/2018/5/layout/IconCircleLabelList"/>
    <dgm:cxn modelId="{AC0E3D71-743F-400C-AABB-480D6872E256}" srcId="{4530B83E-8B7B-4CD0-9F3B-B7E9DB63AA90}" destId="{CA6EF7B3-D33F-42C4-B585-81CFF310B36C}" srcOrd="0" destOrd="0" parTransId="{650F43AE-23BD-4D45-A478-CF279FD39925}" sibTransId="{09CCE10E-F315-4B60-B75E-06404FB1A6C3}"/>
    <dgm:cxn modelId="{2AE4F19B-658A-4CAB-B580-A1BE6C23B806}" type="presOf" srcId="{7C1E9845-7AF0-4800-AA3F-A42D72BD7429}" destId="{A0EF6ED5-FB22-4DFD-83AB-25A476D72D5E}" srcOrd="0" destOrd="0" presId="urn:microsoft.com/office/officeart/2018/5/layout/IconCircleLabelList"/>
    <dgm:cxn modelId="{F85DB8B0-E321-4F00-873B-FC228CC28F90}" srcId="{4530B83E-8B7B-4CD0-9F3B-B7E9DB63AA90}" destId="{8A59A474-ED65-446D-A58D-B11BD5C0A21C}" srcOrd="1" destOrd="0" parTransId="{A70D6F09-5169-4F45-ADA5-4CC7FA431D03}" sibTransId="{A6C2C4D8-FAAD-43A7-AA67-42421C2B5725}"/>
    <dgm:cxn modelId="{9A0069CE-3788-4B3A-9467-A9AC9534BBFB}" type="presParOf" srcId="{8AF7F261-D974-416C-A22A-A28A8ECE7D26}" destId="{FEF34F26-87DD-4CEA-B76D-D8357F2D2805}" srcOrd="0" destOrd="0" presId="urn:microsoft.com/office/officeart/2018/5/layout/IconCircleLabelList"/>
    <dgm:cxn modelId="{53037502-D8E6-4658-AC8C-261D83CCF54C}" type="presParOf" srcId="{FEF34F26-87DD-4CEA-B76D-D8357F2D2805}" destId="{C283C7AF-B476-424E-9B0D-B61959363A93}" srcOrd="0" destOrd="0" presId="urn:microsoft.com/office/officeart/2018/5/layout/IconCircleLabelList"/>
    <dgm:cxn modelId="{DF8671F4-E7B6-4844-879F-FC833B122339}" type="presParOf" srcId="{FEF34F26-87DD-4CEA-B76D-D8357F2D2805}" destId="{F84E8A45-56AA-4C6D-951B-1A7A2F5898DF}" srcOrd="1" destOrd="0" presId="urn:microsoft.com/office/officeart/2018/5/layout/IconCircleLabelList"/>
    <dgm:cxn modelId="{56E0E53C-B395-46B7-A4E5-7FEE165339EA}" type="presParOf" srcId="{FEF34F26-87DD-4CEA-B76D-D8357F2D2805}" destId="{2541395A-91E1-43E2-8E08-476A71360BF5}" srcOrd="2" destOrd="0" presId="urn:microsoft.com/office/officeart/2018/5/layout/IconCircleLabelList"/>
    <dgm:cxn modelId="{EB666AD9-7D33-4E83-AEB3-F4806B6886FE}" type="presParOf" srcId="{FEF34F26-87DD-4CEA-B76D-D8357F2D2805}" destId="{861C8A71-29D3-40CB-996F-2B408975CCB4}" srcOrd="3" destOrd="0" presId="urn:microsoft.com/office/officeart/2018/5/layout/IconCircleLabelList"/>
    <dgm:cxn modelId="{D8B6E0DE-B715-45A5-83D1-A268112A7970}" type="presParOf" srcId="{8AF7F261-D974-416C-A22A-A28A8ECE7D26}" destId="{D597DB74-F5D2-4CA3-A70C-5B00E5199635}" srcOrd="1" destOrd="0" presId="urn:microsoft.com/office/officeart/2018/5/layout/IconCircleLabelList"/>
    <dgm:cxn modelId="{5879C888-363E-46B8-9AA2-B851E6189C0F}" type="presParOf" srcId="{8AF7F261-D974-416C-A22A-A28A8ECE7D26}" destId="{449B0B2A-A963-4D6A-88CC-4D02C839CB7A}" srcOrd="2" destOrd="0" presId="urn:microsoft.com/office/officeart/2018/5/layout/IconCircleLabelList"/>
    <dgm:cxn modelId="{79A0DECD-6175-48B9-9D9A-039173ADBAE8}" type="presParOf" srcId="{449B0B2A-A963-4D6A-88CC-4D02C839CB7A}" destId="{5113291D-133B-4354-91DA-AC72998D398D}" srcOrd="0" destOrd="0" presId="urn:microsoft.com/office/officeart/2018/5/layout/IconCircleLabelList"/>
    <dgm:cxn modelId="{D4FF48F3-79AB-41D1-9770-76D390036BB0}" type="presParOf" srcId="{449B0B2A-A963-4D6A-88CC-4D02C839CB7A}" destId="{72A45087-B34A-450E-8AB4-2A4727FF4C34}" srcOrd="1" destOrd="0" presId="urn:microsoft.com/office/officeart/2018/5/layout/IconCircleLabelList"/>
    <dgm:cxn modelId="{FDEA284B-B62E-43E2-9CDD-7447944E6EA6}" type="presParOf" srcId="{449B0B2A-A963-4D6A-88CC-4D02C839CB7A}" destId="{35053F1C-B09A-4B11-AB09-71B47B491EE7}" srcOrd="2" destOrd="0" presId="urn:microsoft.com/office/officeart/2018/5/layout/IconCircleLabelList"/>
    <dgm:cxn modelId="{1D0297C0-3572-4451-A944-8DACCA746829}" type="presParOf" srcId="{449B0B2A-A963-4D6A-88CC-4D02C839CB7A}" destId="{57938D5F-50E3-44AE-9564-7B92A53BA78E}" srcOrd="3" destOrd="0" presId="urn:microsoft.com/office/officeart/2018/5/layout/IconCircleLabelList"/>
    <dgm:cxn modelId="{DDF69171-E981-4C85-9BC2-F739456240F8}" type="presParOf" srcId="{8AF7F261-D974-416C-A22A-A28A8ECE7D26}" destId="{F44CA919-5A96-4F2E-816A-0B52835B8C82}" srcOrd="3" destOrd="0" presId="urn:microsoft.com/office/officeart/2018/5/layout/IconCircleLabelList"/>
    <dgm:cxn modelId="{D213B435-A8BF-4B39-A478-E8FFF82A60C1}" type="presParOf" srcId="{8AF7F261-D974-416C-A22A-A28A8ECE7D26}" destId="{F615294F-B83B-4726-A787-4E57D6575A80}" srcOrd="4" destOrd="0" presId="urn:microsoft.com/office/officeart/2018/5/layout/IconCircleLabelList"/>
    <dgm:cxn modelId="{E48A879A-1AF2-46C5-A23A-C111FA5AE473}" type="presParOf" srcId="{F615294F-B83B-4726-A787-4E57D6575A80}" destId="{72E182CD-B9AA-4B4A-A8E9-4C6F1F4419C1}" srcOrd="0" destOrd="0" presId="urn:microsoft.com/office/officeart/2018/5/layout/IconCircleLabelList"/>
    <dgm:cxn modelId="{2FCE2C90-4540-455B-8F28-AD62A93710EA}" type="presParOf" srcId="{F615294F-B83B-4726-A787-4E57D6575A80}" destId="{AA5F2D14-E277-498D-8648-89406123775B}" srcOrd="1" destOrd="0" presId="urn:microsoft.com/office/officeart/2018/5/layout/IconCircleLabelList"/>
    <dgm:cxn modelId="{D35C2674-0331-49F1-B257-50F7D66316C7}" type="presParOf" srcId="{F615294F-B83B-4726-A787-4E57D6575A80}" destId="{C5F616C4-0793-4C28-B436-22AB89EC7847}" srcOrd="2" destOrd="0" presId="urn:microsoft.com/office/officeart/2018/5/layout/IconCircleLabelList"/>
    <dgm:cxn modelId="{EFA49CA1-9854-42ED-8C87-7FC902749B4C}" type="presParOf" srcId="{F615294F-B83B-4726-A787-4E57D6575A80}" destId="{732ECFEE-068E-4AF1-8FEE-F4E4C4645E9E}" srcOrd="3" destOrd="0" presId="urn:microsoft.com/office/officeart/2018/5/layout/IconCircleLabelList"/>
    <dgm:cxn modelId="{916283E1-B339-4F68-99CC-68FB00DF1555}" type="presParOf" srcId="{8AF7F261-D974-416C-A22A-A28A8ECE7D26}" destId="{5B35E65E-6CC0-4E21-A223-4B626C6EA4B9}" srcOrd="5" destOrd="0" presId="urn:microsoft.com/office/officeart/2018/5/layout/IconCircleLabelList"/>
    <dgm:cxn modelId="{1A3E3DAE-A219-4953-B9DC-9BFB0483E04A}" type="presParOf" srcId="{8AF7F261-D974-416C-A22A-A28A8ECE7D26}" destId="{E39B3E5C-FB0D-4BF6-918A-0E7DF554AA19}" srcOrd="6" destOrd="0" presId="urn:microsoft.com/office/officeart/2018/5/layout/IconCircleLabelList"/>
    <dgm:cxn modelId="{12B1E01E-FD1C-48B2-B80C-09CE452982C2}" type="presParOf" srcId="{E39B3E5C-FB0D-4BF6-918A-0E7DF554AA19}" destId="{43DD08E4-576D-4EE7-91BB-CCE30FC455FE}" srcOrd="0" destOrd="0" presId="urn:microsoft.com/office/officeart/2018/5/layout/IconCircleLabelList"/>
    <dgm:cxn modelId="{93C1FAC0-FE08-4399-BCC2-B97A54D11BEC}" type="presParOf" srcId="{E39B3E5C-FB0D-4BF6-918A-0E7DF554AA19}" destId="{F0946E79-3C22-4EFD-B97C-70694FD974B0}" srcOrd="1" destOrd="0" presId="urn:microsoft.com/office/officeart/2018/5/layout/IconCircleLabelList"/>
    <dgm:cxn modelId="{4B8A990D-47CE-4865-87D6-4BC0EAC2D63A}" type="presParOf" srcId="{E39B3E5C-FB0D-4BF6-918A-0E7DF554AA19}" destId="{C34454C6-01F9-442E-B30F-AA3B2A1C7223}" srcOrd="2" destOrd="0" presId="urn:microsoft.com/office/officeart/2018/5/layout/IconCircleLabelList"/>
    <dgm:cxn modelId="{9C6514F8-D41D-4E0A-A8FD-06EBDBB86CD9}" type="presParOf" srcId="{E39B3E5C-FB0D-4BF6-918A-0E7DF554AA19}" destId="{A0EF6ED5-FB22-4DFD-83AB-25A476D72D5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EF662-6109-4419-B812-3F7AE2E8C0C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981DAB-B22E-41D6-B541-9372E890E2B8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is a Universal Process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F1ECF9-6D9E-44C2-BB78-6BDBDD93624D}" type="parTrans" cxnId="{5CF15F5E-E129-4009-9F10-7A8D89D2C11D}">
      <dgm:prSet/>
      <dgm:spPr/>
      <dgm:t>
        <a:bodyPr/>
        <a:lstStyle/>
        <a:p>
          <a:endParaRPr lang="en-US"/>
        </a:p>
      </dgm:t>
    </dgm:pt>
    <dgm:pt modelId="{1BBE8F86-1E72-4E3B-AA40-4BBC18535A6D}" type="sibTrans" cxnId="{5CF15F5E-E129-4009-9F10-7A8D89D2C11D}">
      <dgm:prSet/>
      <dgm:spPr/>
      <dgm:t>
        <a:bodyPr/>
        <a:lstStyle/>
        <a:p>
          <a:endParaRPr lang="en-US"/>
        </a:p>
      </dgm:t>
    </dgm:pt>
    <dgm:pt modelId="{F6664C9A-AEEA-4EED-81FA-BAFF4DBD699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Applied in all types of institutions – social, religious, political, military, commercial, bureaucratic, etc.</a:t>
          </a:r>
        </a:p>
      </dgm:t>
    </dgm:pt>
    <dgm:pt modelId="{150E72B0-3B97-4A7C-839B-92937D4AE0AE}" type="parTrans" cxnId="{E5DC7600-0B47-452D-98FC-1649774E0867}">
      <dgm:prSet/>
      <dgm:spPr/>
      <dgm:t>
        <a:bodyPr/>
        <a:lstStyle/>
        <a:p>
          <a:endParaRPr lang="en-US"/>
        </a:p>
      </dgm:t>
    </dgm:pt>
    <dgm:pt modelId="{F6552A43-4322-432C-9780-B3C87A3BAFFA}" type="sibTrans" cxnId="{E5DC7600-0B47-452D-98FC-1649774E0867}">
      <dgm:prSet/>
      <dgm:spPr/>
      <dgm:t>
        <a:bodyPr/>
        <a:lstStyle/>
        <a:p>
          <a:endParaRPr lang="en-US"/>
        </a:p>
      </dgm:t>
    </dgm:pt>
    <dgm:pt modelId="{CF714822-0341-4D12-AB81-C9B010BB058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Every organization whose aim is to achieve its goals through group efforts needs planning, coordination, direction, and control – Management</a:t>
          </a:r>
        </a:p>
      </dgm:t>
    </dgm:pt>
    <dgm:pt modelId="{779C3715-A9B5-43C1-BCBD-18A9666B86C0}" type="parTrans" cxnId="{9E502BAE-BB58-42D0-8122-CDCEDE1C4F35}">
      <dgm:prSet/>
      <dgm:spPr/>
      <dgm:t>
        <a:bodyPr/>
        <a:lstStyle/>
        <a:p>
          <a:endParaRPr lang="en-US"/>
        </a:p>
      </dgm:t>
    </dgm:pt>
    <dgm:pt modelId="{C1427564-365E-415A-9F87-47AAD71D1DA2}" type="sibTrans" cxnId="{9E502BAE-BB58-42D0-8122-CDCEDE1C4F35}">
      <dgm:prSet/>
      <dgm:spPr/>
      <dgm:t>
        <a:bodyPr/>
        <a:lstStyle/>
        <a:p>
          <a:endParaRPr lang="en-US"/>
        </a:p>
      </dgm:t>
    </dgm:pt>
    <dgm:pt modelId="{860C36FC-45B5-4789-A314-BB1BA379705C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is a goal-oriented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9881D3-4C7F-4107-9DA1-36069022851C}" type="parTrans" cxnId="{920E2915-15E1-4326-8B40-55AEBDFD4049}">
      <dgm:prSet/>
      <dgm:spPr/>
      <dgm:t>
        <a:bodyPr/>
        <a:lstStyle/>
        <a:p>
          <a:endParaRPr lang="en-US"/>
        </a:p>
      </dgm:t>
    </dgm:pt>
    <dgm:pt modelId="{73C713AA-4254-4AE0-97FC-959960C22D76}" type="sibTrans" cxnId="{920E2915-15E1-4326-8B40-55AEBDFD4049}">
      <dgm:prSet/>
      <dgm:spPr/>
      <dgm:t>
        <a:bodyPr/>
        <a:lstStyle/>
        <a:p>
          <a:endParaRPr lang="en-US"/>
        </a:p>
      </dgm:t>
    </dgm:pt>
    <dgm:pt modelId="{9FCF2172-34EB-467E-AD1A-69CE127AB3F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is directed toward achieving effectiveness and efficiency.  </a:t>
          </a:r>
        </a:p>
      </dgm:t>
    </dgm:pt>
    <dgm:pt modelId="{7A32B522-1BE6-47B8-B7C1-6B403E6952F8}" type="parTrans" cxnId="{8AC2F5E6-AC55-4044-80FF-757252CFD84B}">
      <dgm:prSet/>
      <dgm:spPr/>
      <dgm:t>
        <a:bodyPr/>
        <a:lstStyle/>
        <a:p>
          <a:endParaRPr lang="en-US"/>
        </a:p>
      </dgm:t>
    </dgm:pt>
    <dgm:pt modelId="{0657F4FF-CBB7-46AF-9AB3-0503E3770A06}" type="sibTrans" cxnId="{8AC2F5E6-AC55-4044-80FF-757252CFD84B}">
      <dgm:prSet/>
      <dgm:spPr/>
      <dgm:t>
        <a:bodyPr/>
        <a:lstStyle/>
        <a:p>
          <a:endParaRPr lang="en-US"/>
        </a:p>
      </dgm:t>
    </dgm:pt>
    <dgm:pt modelId="{AA068690-EC89-446F-9F35-6145DC1B565A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Effectiveness is nothing but the actual achievement of specific organizational goals while Efficiency is the attainment of those goals with an optimal use of resources.</a:t>
          </a:r>
        </a:p>
      </dgm:t>
    </dgm:pt>
    <dgm:pt modelId="{D418433B-DDEB-4F52-A543-8E89E9546501}" type="parTrans" cxnId="{6F86A5EF-0F1B-49E2-B49A-CE62BD86FE26}">
      <dgm:prSet/>
      <dgm:spPr/>
      <dgm:t>
        <a:bodyPr/>
        <a:lstStyle/>
        <a:p>
          <a:endParaRPr lang="en-US"/>
        </a:p>
      </dgm:t>
    </dgm:pt>
    <dgm:pt modelId="{A5DB8407-04BA-4FBD-A450-302684223484}" type="sibTrans" cxnId="{6F86A5EF-0F1B-49E2-B49A-CE62BD86FE26}">
      <dgm:prSet/>
      <dgm:spPr/>
      <dgm:t>
        <a:bodyPr/>
        <a:lstStyle/>
        <a:p>
          <a:endParaRPr lang="en-US"/>
        </a:p>
      </dgm:t>
    </dgm:pt>
    <dgm:pt modelId="{DA281EA9-54A2-584D-9675-8BE592E3B8C6}" type="pres">
      <dgm:prSet presAssocID="{A82EF662-6109-4419-B812-3F7AE2E8C0C7}" presName="Name0" presStyleCnt="0">
        <dgm:presLayoutVars>
          <dgm:dir/>
          <dgm:animLvl val="lvl"/>
          <dgm:resizeHandles val="exact"/>
        </dgm:presLayoutVars>
      </dgm:prSet>
      <dgm:spPr/>
    </dgm:pt>
    <dgm:pt modelId="{2B8D12D0-89F0-354E-A1E4-61E72F5A5A95}" type="pres">
      <dgm:prSet presAssocID="{05981DAB-B22E-41D6-B541-9372E890E2B8}" presName="composite" presStyleCnt="0"/>
      <dgm:spPr/>
    </dgm:pt>
    <dgm:pt modelId="{224131BA-45FD-6F44-92CE-FAB024D43958}" type="pres">
      <dgm:prSet presAssocID="{05981DAB-B22E-41D6-B541-9372E890E2B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61DE9852-D247-3646-AE11-D45C1EB672F2}" type="pres">
      <dgm:prSet presAssocID="{05981DAB-B22E-41D6-B541-9372E890E2B8}" presName="desTx" presStyleLbl="alignAccFollowNode1" presStyleIdx="0" presStyleCnt="2">
        <dgm:presLayoutVars>
          <dgm:bulletEnabled val="1"/>
        </dgm:presLayoutVars>
      </dgm:prSet>
      <dgm:spPr/>
    </dgm:pt>
    <dgm:pt modelId="{E1113267-0BD1-F647-BB85-C1FCBADC1072}" type="pres">
      <dgm:prSet presAssocID="{1BBE8F86-1E72-4E3B-AA40-4BBC18535A6D}" presName="space" presStyleCnt="0"/>
      <dgm:spPr/>
    </dgm:pt>
    <dgm:pt modelId="{E8A366B5-D9BA-6F47-A73D-7E5FC6A64F76}" type="pres">
      <dgm:prSet presAssocID="{860C36FC-45B5-4789-A314-BB1BA379705C}" presName="composite" presStyleCnt="0"/>
      <dgm:spPr/>
    </dgm:pt>
    <dgm:pt modelId="{DF030E97-9D79-3645-A693-679D490BC88A}" type="pres">
      <dgm:prSet presAssocID="{860C36FC-45B5-4789-A314-BB1BA379705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7DB3336-B5E2-494F-9CE3-5542B04DC10F}" type="pres">
      <dgm:prSet presAssocID="{860C36FC-45B5-4789-A314-BB1BA379705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5DC7600-0B47-452D-98FC-1649774E0867}" srcId="{05981DAB-B22E-41D6-B541-9372E890E2B8}" destId="{F6664C9A-AEEA-4EED-81FA-BAFF4DBD6990}" srcOrd="0" destOrd="0" parTransId="{150E72B0-3B97-4A7C-839B-92937D4AE0AE}" sibTransId="{F6552A43-4322-432C-9780-B3C87A3BAFFA}"/>
    <dgm:cxn modelId="{CD44BB04-193E-9640-91F4-3C765D583A80}" type="presOf" srcId="{9FCF2172-34EB-467E-AD1A-69CE127AB3F4}" destId="{97DB3336-B5E2-494F-9CE3-5542B04DC10F}" srcOrd="0" destOrd="0" presId="urn:microsoft.com/office/officeart/2005/8/layout/hList1"/>
    <dgm:cxn modelId="{920E2915-15E1-4326-8B40-55AEBDFD4049}" srcId="{A82EF662-6109-4419-B812-3F7AE2E8C0C7}" destId="{860C36FC-45B5-4789-A314-BB1BA379705C}" srcOrd="1" destOrd="0" parTransId="{969881D3-4C7F-4107-9DA1-36069022851C}" sibTransId="{73C713AA-4254-4AE0-97FC-959960C22D76}"/>
    <dgm:cxn modelId="{532F4F4A-D404-4E40-8EEC-CAF29CBB7112}" type="presOf" srcId="{860C36FC-45B5-4789-A314-BB1BA379705C}" destId="{DF030E97-9D79-3645-A693-679D490BC88A}" srcOrd="0" destOrd="0" presId="urn:microsoft.com/office/officeart/2005/8/layout/hList1"/>
    <dgm:cxn modelId="{5CF15F5E-E129-4009-9F10-7A8D89D2C11D}" srcId="{A82EF662-6109-4419-B812-3F7AE2E8C0C7}" destId="{05981DAB-B22E-41D6-B541-9372E890E2B8}" srcOrd="0" destOrd="0" parTransId="{34F1ECF9-6D9E-44C2-BB78-6BDBDD93624D}" sibTransId="{1BBE8F86-1E72-4E3B-AA40-4BBC18535A6D}"/>
    <dgm:cxn modelId="{F59FD361-BAF6-2046-AB7C-84DE30114EF1}" type="presOf" srcId="{CF714822-0341-4D12-AB81-C9B010BB0588}" destId="{61DE9852-D247-3646-AE11-D45C1EB672F2}" srcOrd="0" destOrd="1" presId="urn:microsoft.com/office/officeart/2005/8/layout/hList1"/>
    <dgm:cxn modelId="{ED39C5A7-9F92-394F-ACA9-D18CC2CCEE32}" type="presOf" srcId="{F6664C9A-AEEA-4EED-81FA-BAFF4DBD6990}" destId="{61DE9852-D247-3646-AE11-D45C1EB672F2}" srcOrd="0" destOrd="0" presId="urn:microsoft.com/office/officeart/2005/8/layout/hList1"/>
    <dgm:cxn modelId="{9E502BAE-BB58-42D0-8122-CDCEDE1C4F35}" srcId="{05981DAB-B22E-41D6-B541-9372E890E2B8}" destId="{CF714822-0341-4D12-AB81-C9B010BB0588}" srcOrd="1" destOrd="0" parTransId="{779C3715-A9B5-43C1-BCBD-18A9666B86C0}" sibTransId="{C1427564-365E-415A-9F87-47AAD71D1DA2}"/>
    <dgm:cxn modelId="{48466FB6-4361-E04C-94A4-904426B26308}" type="presOf" srcId="{05981DAB-B22E-41D6-B541-9372E890E2B8}" destId="{224131BA-45FD-6F44-92CE-FAB024D43958}" srcOrd="0" destOrd="0" presId="urn:microsoft.com/office/officeart/2005/8/layout/hList1"/>
    <dgm:cxn modelId="{405CBCCE-D816-BD49-A092-B182706DC7E7}" type="presOf" srcId="{AA068690-EC89-446F-9F35-6145DC1B565A}" destId="{97DB3336-B5E2-494F-9CE3-5542B04DC10F}" srcOrd="0" destOrd="1" presId="urn:microsoft.com/office/officeart/2005/8/layout/hList1"/>
    <dgm:cxn modelId="{8AC2F5E6-AC55-4044-80FF-757252CFD84B}" srcId="{860C36FC-45B5-4789-A314-BB1BA379705C}" destId="{9FCF2172-34EB-467E-AD1A-69CE127AB3F4}" srcOrd="0" destOrd="0" parTransId="{7A32B522-1BE6-47B8-B7C1-6B403E6952F8}" sibTransId="{0657F4FF-CBB7-46AF-9AB3-0503E3770A06}"/>
    <dgm:cxn modelId="{6F86A5EF-0F1B-49E2-B49A-CE62BD86FE26}" srcId="{860C36FC-45B5-4789-A314-BB1BA379705C}" destId="{AA068690-EC89-446F-9F35-6145DC1B565A}" srcOrd="1" destOrd="0" parTransId="{D418433B-DDEB-4F52-A543-8E89E9546501}" sibTransId="{A5DB8407-04BA-4FBD-A450-302684223484}"/>
    <dgm:cxn modelId="{970D63FC-24A8-5B4C-B209-8E448DD319A4}" type="presOf" srcId="{A82EF662-6109-4419-B812-3F7AE2E8C0C7}" destId="{DA281EA9-54A2-584D-9675-8BE592E3B8C6}" srcOrd="0" destOrd="0" presId="urn:microsoft.com/office/officeart/2005/8/layout/hList1"/>
    <dgm:cxn modelId="{835EB7F3-8D92-F64F-9C19-84DE22A840CB}" type="presParOf" srcId="{DA281EA9-54A2-584D-9675-8BE592E3B8C6}" destId="{2B8D12D0-89F0-354E-A1E4-61E72F5A5A95}" srcOrd="0" destOrd="0" presId="urn:microsoft.com/office/officeart/2005/8/layout/hList1"/>
    <dgm:cxn modelId="{1357AF98-5BBA-8141-A9DF-5C7C8DF3A415}" type="presParOf" srcId="{2B8D12D0-89F0-354E-A1E4-61E72F5A5A95}" destId="{224131BA-45FD-6F44-92CE-FAB024D43958}" srcOrd="0" destOrd="0" presId="urn:microsoft.com/office/officeart/2005/8/layout/hList1"/>
    <dgm:cxn modelId="{3D0FD455-3D1B-CE46-9C0F-0CA908947480}" type="presParOf" srcId="{2B8D12D0-89F0-354E-A1E4-61E72F5A5A95}" destId="{61DE9852-D247-3646-AE11-D45C1EB672F2}" srcOrd="1" destOrd="0" presId="urn:microsoft.com/office/officeart/2005/8/layout/hList1"/>
    <dgm:cxn modelId="{12EF13E6-3D4C-0E4E-A5C6-E90787F1AE73}" type="presParOf" srcId="{DA281EA9-54A2-584D-9675-8BE592E3B8C6}" destId="{E1113267-0BD1-F647-BB85-C1FCBADC1072}" srcOrd="1" destOrd="0" presId="urn:microsoft.com/office/officeart/2005/8/layout/hList1"/>
    <dgm:cxn modelId="{0BBFB92B-0350-574E-9F8D-CCAAC6AD3342}" type="presParOf" srcId="{DA281EA9-54A2-584D-9675-8BE592E3B8C6}" destId="{E8A366B5-D9BA-6F47-A73D-7E5FC6A64F76}" srcOrd="2" destOrd="0" presId="urn:microsoft.com/office/officeart/2005/8/layout/hList1"/>
    <dgm:cxn modelId="{5F2ED053-06F8-5C47-8E94-6EB453BC08AF}" type="presParOf" srcId="{E8A366B5-D9BA-6F47-A73D-7E5FC6A64F76}" destId="{DF030E97-9D79-3645-A693-679D490BC88A}" srcOrd="0" destOrd="0" presId="urn:microsoft.com/office/officeart/2005/8/layout/hList1"/>
    <dgm:cxn modelId="{5F5FFCB6-FBD9-8545-BF53-0AB30B871BFE}" type="presParOf" srcId="{E8A366B5-D9BA-6F47-A73D-7E5FC6A64F76}" destId="{97DB3336-B5E2-494F-9CE3-5542B04DC10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2B81C5-08C8-4DD2-9F19-48117C94C7BE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74BE1B-4414-4D17-9AC0-36E5F4AF3B21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Management is a social process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22FBF7-9C2D-4913-A3EB-379474B74B6A}" type="parTrans" cxnId="{AC3D6D7E-7FDE-4C19-BEAD-F302F246683F}">
      <dgm:prSet/>
      <dgm:spPr/>
      <dgm:t>
        <a:bodyPr/>
        <a:lstStyle/>
        <a:p>
          <a:endParaRPr lang="en-US"/>
        </a:p>
      </dgm:t>
    </dgm:pt>
    <dgm:pt modelId="{D6B48BC5-D34E-4DFA-BCA5-2A8DF30B2D5D}" type="sibTrans" cxnId="{AC3D6D7E-7FDE-4C19-BEAD-F302F246683F}">
      <dgm:prSet/>
      <dgm:spPr/>
      <dgm:t>
        <a:bodyPr/>
        <a:lstStyle/>
        <a:p>
          <a:endParaRPr lang="en-US"/>
        </a:p>
      </dgm:t>
    </dgm:pt>
    <dgm:pt modelId="{C9149AA2-595A-47A1-8845-27599ACF8B6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basically deals with managing human beings and their emotions, talents, attitudes, culture, ethos, education, etc.</a:t>
          </a:r>
        </a:p>
      </dgm:t>
    </dgm:pt>
    <dgm:pt modelId="{5D603D10-09E6-42C9-9904-681EE50FFF01}" type="parTrans" cxnId="{147081FB-3122-4C1D-A96D-582E30596D40}">
      <dgm:prSet/>
      <dgm:spPr/>
      <dgm:t>
        <a:bodyPr/>
        <a:lstStyle/>
        <a:p>
          <a:endParaRPr lang="en-US"/>
        </a:p>
      </dgm:t>
    </dgm:pt>
    <dgm:pt modelId="{5FD301B6-4AFF-4CEF-8C5E-DA27B81ECC60}" type="sibTrans" cxnId="{147081FB-3122-4C1D-A96D-582E30596D40}">
      <dgm:prSet/>
      <dgm:spPr/>
      <dgm:t>
        <a:bodyPr/>
        <a:lstStyle/>
        <a:p>
          <a:endParaRPr lang="en-US"/>
        </a:p>
      </dgm:t>
    </dgm:pt>
    <dgm:pt modelId="{EB253601-36AC-40DA-A5F6-A18F20F4D15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Management includes retaining, developing, and motivating people at work, as well as taking care of their satisfaction as social beings.</a:t>
          </a:r>
        </a:p>
      </dgm:t>
    </dgm:pt>
    <dgm:pt modelId="{AE885B7B-45B2-46CA-9D6F-F7143C82258B}" type="parTrans" cxnId="{9FF64833-E529-4A7B-89EF-372FF96DF0E2}">
      <dgm:prSet/>
      <dgm:spPr/>
      <dgm:t>
        <a:bodyPr/>
        <a:lstStyle/>
        <a:p>
          <a:endParaRPr lang="en-US"/>
        </a:p>
      </dgm:t>
    </dgm:pt>
    <dgm:pt modelId="{A0A65A7F-4054-4FF1-B71F-151E588D29ED}" type="sibTrans" cxnId="{9FF64833-E529-4A7B-89EF-372FF96DF0E2}">
      <dgm:prSet/>
      <dgm:spPr/>
      <dgm:t>
        <a:bodyPr/>
        <a:lstStyle/>
        <a:p>
          <a:endParaRPr lang="en-US"/>
        </a:p>
      </dgm:t>
    </dgm:pt>
    <dgm:pt modelId="{C157386C-349D-41E5-BE0D-29109133860E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Management is a coordinating force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2AD3F9-79D7-4778-B48B-7BE3504E32C9}" type="parTrans" cxnId="{60223A4E-4818-4797-BA33-F0A6D17CB25E}">
      <dgm:prSet/>
      <dgm:spPr/>
      <dgm:t>
        <a:bodyPr/>
        <a:lstStyle/>
        <a:p>
          <a:endParaRPr lang="en-US"/>
        </a:p>
      </dgm:t>
    </dgm:pt>
    <dgm:pt modelId="{FA13C146-9AD9-47F0-917C-BAB3AC457469}" type="sibTrans" cxnId="{60223A4E-4818-4797-BA33-F0A6D17CB25E}">
      <dgm:prSet/>
      <dgm:spPr/>
      <dgm:t>
        <a:bodyPr/>
        <a:lstStyle/>
        <a:p>
          <a:endParaRPr lang="en-US"/>
        </a:p>
      </dgm:t>
    </dgm:pt>
    <dgm:pt modelId="{D6F88A53-3510-448A-A30E-F54396155DA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An orderly arrangement of activities to avoid duplication and overlapping.</a:t>
          </a:r>
        </a:p>
      </dgm:t>
    </dgm:pt>
    <dgm:pt modelId="{DD537F7F-800D-4F9B-83EF-C73C9AF9A92A}" type="parTrans" cxnId="{83F9AF10-41B7-4829-86BF-8B7C924DD834}">
      <dgm:prSet/>
      <dgm:spPr/>
      <dgm:t>
        <a:bodyPr/>
        <a:lstStyle/>
        <a:p>
          <a:endParaRPr lang="en-US"/>
        </a:p>
      </dgm:t>
    </dgm:pt>
    <dgm:pt modelId="{517F42AE-6F86-4109-BA8F-28B7E1ED48B5}" type="sibTrans" cxnId="{83F9AF10-41B7-4829-86BF-8B7C924DD834}">
      <dgm:prSet/>
      <dgm:spPr/>
      <dgm:t>
        <a:bodyPr/>
        <a:lstStyle/>
        <a:p>
          <a:endParaRPr lang="en-US"/>
        </a:p>
      </dgm:t>
    </dgm:pt>
    <dgm:pt modelId="{BB7E9E91-83B7-4104-9296-3703049F3C2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Integrates human and physical resources.</a:t>
          </a:r>
        </a:p>
      </dgm:t>
    </dgm:pt>
    <dgm:pt modelId="{049A9E5D-393E-4711-9A8F-690C731FDB6E}" type="parTrans" cxnId="{1E1842E5-25A9-43BC-B9CE-6BE33D1E0792}">
      <dgm:prSet/>
      <dgm:spPr/>
      <dgm:t>
        <a:bodyPr/>
        <a:lstStyle/>
        <a:p>
          <a:endParaRPr lang="en-US"/>
        </a:p>
      </dgm:t>
    </dgm:pt>
    <dgm:pt modelId="{BFA24A1E-07E0-4DEB-A0AA-27F36D52BABA}" type="sibTrans" cxnId="{1E1842E5-25A9-43BC-B9CE-6BE33D1E0792}">
      <dgm:prSet/>
      <dgm:spPr/>
      <dgm:t>
        <a:bodyPr/>
        <a:lstStyle/>
        <a:p>
          <a:endParaRPr lang="en-US"/>
        </a:p>
      </dgm:t>
    </dgm:pt>
    <dgm:pt modelId="{DB88134C-48FB-1E42-8288-1F55762026FF}" type="pres">
      <dgm:prSet presAssocID="{E52B81C5-08C8-4DD2-9F19-48117C94C7BE}" presName="Name0" presStyleCnt="0">
        <dgm:presLayoutVars>
          <dgm:dir/>
          <dgm:animLvl val="lvl"/>
          <dgm:resizeHandles val="exact"/>
        </dgm:presLayoutVars>
      </dgm:prSet>
      <dgm:spPr/>
    </dgm:pt>
    <dgm:pt modelId="{CB1E640C-7EFC-7A42-A1AC-0770A13C81A0}" type="pres">
      <dgm:prSet presAssocID="{2474BE1B-4414-4D17-9AC0-36E5F4AF3B21}" presName="composite" presStyleCnt="0"/>
      <dgm:spPr/>
    </dgm:pt>
    <dgm:pt modelId="{3D239917-B215-BD44-B40B-C42606056A82}" type="pres">
      <dgm:prSet presAssocID="{2474BE1B-4414-4D17-9AC0-36E5F4AF3B21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238B9589-209B-0A44-8A6D-9FFACC1B616E}" type="pres">
      <dgm:prSet presAssocID="{2474BE1B-4414-4D17-9AC0-36E5F4AF3B21}" presName="desTx" presStyleLbl="alignAccFollowNode1" presStyleIdx="0" presStyleCnt="2">
        <dgm:presLayoutVars>
          <dgm:bulletEnabled val="1"/>
        </dgm:presLayoutVars>
      </dgm:prSet>
      <dgm:spPr/>
    </dgm:pt>
    <dgm:pt modelId="{BB4BB5BB-BB80-7D4C-A866-802BEC50CC51}" type="pres">
      <dgm:prSet presAssocID="{D6B48BC5-D34E-4DFA-BCA5-2A8DF30B2D5D}" presName="space" presStyleCnt="0"/>
      <dgm:spPr/>
    </dgm:pt>
    <dgm:pt modelId="{0F19B190-6956-C44E-90D3-80FFCCAA7631}" type="pres">
      <dgm:prSet presAssocID="{C157386C-349D-41E5-BE0D-29109133860E}" presName="composite" presStyleCnt="0"/>
      <dgm:spPr/>
    </dgm:pt>
    <dgm:pt modelId="{552D8372-8E58-AF49-A8E4-12342C64F219}" type="pres">
      <dgm:prSet presAssocID="{C157386C-349D-41E5-BE0D-29109133860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2C1CCBBA-817F-A64A-8D19-4D822CD25171}" type="pres">
      <dgm:prSet presAssocID="{C157386C-349D-41E5-BE0D-29109133860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3F9AF10-41B7-4829-86BF-8B7C924DD834}" srcId="{C157386C-349D-41E5-BE0D-29109133860E}" destId="{D6F88A53-3510-448A-A30E-F54396155DAE}" srcOrd="0" destOrd="0" parTransId="{DD537F7F-800D-4F9B-83EF-C73C9AF9A92A}" sibTransId="{517F42AE-6F86-4109-BA8F-28B7E1ED48B5}"/>
    <dgm:cxn modelId="{9FF64833-E529-4A7B-89EF-372FF96DF0E2}" srcId="{2474BE1B-4414-4D17-9AC0-36E5F4AF3B21}" destId="{EB253601-36AC-40DA-A5F6-A18F20F4D15B}" srcOrd="1" destOrd="0" parTransId="{AE885B7B-45B2-46CA-9D6F-F7143C82258B}" sibTransId="{A0A65A7F-4054-4FF1-B71F-151E588D29ED}"/>
    <dgm:cxn modelId="{B3F8E742-A8D0-0F4B-BFEA-2ABE47E072E7}" type="presOf" srcId="{2474BE1B-4414-4D17-9AC0-36E5F4AF3B21}" destId="{3D239917-B215-BD44-B40B-C42606056A82}" srcOrd="0" destOrd="0" presId="urn:microsoft.com/office/officeart/2005/8/layout/hList1"/>
    <dgm:cxn modelId="{60223A4E-4818-4797-BA33-F0A6D17CB25E}" srcId="{E52B81C5-08C8-4DD2-9F19-48117C94C7BE}" destId="{C157386C-349D-41E5-BE0D-29109133860E}" srcOrd="1" destOrd="0" parTransId="{B02AD3F9-79D7-4778-B48B-7BE3504E32C9}" sibTransId="{FA13C146-9AD9-47F0-917C-BAB3AC457469}"/>
    <dgm:cxn modelId="{51CCE25C-377B-E34B-B6E4-9BDF02FF4E0D}" type="presOf" srcId="{C157386C-349D-41E5-BE0D-29109133860E}" destId="{552D8372-8E58-AF49-A8E4-12342C64F219}" srcOrd="0" destOrd="0" presId="urn:microsoft.com/office/officeart/2005/8/layout/hList1"/>
    <dgm:cxn modelId="{94F16A7D-3471-B041-85C3-9548E3EDFB17}" type="presOf" srcId="{EB253601-36AC-40DA-A5F6-A18F20F4D15B}" destId="{238B9589-209B-0A44-8A6D-9FFACC1B616E}" srcOrd="0" destOrd="1" presId="urn:microsoft.com/office/officeart/2005/8/layout/hList1"/>
    <dgm:cxn modelId="{AC3D6D7E-7FDE-4C19-BEAD-F302F246683F}" srcId="{E52B81C5-08C8-4DD2-9F19-48117C94C7BE}" destId="{2474BE1B-4414-4D17-9AC0-36E5F4AF3B21}" srcOrd="0" destOrd="0" parTransId="{3422FBF7-9C2D-4913-A3EB-379474B74B6A}" sibTransId="{D6B48BC5-D34E-4DFA-BCA5-2A8DF30B2D5D}"/>
    <dgm:cxn modelId="{28C550BB-E850-0D46-8D1C-4A75366AD37F}" type="presOf" srcId="{C9149AA2-595A-47A1-8845-27599ACF8B63}" destId="{238B9589-209B-0A44-8A6D-9FFACC1B616E}" srcOrd="0" destOrd="0" presId="urn:microsoft.com/office/officeart/2005/8/layout/hList1"/>
    <dgm:cxn modelId="{1E1842E5-25A9-43BC-B9CE-6BE33D1E0792}" srcId="{C157386C-349D-41E5-BE0D-29109133860E}" destId="{BB7E9E91-83B7-4104-9296-3703049F3C26}" srcOrd="1" destOrd="0" parTransId="{049A9E5D-393E-4711-9A8F-690C731FDB6E}" sibTransId="{BFA24A1E-07E0-4DEB-A0AA-27F36D52BABA}"/>
    <dgm:cxn modelId="{7A24DCE5-2EB6-064E-A198-5C644DA8304D}" type="presOf" srcId="{BB7E9E91-83B7-4104-9296-3703049F3C26}" destId="{2C1CCBBA-817F-A64A-8D19-4D822CD25171}" srcOrd="0" destOrd="1" presId="urn:microsoft.com/office/officeart/2005/8/layout/hList1"/>
    <dgm:cxn modelId="{6E8237EE-3122-E74E-A39B-20C43821ACAE}" type="presOf" srcId="{D6F88A53-3510-448A-A30E-F54396155DAE}" destId="{2C1CCBBA-817F-A64A-8D19-4D822CD25171}" srcOrd="0" destOrd="0" presId="urn:microsoft.com/office/officeart/2005/8/layout/hList1"/>
    <dgm:cxn modelId="{AEE3D0F2-A789-FF4A-AA91-C9FA15B4AAED}" type="presOf" srcId="{E52B81C5-08C8-4DD2-9F19-48117C94C7BE}" destId="{DB88134C-48FB-1E42-8288-1F55762026FF}" srcOrd="0" destOrd="0" presId="urn:microsoft.com/office/officeart/2005/8/layout/hList1"/>
    <dgm:cxn modelId="{147081FB-3122-4C1D-A96D-582E30596D40}" srcId="{2474BE1B-4414-4D17-9AC0-36E5F4AF3B21}" destId="{C9149AA2-595A-47A1-8845-27599ACF8B63}" srcOrd="0" destOrd="0" parTransId="{5D603D10-09E6-42C9-9904-681EE50FFF01}" sibTransId="{5FD301B6-4AFF-4CEF-8C5E-DA27B81ECC60}"/>
    <dgm:cxn modelId="{3BDD258E-3ED9-DA46-9030-FE1711BF7D40}" type="presParOf" srcId="{DB88134C-48FB-1E42-8288-1F55762026FF}" destId="{CB1E640C-7EFC-7A42-A1AC-0770A13C81A0}" srcOrd="0" destOrd="0" presId="urn:microsoft.com/office/officeart/2005/8/layout/hList1"/>
    <dgm:cxn modelId="{87EFCC63-2340-9F40-8D31-07AC57D057C7}" type="presParOf" srcId="{CB1E640C-7EFC-7A42-A1AC-0770A13C81A0}" destId="{3D239917-B215-BD44-B40B-C42606056A82}" srcOrd="0" destOrd="0" presId="urn:microsoft.com/office/officeart/2005/8/layout/hList1"/>
    <dgm:cxn modelId="{810130ED-7AD2-2D46-81A2-9ECE5322D1F3}" type="presParOf" srcId="{CB1E640C-7EFC-7A42-A1AC-0770A13C81A0}" destId="{238B9589-209B-0A44-8A6D-9FFACC1B616E}" srcOrd="1" destOrd="0" presId="urn:microsoft.com/office/officeart/2005/8/layout/hList1"/>
    <dgm:cxn modelId="{91463118-158F-0C4F-BB62-B12C88BCFB2A}" type="presParOf" srcId="{DB88134C-48FB-1E42-8288-1F55762026FF}" destId="{BB4BB5BB-BB80-7D4C-A866-802BEC50CC51}" srcOrd="1" destOrd="0" presId="urn:microsoft.com/office/officeart/2005/8/layout/hList1"/>
    <dgm:cxn modelId="{20918C1D-C1CC-FD41-A9F0-00BAB1BB8E73}" type="presParOf" srcId="{DB88134C-48FB-1E42-8288-1F55762026FF}" destId="{0F19B190-6956-C44E-90D3-80FFCCAA7631}" srcOrd="2" destOrd="0" presId="urn:microsoft.com/office/officeart/2005/8/layout/hList1"/>
    <dgm:cxn modelId="{9C549DF1-0674-7A45-96E8-D20E973DC740}" type="presParOf" srcId="{0F19B190-6956-C44E-90D3-80FFCCAA7631}" destId="{552D8372-8E58-AF49-A8E4-12342C64F219}" srcOrd="0" destOrd="0" presId="urn:microsoft.com/office/officeart/2005/8/layout/hList1"/>
    <dgm:cxn modelId="{DC4023B9-F93D-9A47-9290-D9192C964BAC}" type="presParOf" srcId="{0F19B190-6956-C44E-90D3-80FFCCAA7631}" destId="{2C1CCBBA-817F-A64A-8D19-4D822CD251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8E2A78-0E2B-4E7C-80A8-24512FCA9885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6152B1-F4E0-424C-B2A4-1790793B6F69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Management is intangible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8151F2-86D8-486D-8D94-9A15B24B29D3}" type="parTrans" cxnId="{78A896F8-6FB0-44B8-88E1-1E5475E880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5D7BC9-EB77-48AF-A8CE-BAFAA53B36F1}" type="sibTrans" cxnId="{78A896F8-6FB0-44B8-88E1-1E5475E880A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44C13E-ED28-4E64-90C8-ABC0D4E50DFB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Management cannot be touched and felt.</a:t>
          </a:r>
        </a:p>
      </dgm:t>
    </dgm:pt>
    <dgm:pt modelId="{163F082B-0874-43C4-B6D3-50DC88245BC6}" type="parTrans" cxnId="{B8B4E889-86CA-43A8-8A56-A6702BB22F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052924-2D16-4008-82A5-08C49B80A877}" type="sibTrans" cxnId="{B8B4E889-86CA-43A8-8A56-A6702BB22F7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9AC2BB-DA58-4A87-A44F-D553D09A979D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It does not have a physical presence (It is an unseen force).</a:t>
          </a:r>
        </a:p>
      </dgm:t>
    </dgm:pt>
    <dgm:pt modelId="{FAC4583F-C865-4B08-9CBA-F6C0940528DA}" type="parTrans" cxnId="{210FDDA4-A127-4263-BE1F-211D9E06FB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736883-4A52-49B6-96EC-68E20242CDB2}" type="sibTrans" cxnId="{210FDDA4-A127-4263-BE1F-211D9E06FB8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312502-9FDF-4BE0-8A18-2AAC9C4F7632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Management is multi-disciplinary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AC173-A04D-4E25-891F-0B776E144E2E}" type="parTrans" cxnId="{443A8A07-446C-4E71-A006-F56796AF99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7D1712-BB13-43FD-88B2-7A64F2E6C1C4}" type="sibTrans" cxnId="{443A8A07-446C-4E71-A006-F56796AF999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269567-668A-4085-B21D-894F45633538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Management has received rich contributions from various disciplines like psychology, sociology, anthropology, etc.</a:t>
          </a:r>
        </a:p>
      </dgm:t>
    </dgm:pt>
    <dgm:pt modelId="{26D274CC-B40F-4629-97B0-1FA5310BC14A}" type="parTrans" cxnId="{CCB08351-50F4-49C8-A418-F154ED505F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9A0689-D715-451E-80B1-6C79D3920519}" type="sibTrans" cxnId="{CCB08351-50F4-49C8-A418-F154ED505F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656380-F229-42A3-B6D2-367DF3A27045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is about creating synergy (Synergy means “the whole is greater than the sum of its parts”).</a:t>
          </a:r>
        </a:p>
      </dgm:t>
    </dgm:pt>
    <dgm:pt modelId="{FD3ED05F-3FAE-4103-BCA0-0AA069706C74}" type="parTrans" cxnId="{22E32793-B924-4A30-9B56-9ED167453DD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86B2D7-BD1F-4275-A4B9-C2DE0429B2B4}" type="sibTrans" cxnId="{22E32793-B924-4A30-9B56-9ED167453DD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93F9CF0-086E-42A1-8CBF-4AEE0F9E5A06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Management is dynamic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C8978C-E9DB-49CB-8EDE-BEF1D60D20D6}" type="parTrans" cxnId="{CF97735B-1F75-438F-81AE-6CDB212D7B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2C246C-10C0-4E0E-B1EF-C2CC9718BA51}" type="sibTrans" cxnId="{CF97735B-1F75-438F-81AE-6CDB212D7B8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263B2B-B258-4F1E-9051-05C84818C1FC}">
      <dgm:prSet custT="1"/>
      <dgm:spPr/>
      <dgm:t>
        <a:bodyPr/>
        <a:lstStyle/>
        <a:p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Management is an ongoing process, it continues to operate as long as there is organized action for the achievement of group goals.</a:t>
          </a:r>
        </a:p>
      </dgm:t>
    </dgm:pt>
    <dgm:pt modelId="{A752D41E-9F62-44C0-A669-B46A2B889437}" type="parTrans" cxnId="{EA32F788-7EC5-42F7-B176-A8E8F0FB09A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366CD9-CDF9-4CB5-8573-6A540509B1AE}" type="sibTrans" cxnId="{EA32F788-7EC5-42F7-B176-A8E8F0FB09A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C0E815-D208-A04C-87AF-683918B56D8D}" type="pres">
      <dgm:prSet presAssocID="{768E2A78-0E2B-4E7C-80A8-24512FCA9885}" presName="Name0" presStyleCnt="0">
        <dgm:presLayoutVars>
          <dgm:dir/>
          <dgm:animLvl val="lvl"/>
          <dgm:resizeHandles val="exact"/>
        </dgm:presLayoutVars>
      </dgm:prSet>
      <dgm:spPr/>
    </dgm:pt>
    <dgm:pt modelId="{44C897CE-EA1E-E24D-8B1E-0A858937B4EF}" type="pres">
      <dgm:prSet presAssocID="{046152B1-F4E0-424C-B2A4-1790793B6F69}" presName="composite" presStyleCnt="0"/>
      <dgm:spPr/>
    </dgm:pt>
    <dgm:pt modelId="{454C8CB9-144E-6C4D-91E4-4E1D6590CF95}" type="pres">
      <dgm:prSet presAssocID="{046152B1-F4E0-424C-B2A4-1790793B6F69}" presName="parTx" presStyleLbl="alignNode1" presStyleIdx="0" presStyleCnt="3">
        <dgm:presLayoutVars>
          <dgm:chMax val="0"/>
          <dgm:chPref val="0"/>
        </dgm:presLayoutVars>
      </dgm:prSet>
      <dgm:spPr/>
    </dgm:pt>
    <dgm:pt modelId="{A2D9A353-5921-854B-A34D-6C7AE0D9F75F}" type="pres">
      <dgm:prSet presAssocID="{046152B1-F4E0-424C-B2A4-1790793B6F69}" presName="desTx" presStyleLbl="alignAccFollowNode1" presStyleIdx="0" presStyleCnt="3">
        <dgm:presLayoutVars/>
      </dgm:prSet>
      <dgm:spPr/>
    </dgm:pt>
    <dgm:pt modelId="{89C21F6B-58E8-A342-9F8B-79E0FF86AA76}" type="pres">
      <dgm:prSet presAssocID="{E45D7BC9-EB77-48AF-A8CE-BAFAA53B36F1}" presName="space" presStyleCnt="0"/>
      <dgm:spPr/>
    </dgm:pt>
    <dgm:pt modelId="{49C2AD43-906F-0F4F-BF6B-FCFFFB16E3FB}" type="pres">
      <dgm:prSet presAssocID="{2D312502-9FDF-4BE0-8A18-2AAC9C4F7632}" presName="composite" presStyleCnt="0"/>
      <dgm:spPr/>
    </dgm:pt>
    <dgm:pt modelId="{A4FF9346-AA97-BC40-A97C-8777E01F3BAF}" type="pres">
      <dgm:prSet presAssocID="{2D312502-9FDF-4BE0-8A18-2AAC9C4F7632}" presName="parTx" presStyleLbl="alignNode1" presStyleIdx="1" presStyleCnt="3">
        <dgm:presLayoutVars>
          <dgm:chMax val="0"/>
          <dgm:chPref val="0"/>
        </dgm:presLayoutVars>
      </dgm:prSet>
      <dgm:spPr/>
    </dgm:pt>
    <dgm:pt modelId="{EDA2B808-7433-F641-9786-305398B330A5}" type="pres">
      <dgm:prSet presAssocID="{2D312502-9FDF-4BE0-8A18-2AAC9C4F7632}" presName="desTx" presStyleLbl="alignAccFollowNode1" presStyleIdx="1" presStyleCnt="3">
        <dgm:presLayoutVars/>
      </dgm:prSet>
      <dgm:spPr/>
    </dgm:pt>
    <dgm:pt modelId="{EDD26D07-8987-664C-BF7D-F84DA4EDF066}" type="pres">
      <dgm:prSet presAssocID="{F47D1712-BB13-43FD-88B2-7A64F2E6C1C4}" presName="space" presStyleCnt="0"/>
      <dgm:spPr/>
    </dgm:pt>
    <dgm:pt modelId="{592201D8-3AF7-CF42-AE70-37A8435EA8B4}" type="pres">
      <dgm:prSet presAssocID="{893F9CF0-086E-42A1-8CBF-4AEE0F9E5A06}" presName="composite" presStyleCnt="0"/>
      <dgm:spPr/>
    </dgm:pt>
    <dgm:pt modelId="{B2BDAB08-3D4B-4549-993E-E226F694DB6E}" type="pres">
      <dgm:prSet presAssocID="{893F9CF0-086E-42A1-8CBF-4AEE0F9E5A06}" presName="parTx" presStyleLbl="alignNode1" presStyleIdx="2" presStyleCnt="3">
        <dgm:presLayoutVars>
          <dgm:chMax val="0"/>
          <dgm:chPref val="0"/>
        </dgm:presLayoutVars>
      </dgm:prSet>
      <dgm:spPr/>
    </dgm:pt>
    <dgm:pt modelId="{C8BF1ED4-7400-564D-86BB-6EDEBFABEE16}" type="pres">
      <dgm:prSet presAssocID="{893F9CF0-086E-42A1-8CBF-4AEE0F9E5A06}" presName="desTx" presStyleLbl="alignAccFollowNode1" presStyleIdx="2" presStyleCnt="3">
        <dgm:presLayoutVars/>
      </dgm:prSet>
      <dgm:spPr/>
    </dgm:pt>
  </dgm:ptLst>
  <dgm:cxnLst>
    <dgm:cxn modelId="{443A8A07-446C-4E71-A006-F56796AF999B}" srcId="{768E2A78-0E2B-4E7C-80A8-24512FCA9885}" destId="{2D312502-9FDF-4BE0-8A18-2AAC9C4F7632}" srcOrd="1" destOrd="0" parTransId="{E61AC173-A04D-4E25-891F-0B776E144E2E}" sibTransId="{F47D1712-BB13-43FD-88B2-7A64F2E6C1C4}"/>
    <dgm:cxn modelId="{CCB08351-50F4-49C8-A418-F154ED505FEB}" srcId="{2D312502-9FDF-4BE0-8A18-2AAC9C4F7632}" destId="{7F269567-668A-4085-B21D-894F45633538}" srcOrd="0" destOrd="0" parTransId="{26D274CC-B40F-4629-97B0-1FA5310BC14A}" sibTransId="{169A0689-D715-451E-80B1-6C79D3920519}"/>
    <dgm:cxn modelId="{B2F90353-DD00-EB49-9D37-EFC07EB522DA}" type="presOf" srcId="{449AC2BB-DA58-4A87-A44F-D553D09A979D}" destId="{A2D9A353-5921-854B-A34D-6C7AE0D9F75F}" srcOrd="0" destOrd="1" presId="urn:microsoft.com/office/officeart/2016/7/layout/HorizontalActionList"/>
    <dgm:cxn modelId="{CF97735B-1F75-438F-81AE-6CDB212D7B8F}" srcId="{768E2A78-0E2B-4E7C-80A8-24512FCA9885}" destId="{893F9CF0-086E-42A1-8CBF-4AEE0F9E5A06}" srcOrd="2" destOrd="0" parTransId="{41C8978C-E9DB-49CB-8EDE-BEF1D60D20D6}" sibTransId="{702C246C-10C0-4E0E-B1EF-C2CC9718BA51}"/>
    <dgm:cxn modelId="{FB145B61-326B-7140-AC8A-613BEF61825A}" type="presOf" srcId="{5F44C13E-ED28-4E64-90C8-ABC0D4E50DFB}" destId="{A2D9A353-5921-854B-A34D-6C7AE0D9F75F}" srcOrd="0" destOrd="0" presId="urn:microsoft.com/office/officeart/2016/7/layout/HorizontalActionList"/>
    <dgm:cxn modelId="{60202472-D10D-9347-B9B6-246E60DF93DE}" type="presOf" srcId="{5C656380-F229-42A3-B6D2-367DF3A27045}" destId="{EDA2B808-7433-F641-9786-305398B330A5}" srcOrd="0" destOrd="1" presId="urn:microsoft.com/office/officeart/2016/7/layout/HorizontalActionList"/>
    <dgm:cxn modelId="{EA32F788-7EC5-42F7-B176-A8E8F0FB09AA}" srcId="{893F9CF0-086E-42A1-8CBF-4AEE0F9E5A06}" destId="{F4263B2B-B258-4F1E-9051-05C84818C1FC}" srcOrd="0" destOrd="0" parTransId="{A752D41E-9F62-44C0-A669-B46A2B889437}" sibTransId="{97366CD9-CDF9-4CB5-8573-6A540509B1AE}"/>
    <dgm:cxn modelId="{995A5389-47CC-3846-A150-6261F9B0121A}" type="presOf" srcId="{046152B1-F4E0-424C-B2A4-1790793B6F69}" destId="{454C8CB9-144E-6C4D-91E4-4E1D6590CF95}" srcOrd="0" destOrd="0" presId="urn:microsoft.com/office/officeart/2016/7/layout/HorizontalActionList"/>
    <dgm:cxn modelId="{B8B4E889-86CA-43A8-8A56-A6702BB22F7A}" srcId="{046152B1-F4E0-424C-B2A4-1790793B6F69}" destId="{5F44C13E-ED28-4E64-90C8-ABC0D4E50DFB}" srcOrd="0" destOrd="0" parTransId="{163F082B-0874-43C4-B6D3-50DC88245BC6}" sibTransId="{12052924-2D16-4008-82A5-08C49B80A877}"/>
    <dgm:cxn modelId="{14B3EF8E-2D9D-EF4B-91C2-7D7F979BA4F7}" type="presOf" srcId="{7F269567-668A-4085-B21D-894F45633538}" destId="{EDA2B808-7433-F641-9786-305398B330A5}" srcOrd="0" destOrd="0" presId="urn:microsoft.com/office/officeart/2016/7/layout/HorizontalActionList"/>
    <dgm:cxn modelId="{22E32793-B924-4A30-9B56-9ED167453DDD}" srcId="{2D312502-9FDF-4BE0-8A18-2AAC9C4F7632}" destId="{5C656380-F229-42A3-B6D2-367DF3A27045}" srcOrd="1" destOrd="0" parTransId="{FD3ED05F-3FAE-4103-BCA0-0AA069706C74}" sibTransId="{4A86B2D7-BD1F-4275-A4B9-C2DE0429B2B4}"/>
    <dgm:cxn modelId="{210FDDA4-A127-4263-BE1F-211D9E06FB8B}" srcId="{046152B1-F4E0-424C-B2A4-1790793B6F69}" destId="{449AC2BB-DA58-4A87-A44F-D553D09A979D}" srcOrd="1" destOrd="0" parTransId="{FAC4583F-C865-4B08-9CBA-F6C0940528DA}" sibTransId="{59736883-4A52-49B6-96EC-68E20242CDB2}"/>
    <dgm:cxn modelId="{0117BAB7-F9DE-364C-9093-C8E5B8DBB98F}" type="presOf" srcId="{893F9CF0-086E-42A1-8CBF-4AEE0F9E5A06}" destId="{B2BDAB08-3D4B-4549-993E-E226F694DB6E}" srcOrd="0" destOrd="0" presId="urn:microsoft.com/office/officeart/2016/7/layout/HorizontalActionList"/>
    <dgm:cxn modelId="{639044CE-8B33-964E-A57F-64CE0498B715}" type="presOf" srcId="{F4263B2B-B258-4F1E-9051-05C84818C1FC}" destId="{C8BF1ED4-7400-564D-86BB-6EDEBFABEE16}" srcOrd="0" destOrd="0" presId="urn:microsoft.com/office/officeart/2016/7/layout/HorizontalActionList"/>
    <dgm:cxn modelId="{374BDEE7-85F4-444A-AF21-0B12745EA1B9}" type="presOf" srcId="{768E2A78-0E2B-4E7C-80A8-24512FCA9885}" destId="{2AC0E815-D208-A04C-87AF-683918B56D8D}" srcOrd="0" destOrd="0" presId="urn:microsoft.com/office/officeart/2016/7/layout/HorizontalActionList"/>
    <dgm:cxn modelId="{679DA9ED-DAA4-D947-ABB3-DDF6E02E2769}" type="presOf" srcId="{2D312502-9FDF-4BE0-8A18-2AAC9C4F7632}" destId="{A4FF9346-AA97-BC40-A97C-8777E01F3BAF}" srcOrd="0" destOrd="0" presId="urn:microsoft.com/office/officeart/2016/7/layout/HorizontalActionList"/>
    <dgm:cxn modelId="{78A896F8-6FB0-44B8-88E1-1E5475E880AC}" srcId="{768E2A78-0E2B-4E7C-80A8-24512FCA9885}" destId="{046152B1-F4E0-424C-B2A4-1790793B6F69}" srcOrd="0" destOrd="0" parTransId="{0F8151F2-86D8-486D-8D94-9A15B24B29D3}" sibTransId="{E45D7BC9-EB77-48AF-A8CE-BAFAA53B36F1}"/>
    <dgm:cxn modelId="{8B79DF17-8BCE-1844-BB6D-83709F85E504}" type="presParOf" srcId="{2AC0E815-D208-A04C-87AF-683918B56D8D}" destId="{44C897CE-EA1E-E24D-8B1E-0A858937B4EF}" srcOrd="0" destOrd="0" presId="urn:microsoft.com/office/officeart/2016/7/layout/HorizontalActionList"/>
    <dgm:cxn modelId="{82F330C9-6EDC-FE48-8EAC-BB2AEE8044B3}" type="presParOf" srcId="{44C897CE-EA1E-E24D-8B1E-0A858937B4EF}" destId="{454C8CB9-144E-6C4D-91E4-4E1D6590CF95}" srcOrd="0" destOrd="0" presId="urn:microsoft.com/office/officeart/2016/7/layout/HorizontalActionList"/>
    <dgm:cxn modelId="{6177DB3B-89B6-7645-9974-F8378EE15837}" type="presParOf" srcId="{44C897CE-EA1E-E24D-8B1E-0A858937B4EF}" destId="{A2D9A353-5921-854B-A34D-6C7AE0D9F75F}" srcOrd="1" destOrd="0" presId="urn:microsoft.com/office/officeart/2016/7/layout/HorizontalActionList"/>
    <dgm:cxn modelId="{9B95B493-130D-484D-96B0-80F0B9BC36B3}" type="presParOf" srcId="{2AC0E815-D208-A04C-87AF-683918B56D8D}" destId="{89C21F6B-58E8-A342-9F8B-79E0FF86AA76}" srcOrd="1" destOrd="0" presId="urn:microsoft.com/office/officeart/2016/7/layout/HorizontalActionList"/>
    <dgm:cxn modelId="{BC3D2ECA-DE32-7E4F-9D10-02770BFED775}" type="presParOf" srcId="{2AC0E815-D208-A04C-87AF-683918B56D8D}" destId="{49C2AD43-906F-0F4F-BF6B-FCFFFB16E3FB}" srcOrd="2" destOrd="0" presId="urn:microsoft.com/office/officeart/2016/7/layout/HorizontalActionList"/>
    <dgm:cxn modelId="{BCDD7E4E-ACFD-6748-A1B3-B5AE9E498DBE}" type="presParOf" srcId="{49C2AD43-906F-0F4F-BF6B-FCFFFB16E3FB}" destId="{A4FF9346-AA97-BC40-A97C-8777E01F3BAF}" srcOrd="0" destOrd="0" presId="urn:microsoft.com/office/officeart/2016/7/layout/HorizontalActionList"/>
    <dgm:cxn modelId="{917AC9DD-EA52-504E-97E0-75EED240E4E2}" type="presParOf" srcId="{49C2AD43-906F-0F4F-BF6B-FCFFFB16E3FB}" destId="{EDA2B808-7433-F641-9786-305398B330A5}" srcOrd="1" destOrd="0" presId="urn:microsoft.com/office/officeart/2016/7/layout/HorizontalActionList"/>
    <dgm:cxn modelId="{5BFC1441-3649-1E45-8291-3E515DACB89E}" type="presParOf" srcId="{2AC0E815-D208-A04C-87AF-683918B56D8D}" destId="{EDD26D07-8987-664C-BF7D-F84DA4EDF066}" srcOrd="3" destOrd="0" presId="urn:microsoft.com/office/officeart/2016/7/layout/HorizontalActionList"/>
    <dgm:cxn modelId="{E5E5E969-8A04-234D-A450-F920997DDCDF}" type="presParOf" srcId="{2AC0E815-D208-A04C-87AF-683918B56D8D}" destId="{592201D8-3AF7-CF42-AE70-37A8435EA8B4}" srcOrd="4" destOrd="0" presId="urn:microsoft.com/office/officeart/2016/7/layout/HorizontalActionList"/>
    <dgm:cxn modelId="{8ED6699E-74D7-2148-9A05-3EB8F34C8E93}" type="presParOf" srcId="{592201D8-3AF7-CF42-AE70-37A8435EA8B4}" destId="{B2BDAB08-3D4B-4549-993E-E226F694DB6E}" srcOrd="0" destOrd="0" presId="urn:microsoft.com/office/officeart/2016/7/layout/HorizontalActionList"/>
    <dgm:cxn modelId="{7F361F3A-D233-8F40-897D-B09D32046ED6}" type="presParOf" srcId="{592201D8-3AF7-CF42-AE70-37A8435EA8B4}" destId="{C8BF1ED4-7400-564D-86BB-6EDEBFABEE16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893639-414E-4741-9D58-E9698289CE7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58831E5-C846-4345-A78F-81359384F801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Management is a creative activity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ABF057-3F4B-4412-8430-C2B3E84A81D9}" type="parTrans" cxnId="{B737206A-450D-4547-ACB4-5AE5A9602D4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DD33F7-9779-475A-AAED-43D2C89F2176}" type="sibTrans" cxnId="{B737206A-450D-4547-ACB4-5AE5A9602D4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8FBA26-A4AE-44BE-B044-28FAF16831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Management provides creative ideas and new imagination</a:t>
          </a:r>
        </a:p>
      </dgm:t>
    </dgm:pt>
    <dgm:pt modelId="{7125B466-E049-4853-9CF1-B5F798ACC231}" type="parTrans" cxnId="{9296E3A5-57F0-4C41-8A18-1ACA4AED92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9B75AE-23E3-4392-AB5C-05EFCA6B56BD}" type="sibTrans" cxnId="{9296E3A5-57F0-4C41-8A18-1ACA4AED92C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6E3DFA-6CC7-4D07-BC0B-FC09518B2AC6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Management is decision-making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C3AC1D-F311-4551-B8E2-75B6E16B6C38}" type="parTrans" cxnId="{D960AC58-9A5C-49E6-93DF-2E4EA15E990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869B26-A75D-43E3-AAC6-999FBE6B94B9}" type="sibTrans" cxnId="{D960AC58-9A5C-49E6-93DF-2E4EA15E990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C67294-22B8-4F20-B6A8-49DD2A92F54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management of an organization continuously makes decisions that decide the fate of the organization.</a:t>
          </a:r>
        </a:p>
      </dgm:t>
    </dgm:pt>
    <dgm:pt modelId="{D0551E86-510B-490D-BEEB-CF390783823D}" type="parTrans" cxnId="{6A70D4B2-1B42-452A-BFBB-18233F9253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1F1BF-77C8-4E26-B0AE-7FAFB701511C}" type="sibTrans" cxnId="{6A70D4B2-1B42-452A-BFBB-18233F9253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B05E35-5274-432A-8FB0-B7127CD93470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Management is a profession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75CCF2-4576-47E8-A27C-11415D557D21}" type="parTrans" cxnId="{AEA276F0-4907-4C40-A719-6E02073C67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AB0B60-6AC0-4B9F-B41F-DE8CA3FEFFC9}" type="sibTrans" cxnId="{AEA276F0-4907-4C40-A719-6E02073C676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430082-BD5D-43AC-8296-5E8CC068FD2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Individuals can be trained and turned to become management professionals.</a:t>
          </a:r>
        </a:p>
      </dgm:t>
    </dgm:pt>
    <dgm:pt modelId="{21306525-F34A-43AD-A7D4-E2F6872340A6}" type="parTrans" cxnId="{5E7608E2-FEB0-4AD8-879D-BA57F972A8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D31435-A4E4-4477-AE17-0723E2E58667}" type="sibTrans" cxnId="{5E7608E2-FEB0-4AD8-879D-BA57F972A82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7F7186-B9C0-224C-9A9E-0475063A0A34}" type="pres">
      <dgm:prSet presAssocID="{A1893639-414E-4741-9D58-E9698289CE71}" presName="Name0" presStyleCnt="0">
        <dgm:presLayoutVars>
          <dgm:dir/>
          <dgm:animLvl val="lvl"/>
          <dgm:resizeHandles val="exact"/>
        </dgm:presLayoutVars>
      </dgm:prSet>
      <dgm:spPr/>
    </dgm:pt>
    <dgm:pt modelId="{9EA1C9FC-3085-594F-B7EB-0E78ABFAFF0A}" type="pres">
      <dgm:prSet presAssocID="{658831E5-C846-4345-A78F-81359384F801}" presName="composite" presStyleCnt="0"/>
      <dgm:spPr/>
    </dgm:pt>
    <dgm:pt modelId="{F4962112-3781-184C-82AF-F9F52019D720}" type="pres">
      <dgm:prSet presAssocID="{658831E5-C846-4345-A78F-81359384F8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F90B550-0B6B-CE4B-B8D4-C153DE431320}" type="pres">
      <dgm:prSet presAssocID="{658831E5-C846-4345-A78F-81359384F801}" presName="desTx" presStyleLbl="alignAccFollowNode1" presStyleIdx="0" presStyleCnt="3">
        <dgm:presLayoutVars>
          <dgm:bulletEnabled val="1"/>
        </dgm:presLayoutVars>
      </dgm:prSet>
      <dgm:spPr/>
    </dgm:pt>
    <dgm:pt modelId="{25632A71-5528-C144-86A7-18F075335F7A}" type="pres">
      <dgm:prSet presAssocID="{1FDD33F7-9779-475A-AAED-43D2C89F2176}" presName="space" presStyleCnt="0"/>
      <dgm:spPr/>
    </dgm:pt>
    <dgm:pt modelId="{54F4239B-683E-F141-9D53-7AE471DBCB2F}" type="pres">
      <dgm:prSet presAssocID="{266E3DFA-6CC7-4D07-BC0B-FC09518B2AC6}" presName="composite" presStyleCnt="0"/>
      <dgm:spPr/>
    </dgm:pt>
    <dgm:pt modelId="{5EAA4E30-1D16-8247-9E20-D1A4661410DA}" type="pres">
      <dgm:prSet presAssocID="{266E3DFA-6CC7-4D07-BC0B-FC09518B2AC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7C0F33D-6647-CA44-8BE4-6F28E833AA50}" type="pres">
      <dgm:prSet presAssocID="{266E3DFA-6CC7-4D07-BC0B-FC09518B2AC6}" presName="desTx" presStyleLbl="alignAccFollowNode1" presStyleIdx="1" presStyleCnt="3">
        <dgm:presLayoutVars>
          <dgm:bulletEnabled val="1"/>
        </dgm:presLayoutVars>
      </dgm:prSet>
      <dgm:spPr/>
    </dgm:pt>
    <dgm:pt modelId="{EF40C6ED-54F7-184D-BE5E-E44110BB951F}" type="pres">
      <dgm:prSet presAssocID="{59869B26-A75D-43E3-AAC6-999FBE6B94B9}" presName="space" presStyleCnt="0"/>
      <dgm:spPr/>
    </dgm:pt>
    <dgm:pt modelId="{A0B373F7-CD0C-7A42-8289-89D3C922CABE}" type="pres">
      <dgm:prSet presAssocID="{85B05E35-5274-432A-8FB0-B7127CD93470}" presName="composite" presStyleCnt="0"/>
      <dgm:spPr/>
    </dgm:pt>
    <dgm:pt modelId="{14F3373E-F3AA-DC4A-A88E-C2857FCED98E}" type="pres">
      <dgm:prSet presAssocID="{85B05E35-5274-432A-8FB0-B7127CD9347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E9438F8-646C-BA4A-BAFE-9B91F4106938}" type="pres">
      <dgm:prSet presAssocID="{85B05E35-5274-432A-8FB0-B7127CD9347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960AC58-9A5C-49E6-93DF-2E4EA15E9903}" srcId="{A1893639-414E-4741-9D58-E9698289CE71}" destId="{266E3DFA-6CC7-4D07-BC0B-FC09518B2AC6}" srcOrd="1" destOrd="0" parTransId="{FFC3AC1D-F311-4551-B8E2-75B6E16B6C38}" sibTransId="{59869B26-A75D-43E3-AAC6-999FBE6B94B9}"/>
    <dgm:cxn modelId="{6FAC0560-F7BD-A644-A7BF-C26B25B44BD0}" type="presOf" srcId="{ECC67294-22B8-4F20-B6A8-49DD2A92F54F}" destId="{A7C0F33D-6647-CA44-8BE4-6F28E833AA50}" srcOrd="0" destOrd="0" presId="urn:microsoft.com/office/officeart/2005/8/layout/hList1"/>
    <dgm:cxn modelId="{1ADBE164-B427-6040-B776-A29E18AE4770}" type="presOf" srcId="{85B05E35-5274-432A-8FB0-B7127CD93470}" destId="{14F3373E-F3AA-DC4A-A88E-C2857FCED98E}" srcOrd="0" destOrd="0" presId="urn:microsoft.com/office/officeart/2005/8/layout/hList1"/>
    <dgm:cxn modelId="{B737206A-450D-4547-ACB4-5AE5A9602D4F}" srcId="{A1893639-414E-4741-9D58-E9698289CE71}" destId="{658831E5-C846-4345-A78F-81359384F801}" srcOrd="0" destOrd="0" parTransId="{9FABF057-3F4B-4412-8430-C2B3E84A81D9}" sibTransId="{1FDD33F7-9779-475A-AAED-43D2C89F2176}"/>
    <dgm:cxn modelId="{F9089D74-AB71-A241-9734-9CAE3F5F6AEF}" type="presOf" srcId="{658831E5-C846-4345-A78F-81359384F801}" destId="{F4962112-3781-184C-82AF-F9F52019D720}" srcOrd="0" destOrd="0" presId="urn:microsoft.com/office/officeart/2005/8/layout/hList1"/>
    <dgm:cxn modelId="{02B61896-3CD2-FB4E-91A5-CC2C29F9CC59}" type="presOf" srcId="{A1893639-414E-4741-9D58-E9698289CE71}" destId="{227F7186-B9C0-224C-9A9E-0475063A0A34}" srcOrd="0" destOrd="0" presId="urn:microsoft.com/office/officeart/2005/8/layout/hList1"/>
    <dgm:cxn modelId="{9296E3A5-57F0-4C41-8A18-1ACA4AED92C3}" srcId="{658831E5-C846-4345-A78F-81359384F801}" destId="{A18FBA26-A4AE-44BE-B044-28FAF168311E}" srcOrd="0" destOrd="0" parTransId="{7125B466-E049-4853-9CF1-B5F798ACC231}" sibTransId="{E49B75AE-23E3-4392-AB5C-05EFCA6B56BD}"/>
    <dgm:cxn modelId="{1E831EAA-4B6C-A145-AD22-7DD953B23DBD}" type="presOf" srcId="{F7430082-BD5D-43AC-8296-5E8CC068FD2D}" destId="{2E9438F8-646C-BA4A-BAFE-9B91F4106938}" srcOrd="0" destOrd="0" presId="urn:microsoft.com/office/officeart/2005/8/layout/hList1"/>
    <dgm:cxn modelId="{6A70D4B2-1B42-452A-BFBB-18233F9253D2}" srcId="{266E3DFA-6CC7-4D07-BC0B-FC09518B2AC6}" destId="{ECC67294-22B8-4F20-B6A8-49DD2A92F54F}" srcOrd="0" destOrd="0" parTransId="{D0551E86-510B-490D-BEEB-CF390783823D}" sibTransId="{92B1F1BF-77C8-4E26-B0AE-7FAFB701511C}"/>
    <dgm:cxn modelId="{93CE16E1-201F-C742-9F8D-6087B2BA32C9}" type="presOf" srcId="{266E3DFA-6CC7-4D07-BC0B-FC09518B2AC6}" destId="{5EAA4E30-1D16-8247-9E20-D1A4661410DA}" srcOrd="0" destOrd="0" presId="urn:microsoft.com/office/officeart/2005/8/layout/hList1"/>
    <dgm:cxn modelId="{5E7608E2-FEB0-4AD8-879D-BA57F972A82C}" srcId="{85B05E35-5274-432A-8FB0-B7127CD93470}" destId="{F7430082-BD5D-43AC-8296-5E8CC068FD2D}" srcOrd="0" destOrd="0" parTransId="{21306525-F34A-43AD-A7D4-E2F6872340A6}" sibTransId="{A5D31435-A4E4-4477-AE17-0723E2E58667}"/>
    <dgm:cxn modelId="{2084FBEE-B5A9-0241-AFA9-8143C0C329C7}" type="presOf" srcId="{A18FBA26-A4AE-44BE-B044-28FAF168311E}" destId="{5F90B550-0B6B-CE4B-B8D4-C153DE431320}" srcOrd="0" destOrd="0" presId="urn:microsoft.com/office/officeart/2005/8/layout/hList1"/>
    <dgm:cxn modelId="{AEA276F0-4907-4C40-A719-6E02073C6763}" srcId="{A1893639-414E-4741-9D58-E9698289CE71}" destId="{85B05E35-5274-432A-8FB0-B7127CD93470}" srcOrd="2" destOrd="0" parTransId="{4C75CCF2-4576-47E8-A27C-11415D557D21}" sibTransId="{5CAB0B60-6AC0-4B9F-B41F-DE8CA3FEFFC9}"/>
    <dgm:cxn modelId="{5837F469-2032-E947-A028-76B660BD24CB}" type="presParOf" srcId="{227F7186-B9C0-224C-9A9E-0475063A0A34}" destId="{9EA1C9FC-3085-594F-B7EB-0E78ABFAFF0A}" srcOrd="0" destOrd="0" presId="urn:microsoft.com/office/officeart/2005/8/layout/hList1"/>
    <dgm:cxn modelId="{3A9A59A6-6E69-464E-8C06-0A5719F219FE}" type="presParOf" srcId="{9EA1C9FC-3085-594F-B7EB-0E78ABFAFF0A}" destId="{F4962112-3781-184C-82AF-F9F52019D720}" srcOrd="0" destOrd="0" presId="urn:microsoft.com/office/officeart/2005/8/layout/hList1"/>
    <dgm:cxn modelId="{E62CF794-AACB-D843-8779-FCAEFB509D5B}" type="presParOf" srcId="{9EA1C9FC-3085-594F-B7EB-0E78ABFAFF0A}" destId="{5F90B550-0B6B-CE4B-B8D4-C153DE431320}" srcOrd="1" destOrd="0" presId="urn:microsoft.com/office/officeart/2005/8/layout/hList1"/>
    <dgm:cxn modelId="{95C3C896-065C-0B4A-A87C-F429AE4FFD9F}" type="presParOf" srcId="{227F7186-B9C0-224C-9A9E-0475063A0A34}" destId="{25632A71-5528-C144-86A7-18F075335F7A}" srcOrd="1" destOrd="0" presId="urn:microsoft.com/office/officeart/2005/8/layout/hList1"/>
    <dgm:cxn modelId="{333E9020-EAAD-104A-87B9-5A60BC1CA1C8}" type="presParOf" srcId="{227F7186-B9C0-224C-9A9E-0475063A0A34}" destId="{54F4239B-683E-F141-9D53-7AE471DBCB2F}" srcOrd="2" destOrd="0" presId="urn:microsoft.com/office/officeart/2005/8/layout/hList1"/>
    <dgm:cxn modelId="{06B09939-4A9F-F842-A3E3-3C8EAB945BD8}" type="presParOf" srcId="{54F4239B-683E-F141-9D53-7AE471DBCB2F}" destId="{5EAA4E30-1D16-8247-9E20-D1A4661410DA}" srcOrd="0" destOrd="0" presId="urn:microsoft.com/office/officeart/2005/8/layout/hList1"/>
    <dgm:cxn modelId="{86F5C2C6-966E-F842-9666-DC61FACE3E17}" type="presParOf" srcId="{54F4239B-683E-F141-9D53-7AE471DBCB2F}" destId="{A7C0F33D-6647-CA44-8BE4-6F28E833AA50}" srcOrd="1" destOrd="0" presId="urn:microsoft.com/office/officeart/2005/8/layout/hList1"/>
    <dgm:cxn modelId="{F6570310-B222-2241-8AAE-60475748D0D3}" type="presParOf" srcId="{227F7186-B9C0-224C-9A9E-0475063A0A34}" destId="{EF40C6ED-54F7-184D-BE5E-E44110BB951F}" srcOrd="3" destOrd="0" presId="urn:microsoft.com/office/officeart/2005/8/layout/hList1"/>
    <dgm:cxn modelId="{8F345298-37CA-2D49-A29F-2516A79D2AFE}" type="presParOf" srcId="{227F7186-B9C0-224C-9A9E-0475063A0A34}" destId="{A0B373F7-CD0C-7A42-8289-89D3C922CABE}" srcOrd="4" destOrd="0" presId="urn:microsoft.com/office/officeart/2005/8/layout/hList1"/>
    <dgm:cxn modelId="{1391D8EF-F659-6F4C-B21A-6E10C68291D1}" type="presParOf" srcId="{A0B373F7-CD0C-7A42-8289-89D3C922CABE}" destId="{14F3373E-F3AA-DC4A-A88E-C2857FCED98E}" srcOrd="0" destOrd="0" presId="urn:microsoft.com/office/officeart/2005/8/layout/hList1"/>
    <dgm:cxn modelId="{371934C9-643A-F54E-AD61-8E4DBBC15F8C}" type="presParOf" srcId="{A0B373F7-CD0C-7A42-8289-89D3C922CABE}" destId="{2E9438F8-646C-BA4A-BAFE-9B91F4106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EDF4D3-8EC9-40BC-970F-99453C95FE0D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85D6BB3-7159-449B-BF10-E200DD2960E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Marketing Managers – Managers who work in areas related to the marketing function.</a:t>
          </a:r>
        </a:p>
      </dgm:t>
    </dgm:pt>
    <dgm:pt modelId="{3625C822-D1F7-4608-9F38-853D12EB6BAB}" type="parTrans" cxnId="{6017536B-1368-4920-B632-7CB2109060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1738B7-2DC9-4371-9C8C-85D7D3263584}" type="sibTrans" cxnId="{6017536B-1368-4920-B632-7CB2109060D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4E82A2-88B2-4F48-9787-AE8D5444CE85}">
      <dgm:prSet/>
      <dgm:spPr/>
      <dgm:t>
        <a:bodyPr/>
        <a:lstStyle/>
        <a:p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E.g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development and promotion, sales and distribution</a:t>
          </a:r>
        </a:p>
      </dgm:t>
    </dgm:pt>
    <dgm:pt modelId="{60099F9A-4A41-430B-AC54-FDF70DD6441D}" type="parTrans" cxnId="{DE3FA293-7295-4D24-96BC-E36438B285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BBC357-6232-4261-8FD5-17499703C450}" type="sibTrans" cxnId="{DE3FA293-7295-4D24-96BC-E36438B285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F95C5C-DFE4-492E-A7E9-DF52A24CC19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Financial Managers – Managers deal with organizations financial resources.</a:t>
          </a:r>
        </a:p>
      </dgm:t>
    </dgm:pt>
    <dgm:pt modelId="{5F44BA99-9AA4-411D-8C53-3E4AAC39414E}" type="parTrans" cxnId="{0AFAE352-96A5-424E-AF05-5B066FCD140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89526B-2376-4CF0-9FE3-C2DA7D7EC0D9}" type="sibTrans" cxnId="{0AFAE352-96A5-424E-AF05-5B066FCD140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62B1A-315F-4C79-B065-7065810514B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E.g: Accounting, cash management and investments</a:t>
          </a:r>
        </a:p>
      </dgm:t>
    </dgm:pt>
    <dgm:pt modelId="{4D7157A6-AE51-4947-B2AF-D4DBC8D95716}" type="parTrans" cxnId="{87CD4720-9691-4187-AB9D-A77C035912D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883597-F7EA-454F-AC7E-309DB624196A}" type="sibTrans" cxnId="{87CD4720-9691-4187-AB9D-A77C035912D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244E51-7FDA-4918-8167-C36B85FC939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Operations Managers –  Managers who create and manage the systems that create an organization’s products and services.</a:t>
          </a:r>
        </a:p>
      </dgm:t>
    </dgm:pt>
    <dgm:pt modelId="{3450DA9B-DE29-4EBE-BD21-7444E1156C6F}" type="parTrans" cxnId="{BBC72F61-6F54-468C-AE83-8314BD77C1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86BF21-C50B-4AB7-8CC8-985352024064}" type="sibTrans" cxnId="{BBC72F61-6F54-468C-AE83-8314BD77C1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B1CAB1-D6DF-4031-94E1-A0D8A57B6F4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E.g: Production control, Quality control and inventory control</a:t>
          </a:r>
        </a:p>
      </dgm:t>
    </dgm:pt>
    <dgm:pt modelId="{8A8771E8-1C4C-44FD-95AB-F68EB66A18C0}" type="parTrans" cxnId="{3138A34C-41E6-449B-86DD-A942789DC0C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298786-AC96-4AF2-AE17-72774DE1BB82}" type="sibTrans" cxnId="{3138A34C-41E6-449B-86DD-A942789DC0C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63BD43-D920-AF4A-9DC2-FF69075C55A2}" type="pres">
      <dgm:prSet presAssocID="{8FEDF4D3-8EC9-40BC-970F-99453C95FE0D}" presName="Name0" presStyleCnt="0">
        <dgm:presLayoutVars>
          <dgm:dir/>
          <dgm:animLvl val="lvl"/>
          <dgm:resizeHandles val="exact"/>
        </dgm:presLayoutVars>
      </dgm:prSet>
      <dgm:spPr/>
    </dgm:pt>
    <dgm:pt modelId="{C81995C2-201D-1049-90C8-67D6F7CC2FCB}" type="pres">
      <dgm:prSet presAssocID="{785D6BB3-7159-449B-BF10-E200DD2960E3}" presName="linNode" presStyleCnt="0"/>
      <dgm:spPr/>
    </dgm:pt>
    <dgm:pt modelId="{74648B19-723F-034A-BC86-F67921270D2D}" type="pres">
      <dgm:prSet presAssocID="{785D6BB3-7159-449B-BF10-E200DD2960E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B7BF57D-2FB1-8946-94A0-ED6CF47EBA50}" type="pres">
      <dgm:prSet presAssocID="{785D6BB3-7159-449B-BF10-E200DD2960E3}" presName="descendantText" presStyleLbl="alignAccFollowNode1" presStyleIdx="0" presStyleCnt="3">
        <dgm:presLayoutVars>
          <dgm:bulletEnabled val="1"/>
        </dgm:presLayoutVars>
      </dgm:prSet>
      <dgm:spPr/>
    </dgm:pt>
    <dgm:pt modelId="{2DA4F55E-1BB3-D041-8EFC-16BEBAB432EF}" type="pres">
      <dgm:prSet presAssocID="{AD1738B7-2DC9-4371-9C8C-85D7D3263584}" presName="sp" presStyleCnt="0"/>
      <dgm:spPr/>
    </dgm:pt>
    <dgm:pt modelId="{E156EE4A-91C1-5643-B91F-50050BA9C62E}" type="pres">
      <dgm:prSet presAssocID="{9EF95C5C-DFE4-492E-A7E9-DF52A24CC19E}" presName="linNode" presStyleCnt="0"/>
      <dgm:spPr/>
    </dgm:pt>
    <dgm:pt modelId="{2C57D330-4F25-7D4D-801A-8606EE0E9E03}" type="pres">
      <dgm:prSet presAssocID="{9EF95C5C-DFE4-492E-A7E9-DF52A24CC19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F0ADE3C-CBCA-C241-A084-130F8732DC71}" type="pres">
      <dgm:prSet presAssocID="{9EF95C5C-DFE4-492E-A7E9-DF52A24CC19E}" presName="descendantText" presStyleLbl="alignAccFollowNode1" presStyleIdx="1" presStyleCnt="3">
        <dgm:presLayoutVars>
          <dgm:bulletEnabled val="1"/>
        </dgm:presLayoutVars>
      </dgm:prSet>
      <dgm:spPr/>
    </dgm:pt>
    <dgm:pt modelId="{DF9C5537-A65E-CC4A-8E1B-D8D6828A8ADF}" type="pres">
      <dgm:prSet presAssocID="{1289526B-2376-4CF0-9FE3-C2DA7D7EC0D9}" presName="sp" presStyleCnt="0"/>
      <dgm:spPr/>
    </dgm:pt>
    <dgm:pt modelId="{7E637C84-0BC1-1B4A-86D5-1485C68CC0E6}" type="pres">
      <dgm:prSet presAssocID="{92244E51-7FDA-4918-8167-C36B85FC9393}" presName="linNode" presStyleCnt="0"/>
      <dgm:spPr/>
    </dgm:pt>
    <dgm:pt modelId="{9734113D-6359-4941-9531-A77F09E549ED}" type="pres">
      <dgm:prSet presAssocID="{92244E51-7FDA-4918-8167-C36B85FC939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7E6A069-2F2B-F84D-9B2C-3521D3479E2C}" type="pres">
      <dgm:prSet presAssocID="{92244E51-7FDA-4918-8167-C36B85FC939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DF0707-0EF6-8E4A-B1EF-4A494933477A}" type="presOf" srcId="{4D562B1A-315F-4C79-B065-7065810514B8}" destId="{5F0ADE3C-CBCA-C241-A084-130F8732DC71}" srcOrd="0" destOrd="0" presId="urn:microsoft.com/office/officeart/2005/8/layout/vList5"/>
    <dgm:cxn modelId="{87CD4720-9691-4187-AB9D-A77C035912D3}" srcId="{9EF95C5C-DFE4-492E-A7E9-DF52A24CC19E}" destId="{4D562B1A-315F-4C79-B065-7065810514B8}" srcOrd="0" destOrd="0" parTransId="{4D7157A6-AE51-4947-B2AF-D4DBC8D95716}" sibTransId="{FC883597-F7EA-454F-AC7E-309DB624196A}"/>
    <dgm:cxn modelId="{3138EC2E-D9FA-C544-B6A9-0CAA1E300E65}" type="presOf" srcId="{8FEDF4D3-8EC9-40BC-970F-99453C95FE0D}" destId="{F663BD43-D920-AF4A-9DC2-FF69075C55A2}" srcOrd="0" destOrd="0" presId="urn:microsoft.com/office/officeart/2005/8/layout/vList5"/>
    <dgm:cxn modelId="{7F6F7948-1474-C64F-A21E-DEA930A60CFB}" type="presOf" srcId="{92244E51-7FDA-4918-8167-C36B85FC9393}" destId="{9734113D-6359-4941-9531-A77F09E549ED}" srcOrd="0" destOrd="0" presId="urn:microsoft.com/office/officeart/2005/8/layout/vList5"/>
    <dgm:cxn modelId="{3138A34C-41E6-449B-86DD-A942789DC0CE}" srcId="{92244E51-7FDA-4918-8167-C36B85FC9393}" destId="{4DB1CAB1-D6DF-4031-94E1-A0D8A57B6F44}" srcOrd="0" destOrd="0" parTransId="{8A8771E8-1C4C-44FD-95AB-F68EB66A18C0}" sibTransId="{24298786-AC96-4AF2-AE17-72774DE1BB82}"/>
    <dgm:cxn modelId="{0AFAE352-96A5-424E-AF05-5B066FCD1407}" srcId="{8FEDF4D3-8EC9-40BC-970F-99453C95FE0D}" destId="{9EF95C5C-DFE4-492E-A7E9-DF52A24CC19E}" srcOrd="1" destOrd="0" parTransId="{5F44BA99-9AA4-411D-8C53-3E4AAC39414E}" sibTransId="{1289526B-2376-4CF0-9FE3-C2DA7D7EC0D9}"/>
    <dgm:cxn modelId="{5409165F-1D84-E94D-99A8-CD12057E84B6}" type="presOf" srcId="{6D4E82A2-88B2-4F48-9787-AE8D5444CE85}" destId="{4B7BF57D-2FB1-8946-94A0-ED6CF47EBA50}" srcOrd="0" destOrd="0" presId="urn:microsoft.com/office/officeart/2005/8/layout/vList5"/>
    <dgm:cxn modelId="{BBC72F61-6F54-468C-AE83-8314BD77C12D}" srcId="{8FEDF4D3-8EC9-40BC-970F-99453C95FE0D}" destId="{92244E51-7FDA-4918-8167-C36B85FC9393}" srcOrd="2" destOrd="0" parTransId="{3450DA9B-DE29-4EBE-BD21-7444E1156C6F}" sibTransId="{D286BF21-C50B-4AB7-8CC8-985352024064}"/>
    <dgm:cxn modelId="{6017536B-1368-4920-B632-7CB2109060D2}" srcId="{8FEDF4D3-8EC9-40BC-970F-99453C95FE0D}" destId="{785D6BB3-7159-449B-BF10-E200DD2960E3}" srcOrd="0" destOrd="0" parTransId="{3625C822-D1F7-4608-9F38-853D12EB6BAB}" sibTransId="{AD1738B7-2DC9-4371-9C8C-85D7D3263584}"/>
    <dgm:cxn modelId="{DE3FA293-7295-4D24-96BC-E36438B285F0}" srcId="{785D6BB3-7159-449B-BF10-E200DD2960E3}" destId="{6D4E82A2-88B2-4F48-9787-AE8D5444CE85}" srcOrd="0" destOrd="0" parTransId="{60099F9A-4A41-430B-AC54-FDF70DD6441D}" sibTransId="{E5BBC357-6232-4261-8FD5-17499703C450}"/>
    <dgm:cxn modelId="{18A6DA9D-BC01-3D47-A34A-B54FC1AAA5F2}" type="presOf" srcId="{4DB1CAB1-D6DF-4031-94E1-A0D8A57B6F44}" destId="{F7E6A069-2F2B-F84D-9B2C-3521D3479E2C}" srcOrd="0" destOrd="0" presId="urn:microsoft.com/office/officeart/2005/8/layout/vList5"/>
    <dgm:cxn modelId="{24A425BE-B708-5E44-A33C-4FD5BD773ED5}" type="presOf" srcId="{9EF95C5C-DFE4-492E-A7E9-DF52A24CC19E}" destId="{2C57D330-4F25-7D4D-801A-8606EE0E9E03}" srcOrd="0" destOrd="0" presId="urn:microsoft.com/office/officeart/2005/8/layout/vList5"/>
    <dgm:cxn modelId="{457675CA-42FD-4E48-B0ED-D6A5E88465BA}" type="presOf" srcId="{785D6BB3-7159-449B-BF10-E200DD2960E3}" destId="{74648B19-723F-034A-BC86-F67921270D2D}" srcOrd="0" destOrd="0" presId="urn:microsoft.com/office/officeart/2005/8/layout/vList5"/>
    <dgm:cxn modelId="{65081D4E-D4AD-AC4C-AE8F-6607282FE35C}" type="presParOf" srcId="{F663BD43-D920-AF4A-9DC2-FF69075C55A2}" destId="{C81995C2-201D-1049-90C8-67D6F7CC2FCB}" srcOrd="0" destOrd="0" presId="urn:microsoft.com/office/officeart/2005/8/layout/vList5"/>
    <dgm:cxn modelId="{059D0B05-DABB-5444-BC6D-1F70693AA1DF}" type="presParOf" srcId="{C81995C2-201D-1049-90C8-67D6F7CC2FCB}" destId="{74648B19-723F-034A-BC86-F67921270D2D}" srcOrd="0" destOrd="0" presId="urn:microsoft.com/office/officeart/2005/8/layout/vList5"/>
    <dgm:cxn modelId="{33E032B9-2090-D04D-9B17-EBD6AECEF606}" type="presParOf" srcId="{C81995C2-201D-1049-90C8-67D6F7CC2FCB}" destId="{4B7BF57D-2FB1-8946-94A0-ED6CF47EBA50}" srcOrd="1" destOrd="0" presId="urn:microsoft.com/office/officeart/2005/8/layout/vList5"/>
    <dgm:cxn modelId="{0E9B3D0B-3F58-CF4E-8F13-2A3A8244F118}" type="presParOf" srcId="{F663BD43-D920-AF4A-9DC2-FF69075C55A2}" destId="{2DA4F55E-1BB3-D041-8EFC-16BEBAB432EF}" srcOrd="1" destOrd="0" presId="urn:microsoft.com/office/officeart/2005/8/layout/vList5"/>
    <dgm:cxn modelId="{D8BD0A57-E152-2F4E-804B-25943C170F83}" type="presParOf" srcId="{F663BD43-D920-AF4A-9DC2-FF69075C55A2}" destId="{E156EE4A-91C1-5643-B91F-50050BA9C62E}" srcOrd="2" destOrd="0" presId="urn:microsoft.com/office/officeart/2005/8/layout/vList5"/>
    <dgm:cxn modelId="{34A22D55-C853-214B-BA85-C0D90F836031}" type="presParOf" srcId="{E156EE4A-91C1-5643-B91F-50050BA9C62E}" destId="{2C57D330-4F25-7D4D-801A-8606EE0E9E03}" srcOrd="0" destOrd="0" presId="urn:microsoft.com/office/officeart/2005/8/layout/vList5"/>
    <dgm:cxn modelId="{5E3AFD1F-8D82-AE42-83B5-DF07FA71EC4B}" type="presParOf" srcId="{E156EE4A-91C1-5643-B91F-50050BA9C62E}" destId="{5F0ADE3C-CBCA-C241-A084-130F8732DC71}" srcOrd="1" destOrd="0" presId="urn:microsoft.com/office/officeart/2005/8/layout/vList5"/>
    <dgm:cxn modelId="{95622EAA-D0AD-9441-AA58-D48395DBE576}" type="presParOf" srcId="{F663BD43-D920-AF4A-9DC2-FF69075C55A2}" destId="{DF9C5537-A65E-CC4A-8E1B-D8D6828A8ADF}" srcOrd="3" destOrd="0" presId="urn:microsoft.com/office/officeart/2005/8/layout/vList5"/>
    <dgm:cxn modelId="{46B2B71D-EC6D-A24F-93A7-75BC7EB3CE66}" type="presParOf" srcId="{F663BD43-D920-AF4A-9DC2-FF69075C55A2}" destId="{7E637C84-0BC1-1B4A-86D5-1485C68CC0E6}" srcOrd="4" destOrd="0" presId="urn:microsoft.com/office/officeart/2005/8/layout/vList5"/>
    <dgm:cxn modelId="{92A983F7-5D8D-AA44-B8B7-2E4E03250CF0}" type="presParOf" srcId="{7E637C84-0BC1-1B4A-86D5-1485C68CC0E6}" destId="{9734113D-6359-4941-9531-A77F09E549ED}" srcOrd="0" destOrd="0" presId="urn:microsoft.com/office/officeart/2005/8/layout/vList5"/>
    <dgm:cxn modelId="{B3907F9E-308E-3143-B193-0322143172AC}" type="presParOf" srcId="{7E637C84-0BC1-1B4A-86D5-1485C68CC0E6}" destId="{F7E6A069-2F2B-F84D-9B2C-3521D3479E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EDF4D3-8EC9-40BC-970F-99453C95FE0D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85D6BB3-7159-449B-BF10-E200DD2960E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Human Resources Managers – Managers who are responsible for hiring and developing employees.</a:t>
          </a:r>
        </a:p>
      </dgm:t>
    </dgm:pt>
    <dgm:pt modelId="{3625C822-D1F7-4608-9F38-853D12EB6BAB}" type="parTrans" cxnId="{6017536B-1368-4920-B632-7CB2109060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1738B7-2DC9-4371-9C8C-85D7D3263584}" type="sibTrans" cxnId="{6017536B-1368-4920-B632-7CB2109060D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4E82A2-88B2-4F48-9787-AE8D5444CE85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E.g.: Human resources planning, selection and recruiting, planning designing, and implementing human resources development </a:t>
          </a:r>
        </a:p>
      </dgm:t>
    </dgm:pt>
    <dgm:pt modelId="{60099F9A-4A41-430B-AC54-FDF70DD6441D}" type="parTrans" cxnId="{DE3FA293-7295-4D24-96BC-E36438B285F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BBC357-6232-4261-8FD5-17499703C450}" type="sibTrans" cxnId="{DE3FA293-7295-4D24-96BC-E36438B285F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F95C5C-DFE4-492E-A7E9-DF52A24CC19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Administrative Managers – Managers who are responsible for all managerial activities of an organization. </a:t>
          </a:r>
        </a:p>
      </dgm:t>
    </dgm:pt>
    <dgm:pt modelId="{5F44BA99-9AA4-411D-8C53-3E4AAC39414E}" type="parTrans" cxnId="{0AFAE352-96A5-424E-AF05-5B066FCD140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89526B-2376-4CF0-9FE3-C2DA7D7EC0D9}" type="sibTrans" cxnId="{0AFAE352-96A5-424E-AF05-5B066FCD1407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562B1A-315F-4C79-B065-7065810514B8}">
      <dgm:prSet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E.g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They tend to have some basic familiarity with all functional areas of management.</a:t>
          </a:r>
        </a:p>
      </dgm:t>
    </dgm:pt>
    <dgm:pt modelId="{4D7157A6-AE51-4947-B2AF-D4DBC8D95716}" type="parTrans" cxnId="{87CD4720-9691-4187-AB9D-A77C035912D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883597-F7EA-454F-AC7E-309DB624196A}" type="sibTrans" cxnId="{87CD4720-9691-4187-AB9D-A77C035912D3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244E51-7FDA-4918-8167-C36B85FC9393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Other Kinds of Managers – Other managers who were appointed according to the requirements of an organization.</a:t>
          </a:r>
        </a:p>
      </dgm:t>
    </dgm:pt>
    <dgm:pt modelId="{3450DA9B-DE29-4EBE-BD21-7444E1156C6F}" type="parTrans" cxnId="{BBC72F61-6F54-468C-AE83-8314BD77C12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86BF21-C50B-4AB7-8CC8-985352024064}" type="sibTrans" cxnId="{BBC72F61-6F54-468C-AE83-8314BD77C12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B1CAB1-D6DF-4031-94E1-A0D8A57B6F44}">
      <dgm:prSet custT="1"/>
      <dgm:spPr/>
      <dgm:t>
        <a:bodyPr/>
        <a:lstStyle/>
        <a:p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E.g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Client Relations Manager, Research and Development manager, Credit Manager</a:t>
          </a:r>
        </a:p>
      </dgm:t>
    </dgm:pt>
    <dgm:pt modelId="{8A8771E8-1C4C-44FD-95AB-F68EB66A18C0}" type="parTrans" cxnId="{3138A34C-41E6-449B-86DD-A942789DC0C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298786-AC96-4AF2-AE17-72774DE1BB82}" type="sibTrans" cxnId="{3138A34C-41E6-449B-86DD-A942789DC0CE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63BD43-D920-AF4A-9DC2-FF69075C55A2}" type="pres">
      <dgm:prSet presAssocID="{8FEDF4D3-8EC9-40BC-970F-99453C95FE0D}" presName="Name0" presStyleCnt="0">
        <dgm:presLayoutVars>
          <dgm:dir/>
          <dgm:animLvl val="lvl"/>
          <dgm:resizeHandles val="exact"/>
        </dgm:presLayoutVars>
      </dgm:prSet>
      <dgm:spPr/>
    </dgm:pt>
    <dgm:pt modelId="{C81995C2-201D-1049-90C8-67D6F7CC2FCB}" type="pres">
      <dgm:prSet presAssocID="{785D6BB3-7159-449B-BF10-E200DD2960E3}" presName="linNode" presStyleCnt="0"/>
      <dgm:spPr/>
    </dgm:pt>
    <dgm:pt modelId="{74648B19-723F-034A-BC86-F67921270D2D}" type="pres">
      <dgm:prSet presAssocID="{785D6BB3-7159-449B-BF10-E200DD2960E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B7BF57D-2FB1-8946-94A0-ED6CF47EBA50}" type="pres">
      <dgm:prSet presAssocID="{785D6BB3-7159-449B-BF10-E200DD2960E3}" presName="descendantText" presStyleLbl="alignAccFollowNode1" presStyleIdx="0" presStyleCnt="3">
        <dgm:presLayoutVars>
          <dgm:bulletEnabled val="1"/>
        </dgm:presLayoutVars>
      </dgm:prSet>
      <dgm:spPr/>
    </dgm:pt>
    <dgm:pt modelId="{2DA4F55E-1BB3-D041-8EFC-16BEBAB432EF}" type="pres">
      <dgm:prSet presAssocID="{AD1738B7-2DC9-4371-9C8C-85D7D3263584}" presName="sp" presStyleCnt="0"/>
      <dgm:spPr/>
    </dgm:pt>
    <dgm:pt modelId="{E156EE4A-91C1-5643-B91F-50050BA9C62E}" type="pres">
      <dgm:prSet presAssocID="{9EF95C5C-DFE4-492E-A7E9-DF52A24CC19E}" presName="linNode" presStyleCnt="0"/>
      <dgm:spPr/>
    </dgm:pt>
    <dgm:pt modelId="{2C57D330-4F25-7D4D-801A-8606EE0E9E03}" type="pres">
      <dgm:prSet presAssocID="{9EF95C5C-DFE4-492E-A7E9-DF52A24CC19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F0ADE3C-CBCA-C241-A084-130F8732DC71}" type="pres">
      <dgm:prSet presAssocID="{9EF95C5C-DFE4-492E-A7E9-DF52A24CC19E}" presName="descendantText" presStyleLbl="alignAccFollowNode1" presStyleIdx="1" presStyleCnt="3">
        <dgm:presLayoutVars>
          <dgm:bulletEnabled val="1"/>
        </dgm:presLayoutVars>
      </dgm:prSet>
      <dgm:spPr/>
    </dgm:pt>
    <dgm:pt modelId="{DF9C5537-A65E-CC4A-8E1B-D8D6828A8ADF}" type="pres">
      <dgm:prSet presAssocID="{1289526B-2376-4CF0-9FE3-C2DA7D7EC0D9}" presName="sp" presStyleCnt="0"/>
      <dgm:spPr/>
    </dgm:pt>
    <dgm:pt modelId="{7E637C84-0BC1-1B4A-86D5-1485C68CC0E6}" type="pres">
      <dgm:prSet presAssocID="{92244E51-7FDA-4918-8167-C36B85FC9393}" presName="linNode" presStyleCnt="0"/>
      <dgm:spPr/>
    </dgm:pt>
    <dgm:pt modelId="{9734113D-6359-4941-9531-A77F09E549ED}" type="pres">
      <dgm:prSet presAssocID="{92244E51-7FDA-4918-8167-C36B85FC939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7E6A069-2F2B-F84D-9B2C-3521D3479E2C}" type="pres">
      <dgm:prSet presAssocID="{92244E51-7FDA-4918-8167-C36B85FC939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DF0707-0EF6-8E4A-B1EF-4A494933477A}" type="presOf" srcId="{4D562B1A-315F-4C79-B065-7065810514B8}" destId="{5F0ADE3C-CBCA-C241-A084-130F8732DC71}" srcOrd="0" destOrd="0" presId="urn:microsoft.com/office/officeart/2005/8/layout/vList5"/>
    <dgm:cxn modelId="{87CD4720-9691-4187-AB9D-A77C035912D3}" srcId="{9EF95C5C-DFE4-492E-A7E9-DF52A24CC19E}" destId="{4D562B1A-315F-4C79-B065-7065810514B8}" srcOrd="0" destOrd="0" parTransId="{4D7157A6-AE51-4947-B2AF-D4DBC8D95716}" sibTransId="{FC883597-F7EA-454F-AC7E-309DB624196A}"/>
    <dgm:cxn modelId="{3138EC2E-D9FA-C544-B6A9-0CAA1E300E65}" type="presOf" srcId="{8FEDF4D3-8EC9-40BC-970F-99453C95FE0D}" destId="{F663BD43-D920-AF4A-9DC2-FF69075C55A2}" srcOrd="0" destOrd="0" presId="urn:microsoft.com/office/officeart/2005/8/layout/vList5"/>
    <dgm:cxn modelId="{7F6F7948-1474-C64F-A21E-DEA930A60CFB}" type="presOf" srcId="{92244E51-7FDA-4918-8167-C36B85FC9393}" destId="{9734113D-6359-4941-9531-A77F09E549ED}" srcOrd="0" destOrd="0" presId="urn:microsoft.com/office/officeart/2005/8/layout/vList5"/>
    <dgm:cxn modelId="{3138A34C-41E6-449B-86DD-A942789DC0CE}" srcId="{92244E51-7FDA-4918-8167-C36B85FC9393}" destId="{4DB1CAB1-D6DF-4031-94E1-A0D8A57B6F44}" srcOrd="0" destOrd="0" parTransId="{8A8771E8-1C4C-44FD-95AB-F68EB66A18C0}" sibTransId="{24298786-AC96-4AF2-AE17-72774DE1BB82}"/>
    <dgm:cxn modelId="{0AFAE352-96A5-424E-AF05-5B066FCD1407}" srcId="{8FEDF4D3-8EC9-40BC-970F-99453C95FE0D}" destId="{9EF95C5C-DFE4-492E-A7E9-DF52A24CC19E}" srcOrd="1" destOrd="0" parTransId="{5F44BA99-9AA4-411D-8C53-3E4AAC39414E}" sibTransId="{1289526B-2376-4CF0-9FE3-C2DA7D7EC0D9}"/>
    <dgm:cxn modelId="{5409165F-1D84-E94D-99A8-CD12057E84B6}" type="presOf" srcId="{6D4E82A2-88B2-4F48-9787-AE8D5444CE85}" destId="{4B7BF57D-2FB1-8946-94A0-ED6CF47EBA50}" srcOrd="0" destOrd="0" presId="urn:microsoft.com/office/officeart/2005/8/layout/vList5"/>
    <dgm:cxn modelId="{BBC72F61-6F54-468C-AE83-8314BD77C12D}" srcId="{8FEDF4D3-8EC9-40BC-970F-99453C95FE0D}" destId="{92244E51-7FDA-4918-8167-C36B85FC9393}" srcOrd="2" destOrd="0" parTransId="{3450DA9B-DE29-4EBE-BD21-7444E1156C6F}" sibTransId="{D286BF21-C50B-4AB7-8CC8-985352024064}"/>
    <dgm:cxn modelId="{6017536B-1368-4920-B632-7CB2109060D2}" srcId="{8FEDF4D3-8EC9-40BC-970F-99453C95FE0D}" destId="{785D6BB3-7159-449B-BF10-E200DD2960E3}" srcOrd="0" destOrd="0" parTransId="{3625C822-D1F7-4608-9F38-853D12EB6BAB}" sibTransId="{AD1738B7-2DC9-4371-9C8C-85D7D3263584}"/>
    <dgm:cxn modelId="{DE3FA293-7295-4D24-96BC-E36438B285F0}" srcId="{785D6BB3-7159-449B-BF10-E200DD2960E3}" destId="{6D4E82A2-88B2-4F48-9787-AE8D5444CE85}" srcOrd="0" destOrd="0" parTransId="{60099F9A-4A41-430B-AC54-FDF70DD6441D}" sibTransId="{E5BBC357-6232-4261-8FD5-17499703C450}"/>
    <dgm:cxn modelId="{18A6DA9D-BC01-3D47-A34A-B54FC1AAA5F2}" type="presOf" srcId="{4DB1CAB1-D6DF-4031-94E1-A0D8A57B6F44}" destId="{F7E6A069-2F2B-F84D-9B2C-3521D3479E2C}" srcOrd="0" destOrd="0" presId="urn:microsoft.com/office/officeart/2005/8/layout/vList5"/>
    <dgm:cxn modelId="{24A425BE-B708-5E44-A33C-4FD5BD773ED5}" type="presOf" srcId="{9EF95C5C-DFE4-492E-A7E9-DF52A24CC19E}" destId="{2C57D330-4F25-7D4D-801A-8606EE0E9E03}" srcOrd="0" destOrd="0" presId="urn:microsoft.com/office/officeart/2005/8/layout/vList5"/>
    <dgm:cxn modelId="{457675CA-42FD-4E48-B0ED-D6A5E88465BA}" type="presOf" srcId="{785D6BB3-7159-449B-BF10-E200DD2960E3}" destId="{74648B19-723F-034A-BC86-F67921270D2D}" srcOrd="0" destOrd="0" presId="urn:microsoft.com/office/officeart/2005/8/layout/vList5"/>
    <dgm:cxn modelId="{65081D4E-D4AD-AC4C-AE8F-6607282FE35C}" type="presParOf" srcId="{F663BD43-D920-AF4A-9DC2-FF69075C55A2}" destId="{C81995C2-201D-1049-90C8-67D6F7CC2FCB}" srcOrd="0" destOrd="0" presId="urn:microsoft.com/office/officeart/2005/8/layout/vList5"/>
    <dgm:cxn modelId="{059D0B05-DABB-5444-BC6D-1F70693AA1DF}" type="presParOf" srcId="{C81995C2-201D-1049-90C8-67D6F7CC2FCB}" destId="{74648B19-723F-034A-BC86-F67921270D2D}" srcOrd="0" destOrd="0" presId="urn:microsoft.com/office/officeart/2005/8/layout/vList5"/>
    <dgm:cxn modelId="{33E032B9-2090-D04D-9B17-EBD6AECEF606}" type="presParOf" srcId="{C81995C2-201D-1049-90C8-67D6F7CC2FCB}" destId="{4B7BF57D-2FB1-8946-94A0-ED6CF47EBA50}" srcOrd="1" destOrd="0" presId="urn:microsoft.com/office/officeart/2005/8/layout/vList5"/>
    <dgm:cxn modelId="{0E9B3D0B-3F58-CF4E-8F13-2A3A8244F118}" type="presParOf" srcId="{F663BD43-D920-AF4A-9DC2-FF69075C55A2}" destId="{2DA4F55E-1BB3-D041-8EFC-16BEBAB432EF}" srcOrd="1" destOrd="0" presId="urn:microsoft.com/office/officeart/2005/8/layout/vList5"/>
    <dgm:cxn modelId="{D8BD0A57-E152-2F4E-804B-25943C170F83}" type="presParOf" srcId="{F663BD43-D920-AF4A-9DC2-FF69075C55A2}" destId="{E156EE4A-91C1-5643-B91F-50050BA9C62E}" srcOrd="2" destOrd="0" presId="urn:microsoft.com/office/officeart/2005/8/layout/vList5"/>
    <dgm:cxn modelId="{34A22D55-C853-214B-BA85-C0D90F836031}" type="presParOf" srcId="{E156EE4A-91C1-5643-B91F-50050BA9C62E}" destId="{2C57D330-4F25-7D4D-801A-8606EE0E9E03}" srcOrd="0" destOrd="0" presId="urn:microsoft.com/office/officeart/2005/8/layout/vList5"/>
    <dgm:cxn modelId="{5E3AFD1F-8D82-AE42-83B5-DF07FA71EC4B}" type="presParOf" srcId="{E156EE4A-91C1-5643-B91F-50050BA9C62E}" destId="{5F0ADE3C-CBCA-C241-A084-130F8732DC71}" srcOrd="1" destOrd="0" presId="urn:microsoft.com/office/officeart/2005/8/layout/vList5"/>
    <dgm:cxn modelId="{95622EAA-D0AD-9441-AA58-D48395DBE576}" type="presParOf" srcId="{F663BD43-D920-AF4A-9DC2-FF69075C55A2}" destId="{DF9C5537-A65E-CC4A-8E1B-D8D6828A8ADF}" srcOrd="3" destOrd="0" presId="urn:microsoft.com/office/officeart/2005/8/layout/vList5"/>
    <dgm:cxn modelId="{46B2B71D-EC6D-A24F-93A7-75BC7EB3CE66}" type="presParOf" srcId="{F663BD43-D920-AF4A-9DC2-FF69075C55A2}" destId="{7E637C84-0BC1-1B4A-86D5-1485C68CC0E6}" srcOrd="4" destOrd="0" presId="urn:microsoft.com/office/officeart/2005/8/layout/vList5"/>
    <dgm:cxn modelId="{92A983F7-5D8D-AA44-B8B7-2E4E03250CF0}" type="presParOf" srcId="{7E637C84-0BC1-1B4A-86D5-1485C68CC0E6}" destId="{9734113D-6359-4941-9531-A77F09E549ED}" srcOrd="0" destOrd="0" presId="urn:microsoft.com/office/officeart/2005/8/layout/vList5"/>
    <dgm:cxn modelId="{B3907F9E-308E-3143-B193-0322143172AC}" type="presParOf" srcId="{7E637C84-0BC1-1B4A-86D5-1485C68CC0E6}" destId="{F7E6A069-2F2B-F84D-9B2C-3521D3479E2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3C7AF-B476-424E-9B0D-B61959363A93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E8A45-56AA-4C6D-951B-1A7A2F5898DF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C8A71-29D3-40CB-996F-2B408975CCB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Human resources</a:t>
          </a:r>
        </a:p>
      </dsp:txBody>
      <dsp:txXfrm>
        <a:off x="100682" y="2684598"/>
        <a:ext cx="2370489" cy="720000"/>
      </dsp:txXfrm>
    </dsp:sp>
    <dsp:sp modelId="{5113291D-133B-4354-91DA-AC72998D398D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45087-B34A-450E-8AB4-2A4727FF4C3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38D5F-50E3-44AE-9564-7B92A53BA78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inancial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resources</a:t>
          </a:r>
        </a:p>
      </dsp:txBody>
      <dsp:txXfrm>
        <a:off x="2886007" y="2684598"/>
        <a:ext cx="2370489" cy="720000"/>
      </dsp:txXfrm>
    </dsp:sp>
    <dsp:sp modelId="{72E182CD-B9AA-4B4A-A8E9-4C6F1F4419C1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F2D14-E277-498D-8648-89406123775B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ECFEE-068E-4AF1-8FEE-F4E4C4645E9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hysical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resources</a:t>
          </a:r>
        </a:p>
      </dsp:txBody>
      <dsp:txXfrm>
        <a:off x="5671332" y="2684598"/>
        <a:ext cx="2370489" cy="720000"/>
      </dsp:txXfrm>
    </dsp:sp>
    <dsp:sp modelId="{43DD08E4-576D-4EE7-91BB-CCE30FC455FE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46E79-3C22-4EFD-B97C-70694FD974B0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F6ED5-FB22-4DFD-83AB-25A476D72D5E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</a:t>
          </a:r>
          <a:r>
            <a:rPr lang="en-US" sz="2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nformation</a:t>
          </a: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resources</a:t>
          </a:r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131BA-45FD-6F44-92CE-FAB024D43958}">
      <dsp:nvSpPr>
        <dsp:cNvPr id="0" name=""/>
        <dsp:cNvSpPr/>
      </dsp:nvSpPr>
      <dsp:spPr>
        <a:xfrm>
          <a:off x="51" y="12947"/>
          <a:ext cx="4913783" cy="9008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is a Universal Process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" y="12947"/>
        <a:ext cx="4913783" cy="900889"/>
      </dsp:txXfrm>
    </dsp:sp>
    <dsp:sp modelId="{61DE9852-D247-3646-AE11-D45C1EB672F2}">
      <dsp:nvSpPr>
        <dsp:cNvPr id="0" name=""/>
        <dsp:cNvSpPr/>
      </dsp:nvSpPr>
      <dsp:spPr>
        <a:xfrm>
          <a:off x="51" y="913836"/>
          <a:ext cx="4913783" cy="34257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Applied in all types of institutions – social, religious, political, military, commercial, bureaucratic, etc.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Every organization whose aim is to achieve its goals through group efforts needs planning, coordination, direction, and control – Management</a:t>
          </a:r>
        </a:p>
      </dsp:txBody>
      <dsp:txXfrm>
        <a:off x="51" y="913836"/>
        <a:ext cx="4913783" cy="3425760"/>
      </dsp:txXfrm>
    </dsp:sp>
    <dsp:sp modelId="{DF030E97-9D79-3645-A693-679D490BC88A}">
      <dsp:nvSpPr>
        <dsp:cNvPr id="0" name=""/>
        <dsp:cNvSpPr/>
      </dsp:nvSpPr>
      <dsp:spPr>
        <a:xfrm>
          <a:off x="5601764" y="12947"/>
          <a:ext cx="4913783" cy="900889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is a goal-oriented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01764" y="12947"/>
        <a:ext cx="4913783" cy="900889"/>
      </dsp:txXfrm>
    </dsp:sp>
    <dsp:sp modelId="{97DB3336-B5E2-494F-9CE3-5542B04DC10F}">
      <dsp:nvSpPr>
        <dsp:cNvPr id="0" name=""/>
        <dsp:cNvSpPr/>
      </dsp:nvSpPr>
      <dsp:spPr>
        <a:xfrm>
          <a:off x="5601764" y="913836"/>
          <a:ext cx="4913783" cy="3425760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is directed toward achieving effectiveness and efficiency.  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Effectiveness is nothing but the actual achievement of specific organizational goals while Efficiency is the attainment of those goals with an optimal use of resources.</a:t>
          </a:r>
        </a:p>
      </dsp:txBody>
      <dsp:txXfrm>
        <a:off x="5601764" y="913836"/>
        <a:ext cx="4913783" cy="3425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39917-B215-BD44-B40B-C42606056A82}">
      <dsp:nvSpPr>
        <dsp:cNvPr id="0" name=""/>
        <dsp:cNvSpPr/>
      </dsp:nvSpPr>
      <dsp:spPr>
        <a:xfrm>
          <a:off x="51" y="110285"/>
          <a:ext cx="4913783" cy="8367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is a social process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" y="110285"/>
        <a:ext cx="4913783" cy="836766"/>
      </dsp:txXfrm>
    </dsp:sp>
    <dsp:sp modelId="{238B9589-209B-0A44-8A6D-9FFACC1B616E}">
      <dsp:nvSpPr>
        <dsp:cNvPr id="0" name=""/>
        <dsp:cNvSpPr/>
      </dsp:nvSpPr>
      <dsp:spPr>
        <a:xfrm>
          <a:off x="51" y="947052"/>
          <a:ext cx="4913783" cy="32940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basically deals with managing human beings and their emotions, talents, attitudes, culture, ethos, education, etc.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includes retaining, developing, and motivating people at work, as well as taking care of their satisfaction as social beings.</a:t>
          </a:r>
        </a:p>
      </dsp:txBody>
      <dsp:txXfrm>
        <a:off x="51" y="947052"/>
        <a:ext cx="4913783" cy="3294000"/>
      </dsp:txXfrm>
    </dsp:sp>
    <dsp:sp modelId="{552D8372-8E58-AF49-A8E4-12342C64F219}">
      <dsp:nvSpPr>
        <dsp:cNvPr id="0" name=""/>
        <dsp:cNvSpPr/>
      </dsp:nvSpPr>
      <dsp:spPr>
        <a:xfrm>
          <a:off x="5601764" y="110285"/>
          <a:ext cx="4913783" cy="8367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is a coordinating force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01764" y="110285"/>
        <a:ext cx="4913783" cy="836766"/>
      </dsp:txXfrm>
    </dsp:sp>
    <dsp:sp modelId="{2C1CCBBA-817F-A64A-8D19-4D822CD25171}">
      <dsp:nvSpPr>
        <dsp:cNvPr id="0" name=""/>
        <dsp:cNvSpPr/>
      </dsp:nvSpPr>
      <dsp:spPr>
        <a:xfrm>
          <a:off x="5601764" y="947052"/>
          <a:ext cx="4913783" cy="32940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An orderly arrangement of activities to avoid duplication and overlapping.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Integrates human and physical resources.</a:t>
          </a:r>
        </a:p>
      </dsp:txBody>
      <dsp:txXfrm>
        <a:off x="5601764" y="947052"/>
        <a:ext cx="4913783" cy="3294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C8CB9-144E-6C4D-91E4-4E1D6590CF95}">
      <dsp:nvSpPr>
        <dsp:cNvPr id="0" name=""/>
        <dsp:cNvSpPr/>
      </dsp:nvSpPr>
      <dsp:spPr>
        <a:xfrm>
          <a:off x="10090" y="239699"/>
          <a:ext cx="3426543" cy="10279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is intangible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90" y="239699"/>
        <a:ext cx="3426543" cy="1027963"/>
      </dsp:txXfrm>
    </dsp:sp>
    <dsp:sp modelId="{A2D9A353-5921-854B-A34D-6C7AE0D9F75F}">
      <dsp:nvSpPr>
        <dsp:cNvPr id="0" name=""/>
        <dsp:cNvSpPr/>
      </dsp:nvSpPr>
      <dsp:spPr>
        <a:xfrm>
          <a:off x="10090" y="1267662"/>
          <a:ext cx="3426543" cy="284518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cannot be touched and felt.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It does not have a physical presence (It is an unseen force).</a:t>
          </a:r>
        </a:p>
      </dsp:txBody>
      <dsp:txXfrm>
        <a:off x="10090" y="1267662"/>
        <a:ext cx="3426543" cy="2845182"/>
      </dsp:txXfrm>
    </dsp:sp>
    <dsp:sp modelId="{A4FF9346-AA97-BC40-A97C-8777E01F3BAF}">
      <dsp:nvSpPr>
        <dsp:cNvPr id="0" name=""/>
        <dsp:cNvSpPr/>
      </dsp:nvSpPr>
      <dsp:spPr>
        <a:xfrm>
          <a:off x="3544528" y="239699"/>
          <a:ext cx="3426543" cy="1027963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is multi-disciplinary 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44528" y="239699"/>
        <a:ext cx="3426543" cy="1027963"/>
      </dsp:txXfrm>
    </dsp:sp>
    <dsp:sp modelId="{EDA2B808-7433-F641-9786-305398B330A5}">
      <dsp:nvSpPr>
        <dsp:cNvPr id="0" name=""/>
        <dsp:cNvSpPr/>
      </dsp:nvSpPr>
      <dsp:spPr>
        <a:xfrm>
          <a:off x="3544528" y="1267662"/>
          <a:ext cx="3426543" cy="2845182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has received rich contributions from various disciplines like psychology, sociology, anthropology, etc.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Management is about creating synergy (Synergy means “the whole is greater than the sum of its parts”).</a:t>
          </a:r>
        </a:p>
      </dsp:txBody>
      <dsp:txXfrm>
        <a:off x="3544528" y="1267662"/>
        <a:ext cx="3426543" cy="2845182"/>
      </dsp:txXfrm>
    </dsp:sp>
    <dsp:sp modelId="{B2BDAB08-3D4B-4549-993E-E226F694DB6E}">
      <dsp:nvSpPr>
        <dsp:cNvPr id="0" name=""/>
        <dsp:cNvSpPr/>
      </dsp:nvSpPr>
      <dsp:spPr>
        <a:xfrm>
          <a:off x="7078966" y="239699"/>
          <a:ext cx="3426543" cy="102796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is dynamic</a:t>
          </a:r>
          <a:endParaRPr lang="en-US" sz="1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78966" y="239699"/>
        <a:ext cx="3426543" cy="1027963"/>
      </dsp:txXfrm>
    </dsp:sp>
    <dsp:sp modelId="{C8BF1ED4-7400-564D-86BB-6EDEBFABEE16}">
      <dsp:nvSpPr>
        <dsp:cNvPr id="0" name=""/>
        <dsp:cNvSpPr/>
      </dsp:nvSpPr>
      <dsp:spPr>
        <a:xfrm>
          <a:off x="7078966" y="1267662"/>
          <a:ext cx="3426543" cy="2845182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is an ongoing process, it continues to operate as long as there is organized action for the achievement of group goals.</a:t>
          </a:r>
        </a:p>
      </dsp:txBody>
      <dsp:txXfrm>
        <a:off x="7078966" y="1267662"/>
        <a:ext cx="3426543" cy="28451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62112-3781-184C-82AF-F9F52019D720}">
      <dsp:nvSpPr>
        <dsp:cNvPr id="0" name=""/>
        <dsp:cNvSpPr/>
      </dsp:nvSpPr>
      <dsp:spPr>
        <a:xfrm>
          <a:off x="3286" y="22212"/>
          <a:ext cx="3203971" cy="9746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is a creative activity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6" y="22212"/>
        <a:ext cx="3203971" cy="974696"/>
      </dsp:txXfrm>
    </dsp:sp>
    <dsp:sp modelId="{5F90B550-0B6B-CE4B-B8D4-C153DE431320}">
      <dsp:nvSpPr>
        <dsp:cNvPr id="0" name=""/>
        <dsp:cNvSpPr/>
      </dsp:nvSpPr>
      <dsp:spPr>
        <a:xfrm>
          <a:off x="3286" y="996909"/>
          <a:ext cx="3203971" cy="33322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provides creative ideas and new imagination</a:t>
          </a:r>
        </a:p>
      </dsp:txBody>
      <dsp:txXfrm>
        <a:off x="3286" y="996909"/>
        <a:ext cx="3203971" cy="3332215"/>
      </dsp:txXfrm>
    </dsp:sp>
    <dsp:sp modelId="{5EAA4E30-1D16-8247-9E20-D1A4661410DA}">
      <dsp:nvSpPr>
        <dsp:cNvPr id="0" name=""/>
        <dsp:cNvSpPr/>
      </dsp:nvSpPr>
      <dsp:spPr>
        <a:xfrm>
          <a:off x="3655814" y="22212"/>
          <a:ext cx="3203971" cy="9746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is decision-making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55814" y="22212"/>
        <a:ext cx="3203971" cy="974696"/>
      </dsp:txXfrm>
    </dsp:sp>
    <dsp:sp modelId="{A7C0F33D-6647-CA44-8BE4-6F28E833AA50}">
      <dsp:nvSpPr>
        <dsp:cNvPr id="0" name=""/>
        <dsp:cNvSpPr/>
      </dsp:nvSpPr>
      <dsp:spPr>
        <a:xfrm>
          <a:off x="3655814" y="996909"/>
          <a:ext cx="3203971" cy="333221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The management of an organization continuously makes decisions that decide the fate of the organization.</a:t>
          </a:r>
        </a:p>
      </dsp:txBody>
      <dsp:txXfrm>
        <a:off x="3655814" y="996909"/>
        <a:ext cx="3203971" cy="3332215"/>
      </dsp:txXfrm>
    </dsp:sp>
    <dsp:sp modelId="{14F3373E-F3AA-DC4A-A88E-C2857FCED98E}">
      <dsp:nvSpPr>
        <dsp:cNvPr id="0" name=""/>
        <dsp:cNvSpPr/>
      </dsp:nvSpPr>
      <dsp:spPr>
        <a:xfrm>
          <a:off x="7308342" y="22212"/>
          <a:ext cx="3203971" cy="9746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Management is a profession</a:t>
          </a:r>
          <a:endParaRPr lang="en-US" sz="29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308342" y="22212"/>
        <a:ext cx="3203971" cy="974696"/>
      </dsp:txXfrm>
    </dsp:sp>
    <dsp:sp modelId="{2E9438F8-646C-BA4A-BAFE-9B91F4106938}">
      <dsp:nvSpPr>
        <dsp:cNvPr id="0" name=""/>
        <dsp:cNvSpPr/>
      </dsp:nvSpPr>
      <dsp:spPr>
        <a:xfrm>
          <a:off x="7308342" y="996909"/>
          <a:ext cx="3203971" cy="333221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Individuals can be trained and turned to become management professionals.</a:t>
          </a:r>
        </a:p>
      </dsp:txBody>
      <dsp:txXfrm>
        <a:off x="7308342" y="996909"/>
        <a:ext cx="3203971" cy="33322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BF57D-2FB1-8946-94A0-ED6CF47EBA50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E.g</a:t>
          </a:r>
          <a:r>
            <a:rPr lang="en-US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development and promotion, sales and distribution</a:t>
          </a:r>
        </a:p>
      </dsp:txBody>
      <dsp:txXfrm rot="-5400000">
        <a:off x="3785616" y="197117"/>
        <a:ext cx="6675221" cy="1012303"/>
      </dsp:txXfrm>
    </dsp:sp>
    <dsp:sp modelId="{74648B19-723F-034A-BC86-F67921270D2D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Marketing Managers – Managers who work in areas related to the marketing function.</a:t>
          </a:r>
        </a:p>
      </dsp:txBody>
      <dsp:txXfrm>
        <a:off x="68454" y="70578"/>
        <a:ext cx="3648708" cy="1265378"/>
      </dsp:txXfrm>
    </dsp:sp>
    <dsp:sp modelId="{5F0ADE3C-CBCA-C241-A084-130F8732DC71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>
              <a:latin typeface="Times New Roman" panose="02020603050405020304" pitchFamily="18" charset="0"/>
              <a:cs typeface="Times New Roman" panose="02020603050405020304" pitchFamily="18" charset="0"/>
            </a:rPr>
            <a:t>E.g: Accounting, cash management and investments</a:t>
          </a:r>
        </a:p>
      </dsp:txBody>
      <dsp:txXfrm rot="-5400000">
        <a:off x="3785616" y="1669517"/>
        <a:ext cx="6675221" cy="1012303"/>
      </dsp:txXfrm>
    </dsp:sp>
    <dsp:sp modelId="{2C57D330-4F25-7D4D-801A-8606EE0E9E03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Financial Managers – Managers deal with organizations financial resources.</a:t>
          </a:r>
        </a:p>
      </dsp:txBody>
      <dsp:txXfrm>
        <a:off x="68454" y="1542979"/>
        <a:ext cx="3648708" cy="1265378"/>
      </dsp:txXfrm>
    </dsp:sp>
    <dsp:sp modelId="{F7E6A069-2F2B-F84D-9B2C-3521D3479E2C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kern="1200">
              <a:latin typeface="Times New Roman" panose="02020603050405020304" pitchFamily="18" charset="0"/>
              <a:cs typeface="Times New Roman" panose="02020603050405020304" pitchFamily="18" charset="0"/>
            </a:rPr>
            <a:t>E.g: Production control, Quality control and inventory control</a:t>
          </a:r>
        </a:p>
      </dsp:txBody>
      <dsp:txXfrm rot="-5400000">
        <a:off x="3785616" y="3141918"/>
        <a:ext cx="6675221" cy="1012303"/>
      </dsp:txXfrm>
    </dsp:sp>
    <dsp:sp modelId="{9734113D-6359-4941-9531-A77F09E549ED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Operations Managers –  Managers who create and manage the systems that create an organization’s products and services.</a:t>
          </a:r>
        </a:p>
      </dsp:txBody>
      <dsp:txXfrm>
        <a:off x="68454" y="3015380"/>
        <a:ext cx="3648708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BF57D-2FB1-8946-94A0-ED6CF47EBA50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E.g.: Human resources planning, selection and recruiting, planning designing, and implementing human resources development </a:t>
          </a:r>
        </a:p>
      </dsp:txBody>
      <dsp:txXfrm rot="-5400000">
        <a:off x="3785616" y="197117"/>
        <a:ext cx="6675221" cy="1012303"/>
      </dsp:txXfrm>
    </dsp:sp>
    <dsp:sp modelId="{74648B19-723F-034A-BC86-F67921270D2D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Human Resources Managers – Managers who are responsible for hiring and developing employees.</a:t>
          </a:r>
        </a:p>
      </dsp:txBody>
      <dsp:txXfrm>
        <a:off x="68454" y="70578"/>
        <a:ext cx="3648708" cy="1265378"/>
      </dsp:txXfrm>
    </dsp:sp>
    <dsp:sp modelId="{5F0ADE3C-CBCA-C241-A084-130F8732DC71}">
      <dsp:nvSpPr>
        <dsp:cNvPr id="0" name=""/>
        <dsp:cNvSpPr/>
      </dsp:nvSpPr>
      <dsp:spPr>
        <a:xfrm rot="5400000">
          <a:off x="6589693" y="-1189322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E.g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They tend to have some basic familiarity with all functional areas of management.</a:t>
          </a:r>
        </a:p>
      </dsp:txBody>
      <dsp:txXfrm rot="-5400000">
        <a:off x="3785616" y="1669518"/>
        <a:ext cx="6675221" cy="1012303"/>
      </dsp:txXfrm>
    </dsp:sp>
    <dsp:sp modelId="{2C57D330-4F25-7D4D-801A-8606EE0E9E03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Administrative Managers – Managers who are responsible for all managerial activities of an organization. </a:t>
          </a:r>
        </a:p>
      </dsp:txBody>
      <dsp:txXfrm>
        <a:off x="68454" y="1542979"/>
        <a:ext cx="3648708" cy="1265378"/>
      </dsp:txXfrm>
    </dsp:sp>
    <dsp:sp modelId="{F7E6A069-2F2B-F84D-9B2C-3521D3479E2C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E.g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Client Relations Manager, Research and Development manager, Credit Manager</a:t>
          </a:r>
        </a:p>
      </dsp:txBody>
      <dsp:txXfrm rot="-5400000">
        <a:off x="3785616" y="3141918"/>
        <a:ext cx="6675221" cy="1012303"/>
      </dsp:txXfrm>
    </dsp:sp>
    <dsp:sp modelId="{9734113D-6359-4941-9531-A77F09E549ED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Other Kinds of Managers – Other managers who were appointed according to the requirements of an organization.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1ACA0-774A-40CA-94DC-7941E2C05B70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725BC-07E8-4675-9266-A797B7728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8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E5CA-3162-8A24-81E1-590C49FF5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5ECAB-3774-D830-5CDB-6251350DE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342B-9BDE-B061-EA6D-30B90438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228C5-F2B5-4E60-BE60-4556B34B140A}" type="datetime1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59F24-9116-2AC2-DFC3-B527BB7A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57FF-F56A-CAB4-384E-0E870C8DB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9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DB1B-AD96-4511-9BD8-4D8BFA59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3BAE0-98B5-6259-188E-CC961DA22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6230C-F5F8-F7B4-0B4E-F3DB9F74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23E02-656E-461D-9045-BDBA4BFD18CC}" type="datetime1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F0A63-1AA0-BA5C-DAC2-6D7DCCFE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EA2E-D7B7-33DF-6F45-9FF06E29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8A5D0-90CF-7EC3-DF30-DEA730A6F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18012-3F92-9A9C-744E-CA843CC1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A5800-510D-BE28-74C1-D489C1BA4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56B7-61EA-463B-8752-CDB5F72473A8}" type="datetime1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B9E06-FBE2-5B88-4F9A-188D812A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6C6A-2C89-8A64-227E-BD25B5A3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EBC1-A51F-B24F-F383-C5CD73E3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0116-0524-2784-124F-D05B9476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93B1E-8A87-5A65-6023-B143C85D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1DE5-8C17-445C-B5B3-26A85830EE2A}" type="datetime1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73E5D-29EC-B4F1-E497-3570901C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FED2-9AA4-3652-F2FC-320A3A50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E719-BA26-05B7-03A7-FADCA5B6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A398B-40DE-D0A6-BFD2-820AF1DCA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FEB40-8EFA-10FC-34C7-92E78E80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6A2C5-DAE1-4566-B836-E773E6F36F14}" type="datetime1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DB719-A758-5E69-40AF-A56FCBCD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C16C9-7424-68B0-9A65-6F6F4FA1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B0F06-5924-3689-7C99-E6399364D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CA19-1C70-0F23-C2A9-314FDED37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4717D-6E11-5E2B-6AEA-902321BD4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61E62-7D5B-F7B3-5F82-DD4BA8B9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2162-D3C5-47DD-8422-C412E2DECB6F}" type="datetime1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8C743-6124-6F85-5993-3055B321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52423-CEBE-727D-461A-433460C0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7AB5-7AD3-DB63-FB80-33C39314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1ABF-4E3A-E0A6-B572-088B81A50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A2FC-3CE8-2F31-66B5-CCD99B39F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6C7328-E3BD-9E8D-D089-D3471180D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F01B14-2A1B-3797-645C-39404B5A2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C4952-2740-0383-DDCD-95723DA5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9F9E-D7AF-4909-8601-268822C186EE}" type="datetime1">
              <a:rPr lang="en-US" smtClean="0"/>
              <a:t>8/12/24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CC492-746D-D4BC-F2FA-1B53FCBB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733FF-DF09-B9AB-67FB-DE85A8B0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B1186-CF08-5623-F451-80DBF882E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B8F3C-BC19-91CE-8728-C8D8363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6325B-94E4-499F-95BE-6997DC322944}" type="datetime1">
              <a:rPr lang="en-US" smtClean="0"/>
              <a:t>8/12/24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30A16-4C79-975F-8F38-0ACECED3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6B23-3001-CDFF-8A4E-D1DE05AE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23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D29CA-2ACB-FE6F-4508-73C3DEE0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91FF-A21D-4BD0-AA1F-52CF3854AF6E}" type="datetime1">
              <a:rPr lang="en-US" smtClean="0"/>
              <a:t>8/12/24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E2B9D-FA30-E503-855A-9B3496A2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CEDC2-AB9B-86B6-ED51-3A79E52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9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B0B6-8180-95D5-F360-B3D952E8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975B-31C5-5E6F-B5C8-246C8F202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E1E9B-CD45-0A68-D2AF-AA39BF241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BD852-E079-D704-6817-F09F55B2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E290A-8770-42A0-880A-A91A6EA22C32}" type="datetime1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781A9-6918-78D3-6B85-BA450B2F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D299-C63E-1703-2C4D-4269435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54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A5C9-F2DA-25F8-A2A6-288F01A7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6A981-1D08-42D2-95AA-8F24E29CF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DC006-131D-BCC6-8AF1-168089627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A2A34-27D4-F403-94F8-B6E6FC07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97DC-6774-4710-BFF4-0427FAA2D142}" type="datetime1">
              <a:rPr lang="en-US" smtClean="0"/>
              <a:t>8/12/24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EDF32-D93B-F682-8C1D-99A667438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C46AB-554B-2B90-830E-9BF9992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CA97C-6346-0C04-DB54-60041D466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5EBD5-8870-8AA8-3E90-080D0669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0A00-6B3A-3D90-5196-E5AA52FFB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6ABF9-EC8F-4C4D-88C6-A8B3372154D0}" type="datetime1">
              <a:rPr lang="en-US" smtClean="0"/>
              <a:t>8/12/24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50D2-1E84-807C-5249-A8056944B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EE129-53EB-C1C2-9AEE-80641C176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1A23FA-979E-4742-8441-7D7FA37E5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65" r:id="rId4"/>
    <p:sldLayoutId id="2147484366" r:id="rId5"/>
    <p:sldLayoutId id="2147484367" r:id="rId6"/>
    <p:sldLayoutId id="2147484368" r:id="rId7"/>
    <p:sldLayoutId id="2147484369" r:id="rId8"/>
    <p:sldLayoutId id="2147484370" r:id="rId9"/>
    <p:sldLayoutId id="2147484371" r:id="rId10"/>
    <p:sldLayoutId id="2147484372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9AA2B-A9B7-68FF-6006-D48A8C611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Management</a:t>
            </a:r>
          </a:p>
        </p:txBody>
      </p:sp>
      <p:pic>
        <p:nvPicPr>
          <p:cNvPr id="7" name="Picture 6" descr="Working space background">
            <a:extLst>
              <a:ext uri="{FF2B5EF4-FFF2-40B4-BE49-F238E27FC236}">
                <a16:creationId xmlns:a16="http://schemas.microsoft.com/office/drawing/2014/main" id="{1D2C5A24-6808-6924-FDA1-B60C6ECE74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70" r="-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3BD2E-E608-B7B0-0DA3-26BD9423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46C41DE5-8C17-445C-B5B3-26A85830EE2A}" type="datetime1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8/12/24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93EAC-4072-49DB-8269-00481089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E1A23FA-979E-4742-8441-7D7FA37E5466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E79711-AA34-95EA-1F20-D61D4FE034F6}"/>
              </a:ext>
            </a:extLst>
          </p:cNvPr>
          <p:cNvSpPr txBox="1">
            <a:spLocks/>
          </p:cNvSpPr>
          <p:nvPr/>
        </p:nvSpPr>
        <p:spPr>
          <a:xfrm>
            <a:off x="5563978" y="5805050"/>
            <a:ext cx="6251111" cy="78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L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Chathuranga Adhikari</a:t>
            </a:r>
          </a:p>
          <a:p>
            <a:pPr marL="0" indent="0" algn="r">
              <a:buNone/>
            </a:pPr>
            <a:r>
              <a:rPr lang="en-LK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(Sp)(Hons), M.com</a:t>
            </a:r>
            <a:endParaRPr lang="en-LK" sz="1600" i="1" dirty="0"/>
          </a:p>
          <a:p>
            <a:pPr algn="r"/>
            <a:endParaRPr lang="en-LK" sz="1600" dirty="0"/>
          </a:p>
        </p:txBody>
      </p:sp>
    </p:spTree>
    <p:extLst>
      <p:ext uri="{BB962C8B-B14F-4D97-AF65-F5344CB8AC3E}">
        <p14:creationId xmlns:p14="http://schemas.microsoft.com/office/powerpoint/2010/main" val="7558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BEDD5D-CB51-2E21-F073-C6492CAC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Nature and Characteristics of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A3F6-C20A-DBCB-6BC0-AA41EE89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0EEFE-B44A-FD16-5D53-C8024F3F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185D83A-B5AC-C7F0-E114-4CA47F868D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9642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925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3A4F76-C65C-46F2-613A-329F9FA7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Nature and Characteristics of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7D5D3-6A95-71C8-1F21-83770D87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3DCA9-EB58-759F-CF00-E2CFCA41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ABDDDF7-5681-0343-385F-DDD934726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21919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015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A9F065-D389-937E-BDBA-313246C2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Nature and Characteristics of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69A1-5DAF-E252-5E93-1229EC52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EEEE-1852-B057-0857-FFED253D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00DABA1-5B19-316B-A0FA-37362DB26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8439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209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 Organizations</a:t>
            </a: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881" y="2812778"/>
            <a:ext cx="8098238" cy="2915658"/>
          </a:xfrm>
          <a:prstGeom prst="rect">
            <a:avLst/>
          </a:prstGeom>
        </p:spPr>
      </p:pic>
      <p:sp>
        <p:nvSpPr>
          <p:cNvPr id="3" name="Date Placeholder 2"/>
          <p:cNvSpPr>
            <a:spLocks/>
          </p:cNvSpPr>
          <p:nvPr/>
        </p:nvSpPr>
        <p:spPr>
          <a:xfrm>
            <a:off x="2242807" y="5907963"/>
            <a:ext cx="2021012" cy="269000"/>
          </a:xfrm>
          <a:prstGeom prst="rect">
            <a:avLst/>
          </a:prstGeom>
        </p:spPr>
        <p:txBody>
          <a:bodyPr/>
          <a:lstStyle/>
          <a:p>
            <a:pPr defTabSz="667512">
              <a:spcAft>
                <a:spcPts val="600"/>
              </a:spcAft>
            </a:pPr>
            <a:fld id="{5454188B-0C38-4D14-A417-765C375E1B8E}" type="datetime1">
              <a:rPr lang="en-US" sz="131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67512">
                <a:spcAft>
                  <a:spcPts val="600"/>
                </a:spcAft>
              </a:pPr>
              <a:t>8/12/24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621368" y="3766591"/>
            <a:ext cx="627738" cy="6430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590747" y="3751281"/>
            <a:ext cx="643049" cy="6583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759164" y="3490999"/>
            <a:ext cx="336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74475" y="4654612"/>
            <a:ext cx="33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269221" y="3904387"/>
            <a:ext cx="0" cy="30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601253" y="3889077"/>
            <a:ext cx="0" cy="306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88856" y="2228087"/>
            <a:ext cx="310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67512"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Process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08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02920"/>
            <a:ext cx="3648454" cy="1463040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Process</a:t>
            </a: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Content Placeholder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14564"/>
            <a:ext cx="10917936" cy="371209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82BA7DA-73EE-471A-9821-9189DE27F52E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6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and Effectiveness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 bwMode="auto">
          <a:xfrm>
            <a:off x="514110" y="2342557"/>
            <a:ext cx="5540676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the most output for the least inputs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things right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Attaining Organizational goals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the right thing</a:t>
            </a:r>
          </a:p>
          <a:p>
            <a:pPr marL="183600" indent="-2286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590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5DE39B9-B0A2-4B46-A4DA-786F4832415B}" type="datetime1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8/12/24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0" name="Picture 9" descr="Three arrows on bullseye">
            <a:extLst>
              <a:ext uri="{FF2B5EF4-FFF2-40B4-BE49-F238E27FC236}">
                <a16:creationId xmlns:a16="http://schemas.microsoft.com/office/drawing/2014/main" id="{16061CE4-4601-C9EE-8B51-B1CD3EC062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63" r="38388" b="2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E1A23FA-979E-4742-8441-7D7FA37E5466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4784740" y="1519751"/>
            <a:ext cx="3657600" cy="63976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</a:t>
            </a:r>
            <a:endParaRPr lang="en-US" sz="3600" b="1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 bwMode="auto">
          <a:xfrm>
            <a:off x="6613540" y="1838810"/>
            <a:ext cx="5400982" cy="23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chemeClr val="accent1">
                  <a:lumMod val="75000"/>
                </a:schemeClr>
              </a:buClr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26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&amp; Effectiveness in Management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082522" y="2098526"/>
            <a:ext cx="6620455" cy="4119394"/>
          </a:xfrm>
          <a:prstGeom prst="rect">
            <a:avLst/>
          </a:prstGeo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F99C8B-917F-4A23-8872-E5FEE0E1F0F2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39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494" y="42014"/>
            <a:ext cx="4896091" cy="128089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Managers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31221" y="2354619"/>
            <a:ext cx="4036742" cy="188007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at different levels of the organization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1804D-5C86-4795-BDCC-DA66E588D4BF}" type="datetime1">
              <a:rPr lang="en-US" smtClean="0"/>
              <a:t>8/12/24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6324869" y="2386039"/>
            <a:ext cx="4555333" cy="182073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in different areas of the organization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303427" y="1489364"/>
            <a:ext cx="4739137" cy="20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own Arrow 8"/>
          <p:cNvSpPr/>
          <p:nvPr/>
        </p:nvSpPr>
        <p:spPr>
          <a:xfrm>
            <a:off x="7911287" y="1510142"/>
            <a:ext cx="170481" cy="667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174510" y="1489369"/>
            <a:ext cx="170481" cy="6677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31221" y="4651571"/>
            <a:ext cx="4036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– line Managers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99910" y="4468651"/>
            <a:ext cx="5153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Managers</a:t>
            </a:r>
          </a:p>
        </p:txBody>
      </p:sp>
    </p:spTree>
    <p:extLst>
      <p:ext uri="{BB962C8B-B14F-4D97-AF65-F5344CB8AC3E}">
        <p14:creationId xmlns:p14="http://schemas.microsoft.com/office/powerpoint/2010/main" val="2436489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1444"/>
            <a:ext cx="5833641" cy="365125"/>
          </a:xfrm>
        </p:spPr>
        <p:txBody>
          <a:bodyPr>
            <a:no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Managers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41DE5-8C17-445C-B5B3-26A85830EE2A}" type="datetime1">
              <a:rPr lang="en-US" smtClean="0"/>
              <a:t>8/12/24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A23FA-979E-4742-8441-7D7FA37E5466}" type="slidenum">
              <a:rPr lang="en-US" smtClean="0"/>
              <a:t>18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8" y="1050857"/>
            <a:ext cx="6929252" cy="530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6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0559C-6C17-4191-1CE1-134427C7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L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Management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D79970-516C-AEC9-0A0A-E78743F6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953" y="2004411"/>
            <a:ext cx="7672785" cy="416647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39B6C-ECB7-AC30-38EB-A004DA3D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5DA14-88A7-E7DC-639B-19CB5BF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Close-up of a calculator keypad">
            <a:extLst>
              <a:ext uri="{FF2B5EF4-FFF2-40B4-BE49-F238E27FC236}">
                <a16:creationId xmlns:a16="http://schemas.microsoft.com/office/drawing/2014/main" id="{96B862B6-476B-7A0B-E4C9-9DA821561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51" r="27185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B9FB10-0A22-4E34-5676-85666D4B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6" y="2743200"/>
            <a:ext cx="5933929" cy="3496878"/>
          </a:xfrm>
        </p:spPr>
        <p:txBody>
          <a:bodyPr anchor="ctr"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nature of management and basic elements of management.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 management definitions.</a:t>
            </a: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basic management functions and the importance of those functions.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895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E1804D-5C86-4795-BDCC-DA66E588D4BF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8/12/24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64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Managers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group of executives.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 overall organization.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the organization’s goals, overall strategy, and operating policies.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Officially represent the organization to the external environment.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key decisions on investments, marketing, research and development, etc.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long hours.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more time in meetings and discussions.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President, Vice President, Chief Executive Officer (CEO)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Managers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group of managers.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implementing the policies and plans developed by top managers.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 and coordinate the activities of lower-level managers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Plant manager, operations manager, division head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3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First-Line Managers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 and coordinate the activities of operating employees.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more time for supervising subordinates.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Supervisor, Coordinator, office manager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40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2099C3-49DB-9F86-B23E-D7555EEC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F716-DD77-A7BE-5112-4BAD5736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Managers by Area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4B319C-6A30-0C55-A132-4ECFDCB7B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3067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493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2099C3-49DB-9F86-B23E-D7555EECC0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6AF716-DD77-A7BE-5112-4BAD5736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 of Managers by Area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4B319C-6A30-0C55-A132-4ECFDCB7B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752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970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549" y="416688"/>
            <a:ext cx="3616913" cy="1449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Managerial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853" y="2369123"/>
            <a:ext cx="4899464" cy="183970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actions or behaviors expected of and exhibited by a manager</a:t>
            </a:r>
          </a:p>
        </p:txBody>
      </p:sp>
      <p:pic>
        <p:nvPicPr>
          <p:cNvPr id="6" name="Picture 2" descr="A diagram of a management system&#10;&#10;Description automatically generated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148317" y="1423122"/>
            <a:ext cx="6456083" cy="4503116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8/12/24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98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3D rendering of game pieces tied together with a rope">
            <a:extLst>
              <a:ext uri="{FF2B5EF4-FFF2-40B4-BE49-F238E27FC236}">
                <a16:creationId xmlns:a16="http://schemas.microsoft.com/office/drawing/2014/main" id="{5DCDC27B-C973-E805-60A6-683C22F644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9" r="2979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Managerial Skills Type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6539F7-3C4E-1A25-C24D-C546A754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069" y="2372811"/>
            <a:ext cx="5546020" cy="38470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Conceptual Skill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think in the abstract, the ability to analyze the forces working in a situation, creative and innovative ability.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Skill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Managers' understanding of the nature of the job that people under them have to perform.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Human Relation Skills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interact effectively with people at all levels.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1801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8/12/24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5600" y="6356350"/>
            <a:ext cx="14628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403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FB43F8-C260-1550-A41B-0A7951186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936" y="895187"/>
            <a:ext cx="6324500" cy="1162464"/>
          </a:xfrm>
          <a:prstGeom prst="rect">
            <a:avLst/>
          </a:prstGeom>
        </p:spPr>
        <p:txBody>
          <a:bodyPr anchor="b">
            <a:normAutofit fontScale="9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Managerial Skills at Different Management Levels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EE6C7F-368E-A8CF-20F0-52B246431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771075"/>
            <a:ext cx="7431911" cy="36602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1AB15-CA49-7CD8-7620-509A350F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594DB-6CAC-82D9-BCE8-93B2248D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One in a crowd">
            <a:extLst>
              <a:ext uri="{FF2B5EF4-FFF2-40B4-BE49-F238E27FC236}">
                <a16:creationId xmlns:a16="http://schemas.microsoft.com/office/drawing/2014/main" id="{C965EF03-9A78-E0F3-646B-C80A0764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12" r="163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DFEAC-0C7E-FC8B-4DF7-45F982BB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L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82372-93E6-1DBF-92BC-2A633FFC2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486" y="2503360"/>
            <a:ext cx="6165609" cy="385299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has been important to the daily lives of people and to the organizations. The importance of management may be traced to the following.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Utilization of Resources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Resources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continuity in the organization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various interest groups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in the society</a:t>
            </a:r>
          </a:p>
          <a:p>
            <a:pPr marL="0" indent="0">
              <a:buNone/>
            </a:pPr>
            <a:endParaRPr lang="en-L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F529-9715-979E-A785-AC0F6FBA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95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8/12/24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30689-0626-4B7A-3E6D-CB66A040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07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1E22D-DBFB-ECB9-2B85-DAF967CA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2B11F-23E5-45E4-447F-2398C4B9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6C41DE5-8C17-445C-B5B3-26A85830EE2A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8/12/24</a:t>
            </a:fld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D3593-35EA-C4D3-EAD0-AC2CB6234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50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an Organization?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2573137"/>
            <a:ext cx="5257800" cy="286696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group of people working together in a structured and coordinated fashion to achieve a set of goals.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legal entity that involves several people attempting to accomplish specific objectives is depicted as an organization. It is additionally viewed as a thought of organizing things practically that will help accomplish pre-defined goals.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590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E1804D-5C86-4795-BDCC-DA66E588D4BF}" type="datetime1">
              <a:rPr lang="en-US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pic>
        <p:nvPicPr>
          <p:cNvPr id="7" name="Picture 6" descr="People at the meeting desk">
            <a:extLst>
              <a:ext uri="{FF2B5EF4-FFF2-40B4-BE49-F238E27FC236}">
                <a16:creationId xmlns:a16="http://schemas.microsoft.com/office/drawing/2014/main" id="{230EFB22-64FD-552D-0313-57CBD8D48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46" r="3024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71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Person holding a puzzle piece">
            <a:extLst>
              <a:ext uri="{FF2B5EF4-FFF2-40B4-BE49-F238E27FC236}">
                <a16:creationId xmlns:a16="http://schemas.microsoft.com/office/drawing/2014/main" id="{B24E8307-4AA0-2850-5B8E-8BCF546D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50" r="23102" b="-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a Manager?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5317" y="2370671"/>
            <a:ext cx="5247340" cy="3985679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manager is someone whose primary responsibility is to carry out the management process.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manager is a person who plans and makes decisions, organizes, leads, and controls human, financial, physical, and information resources. 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 who coordinates and oversees the work of other people so organizational goals can be accomplished.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895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72EF15C-ACA4-4BFD-8AF2-A8A2A7CCC54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8/12/24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 of an Organization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6A1FE46C-0BE2-45B3-861F-78F6CB6FB8BC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8/12/24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CC3892F-E7C2-22F6-0870-1D99AE485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63783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9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3054D3A2-CEFB-AFF5-CAD6-EF74F1BA82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B4270-8404-52D2-184B-7CDEA05F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Autofit/>
          </a:bodyPr>
          <a:lstStyle/>
          <a:p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Management?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9B167-76BE-6079-A9FB-D7B1A024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7525" y="2285999"/>
            <a:ext cx="5968652" cy="3783614"/>
          </a:xfrm>
        </p:spPr>
        <p:txBody>
          <a:bodyPr anchor="ctr">
            <a:norm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Resource-based perspective – Describes how managers combine and coordinate the various kinds of resources.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set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(including planning and decision making, organizing, leading and controlling) directed at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organization’s resources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(human, financial, physical and information), with the aim of achieving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goals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manner”.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Ricky W. Griffin – Management Principles and Practices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EDBAF-3417-EFA7-19C5-29C1A531EC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95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8/12/24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BBE98-DC25-ABB8-51F1-D0B2161B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271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ight bulb on yellow background with sketched light beams and cord">
            <a:extLst>
              <a:ext uri="{FF2B5EF4-FFF2-40B4-BE49-F238E27FC236}">
                <a16:creationId xmlns:a16="http://schemas.microsoft.com/office/drawing/2014/main" id="{933746FD-4C92-7F05-1F59-A8D70483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275312-AA17-B7D1-5D43-D9D60641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What is Management?</a:t>
            </a:r>
            <a:b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02655C7-6A25-448C-5054-2F33E02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Management in all business and organizational activities is the act of getting people together to accomplish desired goals and objectives using available resources efficiently and effectively.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“Management is the art of getting things done through others.” – </a:t>
            </a:r>
          </a:p>
          <a:p>
            <a:pPr marL="457200" lvl="1" indent="0" algn="r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Mary Parker Follet.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“Management is knowing exactly what you want to do and then seeing that they do it the best and cheapest ways.”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-   F W Taylor.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3D08-FF9D-1D37-A6F7-94F5A750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8/12/24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0BEA0-2BCC-38A0-4E00-9356901C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26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10EC4-8A70-8DF6-6139-E179B7411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L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Management?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005E69-AA60-3AC8-47F3-C4553A61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206" y="2016975"/>
            <a:ext cx="6903720" cy="45219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14554-978B-390A-502E-AB4674DE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B722D-DDB8-BD9A-5ACB-996FF79F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3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404A06-CC9C-81AE-0563-4A929A16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Nature and Characteristics of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E3C5-66BB-8260-EB3A-54CA8691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6C41DE5-8C17-445C-B5B3-26A85830EE2A}" type="datetime1">
              <a:rPr lang="en-US" smtClean="0"/>
              <a:pPr>
                <a:spcAft>
                  <a:spcPts val="600"/>
                </a:spcAft>
              </a:pPr>
              <a:t>8/12/24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59F63-2F32-F6E7-C239-C1C23DF1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A23FA-979E-4742-8441-7D7FA37E546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D902631-AC25-4AA8-45FD-66F31F11B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43257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21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2005</TotalTime>
  <Words>1309</Words>
  <Application>Microsoft Macintosh PowerPoint</Application>
  <PresentationFormat>Widescreen</PresentationFormat>
  <Paragraphs>205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Introduction to Management</vt:lpstr>
      <vt:lpstr>Learning outcomes</vt:lpstr>
      <vt:lpstr>What is an Organization?</vt:lpstr>
      <vt:lpstr>Who is a Manager?</vt:lpstr>
      <vt:lpstr>Resources of an Organization</vt:lpstr>
      <vt:lpstr> What is Management?          </vt:lpstr>
      <vt:lpstr> What is Management?          </vt:lpstr>
      <vt:lpstr>Why Management?</vt:lpstr>
      <vt:lpstr>Nature and Characteristics of Management</vt:lpstr>
      <vt:lpstr>Nature and Characteristics of Management</vt:lpstr>
      <vt:lpstr>Nature and Characteristics of Management</vt:lpstr>
      <vt:lpstr>Nature and Characteristics of Management</vt:lpstr>
      <vt:lpstr>Management in Organizations</vt:lpstr>
      <vt:lpstr>Management Process</vt:lpstr>
      <vt:lpstr>Efficiency and Effectiveness</vt:lpstr>
      <vt:lpstr>Efficiency &amp; Effectiveness in Management</vt:lpstr>
      <vt:lpstr>Kinds of Managers</vt:lpstr>
      <vt:lpstr> Kinds of Managers                 Cont…</vt:lpstr>
      <vt:lpstr>Level of Management</vt:lpstr>
      <vt:lpstr>Top Managers</vt:lpstr>
      <vt:lpstr>Middle Managers</vt:lpstr>
      <vt:lpstr>First-Line Managers</vt:lpstr>
      <vt:lpstr>Kinds of Managers by Area</vt:lpstr>
      <vt:lpstr>Kinds of Managers by Area</vt:lpstr>
      <vt:lpstr>Managerial Roles</vt:lpstr>
      <vt:lpstr>Managerial Skills Type</vt:lpstr>
      <vt:lpstr>Managerial Skills at Different Management Levels</vt:lpstr>
      <vt:lpstr>Importance of Management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Management</dc:title>
  <dc:creator>nilanthi</dc:creator>
  <cp:lastModifiedBy>Mr. Chathuranga Adhikari</cp:lastModifiedBy>
  <cp:revision>56</cp:revision>
  <dcterms:created xsi:type="dcterms:W3CDTF">2017-08-11T04:01:41Z</dcterms:created>
  <dcterms:modified xsi:type="dcterms:W3CDTF">2024-08-12T11:51:28Z</dcterms:modified>
</cp:coreProperties>
</file>