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Group 38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626316" cy="113257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C7E606-2610-4390-B6CF-5EEB0194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41" y="527700"/>
            <a:ext cx="3100129" cy="5498020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E063E64E-6F84-4103-BB08-DCF71CC3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1" y="527699"/>
            <a:ext cx="3100128" cy="5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3FE13-94DF-458E-9942-3D94AD5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626316" cy="1132573"/>
          </a:xfrm>
        </p:spPr>
        <p:txBody>
          <a:bodyPr>
            <a:normAutofit/>
          </a:bodyPr>
          <a:lstStyle/>
          <a:p>
            <a:r>
              <a:rPr lang="en-US" dirty="0"/>
              <a:t>Register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924E7-E3FD-458E-B98D-6EB49C4BF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"/>
          <a:stretch/>
        </p:blipFill>
        <p:spPr>
          <a:xfrm>
            <a:off x="8195722" y="312816"/>
            <a:ext cx="3310476" cy="602845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B7D44F-BBFF-4F0E-B366-A98838ED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18" y="312816"/>
            <a:ext cx="3340844" cy="60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F3F91B-5C76-455F-80BE-4986E14C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452034" cy="1132573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3FF761-54EC-4839-A86D-84A215CF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75" y="907581"/>
            <a:ext cx="3058453" cy="5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5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treet, parking, blue&#10;&#10;Description automatically generated">
            <a:extLst>
              <a:ext uri="{FF2B5EF4-FFF2-40B4-BE49-F238E27FC236}">
                <a16:creationId xmlns:a16="http://schemas.microsoft.com/office/drawing/2014/main" id="{58ADF81E-CCA4-46C6-814D-0A35E6B1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42" y="684460"/>
            <a:ext cx="3003081" cy="53443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EE378E-6688-4F9B-8EC0-2203C1D5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452034" cy="1132573"/>
          </a:xfrm>
        </p:spPr>
        <p:txBody>
          <a:bodyPr>
            <a:normAutofit/>
          </a:bodyPr>
          <a:lstStyle/>
          <a:p>
            <a:r>
              <a:rPr lang="en-US" dirty="0"/>
              <a:t>Game Page</a:t>
            </a:r>
          </a:p>
        </p:txBody>
      </p:sp>
    </p:spTree>
    <p:extLst>
      <p:ext uri="{BB962C8B-B14F-4D97-AF65-F5344CB8AC3E}">
        <p14:creationId xmlns:p14="http://schemas.microsoft.com/office/powerpoint/2010/main" val="26133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E37CCC-B638-481D-BD9E-DA20437D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452034" cy="1132573"/>
          </a:xfrm>
        </p:spPr>
        <p:txBody>
          <a:bodyPr>
            <a:normAutofit fontScale="90000"/>
          </a:bodyPr>
          <a:lstStyle/>
          <a:p>
            <a:r>
              <a:rPr lang="en-US" dirty="0"/>
              <a:t>TOP TEAMS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772B-3F8E-411B-B085-B5498EBD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37" y="308009"/>
            <a:ext cx="3424458" cy="60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727F83-6DE9-4F4B-9110-CD00489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452034" cy="1132573"/>
          </a:xfrm>
        </p:spPr>
        <p:txBody>
          <a:bodyPr>
            <a:normAutofit/>
          </a:bodyPr>
          <a:lstStyle/>
          <a:p>
            <a:r>
              <a:rPr lang="en-US" dirty="0"/>
              <a:t>TEAM Page</a:t>
            </a:r>
          </a:p>
        </p:txBody>
      </p:sp>
      <p:pic>
        <p:nvPicPr>
          <p:cNvPr id="6" name="Picture 5" descr="A picture containing text, photo, double, woman&#10;&#10;Description automatically generated">
            <a:extLst>
              <a:ext uri="{FF2B5EF4-FFF2-40B4-BE49-F238E27FC236}">
                <a16:creationId xmlns:a16="http://schemas.microsoft.com/office/drawing/2014/main" id="{D604A7E0-6C72-402A-8216-B6E0DDDA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84" y="512974"/>
            <a:ext cx="3326776" cy="59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07EA-94E6-4C8B-B745-E1E556E5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452034" cy="1132573"/>
          </a:xfrm>
        </p:spPr>
        <p:txBody>
          <a:bodyPr>
            <a:normAutofit/>
          </a:bodyPr>
          <a:lstStyle/>
          <a:p>
            <a:r>
              <a:rPr lang="en-US" dirty="0"/>
              <a:t>Side Menu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0726FC1-79F3-47AF-853B-B37C26BA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66" y="179131"/>
            <a:ext cx="3613209" cy="64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5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223D-33E1-43C4-8072-F62389A0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038473" cy="1132573"/>
          </a:xfrm>
        </p:spPr>
        <p:txBody>
          <a:bodyPr>
            <a:normAutofit/>
          </a:bodyPr>
          <a:lstStyle/>
          <a:p>
            <a:r>
              <a:rPr lang="en-US" dirty="0"/>
              <a:t>Fixtures Page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B5E651D-C047-46A4-A868-F9BD6196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752" y="168152"/>
            <a:ext cx="3592573" cy="64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8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19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Group 38</vt:lpstr>
      <vt:lpstr>Login Page</vt:lpstr>
      <vt:lpstr>Register Page</vt:lpstr>
      <vt:lpstr>Home Page</vt:lpstr>
      <vt:lpstr>Game Page</vt:lpstr>
      <vt:lpstr>TOP TEAMS Page</vt:lpstr>
      <vt:lpstr>TEAM Page</vt:lpstr>
      <vt:lpstr>Side Menu</vt:lpstr>
      <vt:lpstr>Fixtures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2019-12-16T16:03:22Z</dcterms:created>
  <dcterms:modified xsi:type="dcterms:W3CDTF">2020-01-23T14:34:28Z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