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" charset="1" panose="02030502070405020303"/>
      <p:regular r:id="rId22"/>
    </p:embeddedFont>
    <p:embeddedFont>
      <p:font typeface="Trebuchet MS" charset="1" panose="020B0603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VAGWvR5wxMc.mp4" Type="http://schemas.openxmlformats.org/officeDocument/2006/relationships/video"/><Relationship Id="rId4" Target="../media/VAGWvR5wxMc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-11793"/>
            <a:ext cx="1295400" cy="8547100"/>
            <a:chOff x="0" y="0"/>
            <a:chExt cx="1727200" cy="1139613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27200" cy="11396091"/>
            </a:xfrm>
            <a:custGeom>
              <a:avLst/>
              <a:gdLst/>
              <a:ahLst/>
              <a:cxnLst/>
              <a:rect r="r" b="b" t="t" l="l"/>
              <a:pathLst>
                <a:path h="11396091" w="1727200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AutoShape 22" id="2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450161" y="831063"/>
            <a:ext cx="13533120" cy="457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sz="66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 Financial Management App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87190" y="7630002"/>
            <a:ext cx="1353312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Nimesh.Y</a:t>
            </a:r>
          </a:p>
          <a:p>
            <a:pPr algn="r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712822104036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1440" y="36195"/>
            <a:ext cx="13533120" cy="670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Spacer(modifier = Modifier.width(10.dp))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Text(text = "Log in")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private fun startLoginActivity(context: Context)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val intent = Intent(context, LoginActivity::class.java)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ContextCompat.startActivity(context, intent, null)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29425" y="0"/>
            <a:ext cx="4629150" cy="10287000"/>
          </a:xfrm>
          <a:custGeom>
            <a:avLst/>
            <a:gdLst/>
            <a:ahLst/>
            <a:cxnLst/>
            <a:rect r="r" b="b" t="t" l="l"/>
            <a:pathLst>
              <a:path h="10287000" w="462915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29425" y="0"/>
            <a:ext cx="4629150" cy="10287000"/>
          </a:xfrm>
          <a:custGeom>
            <a:avLst/>
            <a:gdLst/>
            <a:ahLst/>
            <a:cxnLst/>
            <a:rect r="r" b="b" t="t" l="l"/>
            <a:pathLst>
              <a:path h="10287000" w="462915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29425" y="0"/>
            <a:ext cx="4629150" cy="10287000"/>
          </a:xfrm>
          <a:custGeom>
            <a:avLst/>
            <a:gdLst/>
            <a:ahLst/>
            <a:cxnLst/>
            <a:rect r="r" b="b" t="t" l="l"/>
            <a:pathLst>
              <a:path h="10287000" w="462915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29425" y="0"/>
            <a:ext cx="4629150" cy="10287000"/>
          </a:xfrm>
          <a:custGeom>
            <a:avLst/>
            <a:gdLst/>
            <a:ahLst/>
            <a:cxnLst/>
            <a:rect r="r" b="b" t="t" l="l"/>
            <a:pathLst>
              <a:path h="10287000" w="4629150">
                <a:moveTo>
                  <a:pt x="0" y="0"/>
                </a:moveTo>
                <a:lnTo>
                  <a:pt x="4629150" y="0"/>
                </a:lnTo>
                <a:lnTo>
                  <a:pt x="4629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32410" y="0"/>
            <a:ext cx="4623178" cy="10287000"/>
          </a:xfrm>
          <a:custGeom>
            <a:avLst/>
            <a:gdLst/>
            <a:ahLst/>
            <a:cxnLst/>
            <a:rect r="r" b="b" t="t" l="l"/>
            <a:pathLst>
              <a:path h="10287000" w="4623178">
                <a:moveTo>
                  <a:pt x="0" y="0"/>
                </a:moveTo>
                <a:lnTo>
                  <a:pt x="4623178" y="0"/>
                </a:lnTo>
                <a:lnTo>
                  <a:pt x="46231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pic>
        <p:nvPicPr>
          <p:cNvPr name="Picture 20" id="20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8823" r="0" b="8823"/>
          <a:stretch>
            <a:fillRect/>
          </a:stretch>
        </p:blipFill>
        <p:spPr>
          <a:xfrm flipH="false" flipV="false" rot="0">
            <a:off x="5791200" y="692368"/>
            <a:ext cx="5699760" cy="8902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07441" y="855345"/>
            <a:ext cx="12712122" cy="199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DESCRIPTION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8740" y="2131695"/>
            <a:ext cx="15590520" cy="791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7"/>
              </a:lnSpc>
            </a:pP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Money Matters is a book that provides a comprehensive guide to personal finance, including budgeting, saving, investing, and credit and debt management. It offers practical tips and real-world examples. 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personal finance app is a software tool that can help users manage their finances more efficiently. It can help users: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bills and expenses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 income and expenditure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Plan out a budget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Organize finances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data and generate insightful reports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advice and insurance inputs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Help prepare for financial emergencies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Offer access to various investment options </a:t>
            </a:r>
          </a:p>
          <a:p>
            <a:pPr algn="l" marL="451985" indent="-225993" lvl="1">
              <a:lnSpc>
                <a:spcPts val="2997"/>
              </a:lnSpc>
              <a:buFont typeface="Arial"/>
              <a:buChar char="•"/>
            </a:pPr>
            <a:r>
              <a:rPr lang="en-US" sz="2497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finance apps can be connected to a user's banking account to transfer data about their income and spending. They can also help users identify money management habits and patterns, and suggest ways to spend their disposable income. 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58140" y="179070"/>
            <a:ext cx="4282345" cy="67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Activity.java: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0640" y="938243"/>
            <a:ext cx="13266420" cy="919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com.example.expensestracker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android.content.Context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androidx.activity.ComponentActivity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androidx.activity.compose.setContent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androidx.compose.foundation.Image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androidx.compose.foundation.layout.*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androidx.compose.material.*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androidx.compose.runtime.*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androidx.compose.ui.Alignment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androidx.compose.ui.graphics.Color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androidx.compose.ui.layout.ContentScale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androidx.compose.ui.res.painterResource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androidx.compose.ui.text.font.FontFamily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androidx.compose.ui.text.font.FontWeight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androidx.compose.ui.text.input.PasswordVisualTransformation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androidx.compose.ui.tooling.preview.Preview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00990" y="36197"/>
            <a:ext cx="13323570" cy="1044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androidx.compose.ui.unit.dp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androidx.compose.ui.unit.sp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androidx.core.content.ContextCompat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com.example.expensestracker.ui.theme.ExpensesTrackerTheme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RegisterActivity : ComponentActivity()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databaseHelper: UserDatabaseHelper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onCreate(savedInstanceState: Bundle?)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databaseHelper = UserDatabaseHelper(this)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ExpensesTrackerTheme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// A surface container using the 'background' color from the theme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Surface(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modifier = Modifier.fillMaxSize(),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color = MaterialTheme.colors.background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 {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RegistrationScreen(this,databaseHelper)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81940" y="264795"/>
            <a:ext cx="13342620" cy="836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RegistrationScreen(context: Context, databaseHelper: UserDatabaseHelper)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painterResource(id = R.drawable.img_1), contentDescription = "",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alpha =0.3F,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contentScale = ContentScale.FillHeight,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username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password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email by remember { mutableStateOf("")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error by remember { mutableStateOf("") }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Column(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modifier = Modifier.fillMaxSize(),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horizontalAlignment = Alignment.CenterHorizontally,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verticalArrangement = Arrangement.Center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) {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43840" y="36195"/>
            <a:ext cx="13380720" cy="878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fontSize = 36.sp,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fontWeight = FontWeight.ExtraBold,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fontFamily = FontFamily.Cursive,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color = Color.White,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 = "Register"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Modifier.height(10.dp))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username,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username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Text("Username")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1440" y="36197"/>
            <a:ext cx="13533120" cy="961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email,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email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Text("Email")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TextField(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value = password,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onValueChange = { password = it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label = { Text("Password")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.padding(10.dp)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.width(280.dp),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visualTransformation = PasswordVisualTransformation()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(error.isNotEmpty())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453390" y="253453"/>
            <a:ext cx="13380720" cy="1002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error,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color = MaterialTheme.colors.error,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modifier = Modifier.padding(vertical = 16.dp)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Button(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onClick =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if (username.isNotEmpty() &amp;&amp; password.isNotEmpty() &amp;&amp; email.isNotEmpty())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val user = User(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id = null, firstName = username,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lastName = null,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email = email,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password = password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databaseHelper.insertUser(user)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error = "User registered successfully"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// Start LoginActivity using the current context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context.startActivity(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Intent(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context,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LoginActivity::class.java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24790" y="207645"/>
            <a:ext cx="17285970" cy="1044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 else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error = "Please fill all fields"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modifier = Modifier.padding(top = 16.dp)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Text(text = "Register")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Modifier.width(10.dp))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Spacer(modifier = Modifier.height(10.dp))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Row()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modifier = Modifier.padding(top = 14.dp), text = "Have an account?"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TextButton(onClick = {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context.startActivity(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Intent(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context,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LoginActivity::class.java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DAGWvb84_Do</dc:identifier>
  <dcterms:modified xsi:type="dcterms:W3CDTF">2011-08-01T06:04:30Z</dcterms:modified>
  <cp:revision>1</cp:revision>
  <dc:title>A personal financial management app.pptx</dc:title>
</cp:coreProperties>
</file>