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4"/>
  </p:sldMasterIdLst>
  <p:notesMasterIdLst>
    <p:notesMasterId r:id="rId7"/>
  </p:notesMasterIdLst>
  <p:handoutMasterIdLst>
    <p:handoutMasterId r:id="rId8"/>
  </p:handoutMasterIdLst>
  <p:sldIdLst>
    <p:sldId id="412" r:id="rId5"/>
    <p:sldId id="413" r:id="rId6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  <p:cmAuthor id="1" name="Aeshna Pahwa" initials="AP" lastIdx="1" clrIdx="1">
    <p:extLst>
      <p:ext uri="{19B8F6BF-5375-455C-9EA6-DF929625EA0E}">
        <p15:presenceInfo xmlns:p15="http://schemas.microsoft.com/office/powerpoint/2012/main" userId="S-1-5-21-2393973392-930299080-4041974831-14695" providerId="AD"/>
      </p:ext>
    </p:extLst>
  </p:cmAuthor>
  <p:cmAuthor id="2" name="Suvam Bhattacharyya" initials="SB" lastIdx="1" clrIdx="2">
    <p:extLst>
      <p:ext uri="{19B8F6BF-5375-455C-9EA6-DF929625EA0E}">
        <p15:presenceInfo xmlns:p15="http://schemas.microsoft.com/office/powerpoint/2012/main" userId="S-1-5-21-2393973392-930299080-4041974831-448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800000"/>
    <a:srgbClr val="006666"/>
    <a:srgbClr val="D8CBCB"/>
    <a:srgbClr val="FF6600"/>
    <a:srgbClr val="8E2200"/>
    <a:srgbClr val="016666"/>
    <a:srgbClr val="0B1F65"/>
    <a:srgbClr val="360157"/>
    <a:srgbClr val="7EC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3E3DC-35A1-4F60-89D3-46E781200712}" v="2" dt="2024-07-28T04:18:16.2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32" y="48"/>
      </p:cViewPr>
      <p:guideLst>
        <p:guide orient="horz" pos="2160"/>
        <p:guide pos="31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luveri Chethankumar" userId="S::chiluveri.c@mu-sigma.com::f59f040e-6ca3-4056-90c0-4d44e7bc63ac" providerId="AD" clId="Web-{62086F49-ED72-39C8-0EE2-3EB7163C5628}"/>
    <pc:docChg chg="modSld">
      <pc:chgData name="Chiluveri Chethankumar" userId="S::chiluveri.c@mu-sigma.com::f59f040e-6ca3-4056-90c0-4d44e7bc63ac" providerId="AD" clId="Web-{62086F49-ED72-39C8-0EE2-3EB7163C5628}" dt="2024-07-24T14:42:00.206" v="5" actId="20577"/>
      <pc:docMkLst>
        <pc:docMk/>
      </pc:docMkLst>
      <pc:sldChg chg="modSp">
        <pc:chgData name="Chiluveri Chethankumar" userId="S::chiluveri.c@mu-sigma.com::f59f040e-6ca3-4056-90c0-4d44e7bc63ac" providerId="AD" clId="Web-{62086F49-ED72-39C8-0EE2-3EB7163C5628}" dt="2024-07-24T14:42:00.206" v="5" actId="20577"/>
        <pc:sldMkLst>
          <pc:docMk/>
          <pc:sldMk cId="3410668369" sldId="411"/>
        </pc:sldMkLst>
        <pc:spChg chg="mod">
          <ac:chgData name="Chiluveri Chethankumar" userId="S::chiluveri.c@mu-sigma.com::f59f040e-6ca3-4056-90c0-4d44e7bc63ac" providerId="AD" clId="Web-{62086F49-ED72-39C8-0EE2-3EB7163C5628}" dt="2024-07-24T14:42:00.206" v="5" actId="20577"/>
          <ac:spMkLst>
            <pc:docMk/>
            <pc:sldMk cId="3410668369" sldId="411"/>
            <ac:spMk id="18" creationId="{00000000-0000-0000-0000-000000000000}"/>
          </ac:spMkLst>
        </pc:spChg>
      </pc:sldChg>
    </pc:docChg>
  </pc:docChgLst>
  <pc:docChgLst>
    <pc:chgData name="Karumanchi Sujith Kumar Reddy" userId="a2bdad90-cb64-4dbf-b203-78189fa23e69" providerId="ADAL" clId="{B4F2B1C2-9C9F-4B8F-846A-1B68D2D97312}"/>
    <pc:docChg chg="modSld">
      <pc:chgData name="Karumanchi Sujith Kumar Reddy" userId="a2bdad90-cb64-4dbf-b203-78189fa23e69" providerId="ADAL" clId="{B4F2B1C2-9C9F-4B8F-846A-1B68D2D97312}" dt="2024-07-23T15:39:54.026" v="1" actId="20577"/>
      <pc:docMkLst>
        <pc:docMk/>
      </pc:docMkLst>
      <pc:sldChg chg="modSp mod">
        <pc:chgData name="Karumanchi Sujith Kumar Reddy" userId="a2bdad90-cb64-4dbf-b203-78189fa23e69" providerId="ADAL" clId="{B4F2B1C2-9C9F-4B8F-846A-1B68D2D97312}" dt="2024-07-23T15:39:54.026" v="1" actId="20577"/>
        <pc:sldMkLst>
          <pc:docMk/>
          <pc:sldMk cId="3410668369" sldId="411"/>
        </pc:sldMkLst>
        <pc:spChg chg="mod">
          <ac:chgData name="Karumanchi Sujith Kumar Reddy" userId="a2bdad90-cb64-4dbf-b203-78189fa23e69" providerId="ADAL" clId="{B4F2B1C2-9C9F-4B8F-846A-1B68D2D97312}" dt="2024-07-23T15:39:54.026" v="1" actId="20577"/>
          <ac:spMkLst>
            <pc:docMk/>
            <pc:sldMk cId="3410668369" sldId="411"/>
            <ac:spMk id="45" creationId="{00000000-0000-0000-0000-000000000000}"/>
          </ac:spMkLst>
        </pc:spChg>
      </pc:sldChg>
    </pc:docChg>
  </pc:docChgLst>
  <pc:docChgLst>
    <pc:chgData name="Arpita Gurayya Annigeri" userId="S::arpita.annigeri@mu-sigma.com::565963e9-91c0-43c8-afc1-204f38f24607" providerId="AD" clId="Web-{5D3B2D74-E37D-3709-A3DD-2C6289178E63}"/>
    <pc:docChg chg="modSld">
      <pc:chgData name="Arpita Gurayya Annigeri" userId="S::arpita.annigeri@mu-sigma.com::565963e9-91c0-43c8-afc1-204f38f24607" providerId="AD" clId="Web-{5D3B2D74-E37D-3709-A3DD-2C6289178E63}" dt="2024-07-25T12:57:18.624" v="1" actId="1076"/>
      <pc:docMkLst>
        <pc:docMk/>
      </pc:docMkLst>
      <pc:sldChg chg="modSp">
        <pc:chgData name="Arpita Gurayya Annigeri" userId="S::arpita.annigeri@mu-sigma.com::565963e9-91c0-43c8-afc1-204f38f24607" providerId="AD" clId="Web-{5D3B2D74-E37D-3709-A3DD-2C6289178E63}" dt="2024-07-25T12:57:18.624" v="1" actId="1076"/>
        <pc:sldMkLst>
          <pc:docMk/>
          <pc:sldMk cId="3410668369" sldId="411"/>
        </pc:sldMkLst>
        <pc:spChg chg="mod">
          <ac:chgData name="Arpita Gurayya Annigeri" userId="S::arpita.annigeri@mu-sigma.com::565963e9-91c0-43c8-afc1-204f38f24607" providerId="AD" clId="Web-{5D3B2D74-E37D-3709-A3DD-2C6289178E63}" dt="2024-07-25T12:57:18.624" v="1" actId="1076"/>
          <ac:spMkLst>
            <pc:docMk/>
            <pc:sldMk cId="3410668369" sldId="411"/>
            <ac:spMk id="4" creationId="{00000000-0000-0000-0000-000000000000}"/>
          </ac:spMkLst>
        </pc:spChg>
        <pc:cxnChg chg="mod">
          <ac:chgData name="Arpita Gurayya Annigeri" userId="S::arpita.annigeri@mu-sigma.com::565963e9-91c0-43c8-afc1-204f38f24607" providerId="AD" clId="Web-{5D3B2D74-E37D-3709-A3DD-2C6289178E63}" dt="2024-07-25T12:57:18.624" v="1" actId="1076"/>
          <ac:cxnSpMkLst>
            <pc:docMk/>
            <pc:sldMk cId="3410668369" sldId="411"/>
            <ac:cxnSpMk id="5" creationId="{00000000-0000-0000-0000-000000000000}"/>
          </ac:cxnSpMkLst>
        </pc:cxnChg>
      </pc:sldChg>
    </pc:docChg>
  </pc:docChgLst>
  <pc:docChgLst>
    <pc:chgData name="Ashik Raj E" userId="S::ashik.e@mu-sigma.com::52496427-6bf6-43c7-97dc-0dcf14d4d591" providerId="AD" clId="Web-{9D74F680-9C24-95B8-753C-CD655118E9A5}"/>
    <pc:docChg chg="modSld">
      <pc:chgData name="Ashik Raj E" userId="S::ashik.e@mu-sigma.com::52496427-6bf6-43c7-97dc-0dcf14d4d591" providerId="AD" clId="Web-{9D74F680-9C24-95B8-753C-CD655118E9A5}" dt="2024-07-23T09:23:34.406" v="3" actId="20577"/>
      <pc:docMkLst>
        <pc:docMk/>
      </pc:docMkLst>
      <pc:sldChg chg="modSp">
        <pc:chgData name="Ashik Raj E" userId="S::ashik.e@mu-sigma.com::52496427-6bf6-43c7-97dc-0dcf14d4d591" providerId="AD" clId="Web-{9D74F680-9C24-95B8-753C-CD655118E9A5}" dt="2024-07-23T09:23:34.406" v="3" actId="20577"/>
        <pc:sldMkLst>
          <pc:docMk/>
          <pc:sldMk cId="3410668369" sldId="411"/>
        </pc:sldMkLst>
        <pc:spChg chg="mod">
          <ac:chgData name="Ashik Raj E" userId="S::ashik.e@mu-sigma.com::52496427-6bf6-43c7-97dc-0dcf14d4d591" providerId="AD" clId="Web-{9D74F680-9C24-95B8-753C-CD655118E9A5}" dt="2024-07-23T09:23:34.406" v="3" actId="20577"/>
          <ac:spMkLst>
            <pc:docMk/>
            <pc:sldMk cId="3410668369" sldId="411"/>
            <ac:spMk id="18" creationId="{00000000-0000-0000-0000-000000000000}"/>
          </ac:spMkLst>
        </pc:spChg>
      </pc:sldChg>
    </pc:docChg>
  </pc:docChgLst>
  <pc:docChgLst>
    <pc:chgData name="Sukrutha S Rao" userId="S::sukrutha.rao@mu-sigma.com::91ab4814-eb4b-4096-88e1-c420d0b1ecf7" providerId="AD" clId="Web-{AE117CAD-E990-5CEB-DA68-E8439CCCFF98}"/>
    <pc:docChg chg="modSld">
      <pc:chgData name="Sukrutha S Rao" userId="S::sukrutha.rao@mu-sigma.com::91ab4814-eb4b-4096-88e1-c420d0b1ecf7" providerId="AD" clId="Web-{AE117CAD-E990-5CEB-DA68-E8439CCCFF98}" dt="2024-07-23T14:30:43.097" v="14" actId="1076"/>
      <pc:docMkLst>
        <pc:docMk/>
      </pc:docMkLst>
      <pc:sldChg chg="addSp delSp modSp">
        <pc:chgData name="Sukrutha S Rao" userId="S::sukrutha.rao@mu-sigma.com::91ab4814-eb4b-4096-88e1-c420d0b1ecf7" providerId="AD" clId="Web-{AE117CAD-E990-5CEB-DA68-E8439CCCFF98}" dt="2024-07-23T14:30:43.097" v="14" actId="1076"/>
        <pc:sldMkLst>
          <pc:docMk/>
          <pc:sldMk cId="3410668369" sldId="411"/>
        </pc:sldMkLst>
        <pc:spChg chg="add del mod">
          <ac:chgData name="Sukrutha S Rao" userId="S::sukrutha.rao@mu-sigma.com::91ab4814-eb4b-4096-88e1-c420d0b1ecf7" providerId="AD" clId="Web-{AE117CAD-E990-5CEB-DA68-E8439CCCFF98}" dt="2024-07-23T14:30:42.082" v="13"/>
          <ac:spMkLst>
            <pc:docMk/>
            <pc:sldMk cId="3410668369" sldId="411"/>
            <ac:spMk id="3" creationId="{7E02C29F-0C1E-7511-9641-55F83343D0AB}"/>
          </ac:spMkLst>
        </pc:spChg>
        <pc:spChg chg="mod">
          <ac:chgData name="Sukrutha S Rao" userId="S::sukrutha.rao@mu-sigma.com::91ab4814-eb4b-4096-88e1-c420d0b1ecf7" providerId="AD" clId="Web-{AE117CAD-E990-5CEB-DA68-E8439CCCFF98}" dt="2024-07-23T14:30:43.097" v="14" actId="1076"/>
          <ac:spMkLst>
            <pc:docMk/>
            <pc:sldMk cId="3410668369" sldId="411"/>
            <ac:spMk id="21" creationId="{00000000-0000-0000-0000-000000000000}"/>
          </ac:spMkLst>
        </pc:spChg>
      </pc:sldChg>
    </pc:docChg>
  </pc:docChgLst>
  <pc:docChgLst>
    <pc:chgData name="Srinivas R" userId="9c53f7f3-95e1-42d6-a12a-840308273c91" providerId="ADAL" clId="{7830648D-68FA-4587-A449-9684D98A7B25}"/>
    <pc:docChg chg="undo custSel modSld">
      <pc:chgData name="Srinivas R" userId="9c53f7f3-95e1-42d6-a12a-840308273c91" providerId="ADAL" clId="{7830648D-68FA-4587-A449-9684D98A7B25}" dt="2024-07-24T07:39:10.620" v="10" actId="20577"/>
      <pc:docMkLst>
        <pc:docMk/>
      </pc:docMkLst>
      <pc:sldChg chg="modSp mod">
        <pc:chgData name="Srinivas R" userId="9c53f7f3-95e1-42d6-a12a-840308273c91" providerId="ADAL" clId="{7830648D-68FA-4587-A449-9684D98A7B25}" dt="2024-07-24T07:39:10.620" v="10" actId="20577"/>
        <pc:sldMkLst>
          <pc:docMk/>
          <pc:sldMk cId="3410668369" sldId="411"/>
        </pc:sldMkLst>
        <pc:spChg chg="mod">
          <ac:chgData name="Srinivas R" userId="9c53f7f3-95e1-42d6-a12a-840308273c91" providerId="ADAL" clId="{7830648D-68FA-4587-A449-9684D98A7B25}" dt="2024-07-24T07:39:10.620" v="10" actId="20577"/>
          <ac:spMkLst>
            <pc:docMk/>
            <pc:sldMk cId="3410668369" sldId="411"/>
            <ac:spMk id="44" creationId="{00000000-0000-0000-0000-000000000000}"/>
          </ac:spMkLst>
        </pc:spChg>
      </pc:sldChg>
    </pc:docChg>
  </pc:docChgLst>
  <pc:docChgLst>
    <pc:chgData name="M kashika" userId="f54677d9-d49b-4d7c-b881-6d90e04e6d29" providerId="ADAL" clId="{3083E3DC-35A1-4F60-89D3-46E781200712}"/>
    <pc:docChg chg="undo custSel addSld delSld modSld">
      <pc:chgData name="M kashika" userId="f54677d9-d49b-4d7c-b881-6d90e04e6d29" providerId="ADAL" clId="{3083E3DC-35A1-4F60-89D3-46E781200712}" dt="2024-07-28T04:21:12.751" v="286"/>
      <pc:docMkLst>
        <pc:docMk/>
      </pc:docMkLst>
      <pc:sldChg chg="del">
        <pc:chgData name="M kashika" userId="f54677d9-d49b-4d7c-b881-6d90e04e6d29" providerId="ADAL" clId="{3083E3DC-35A1-4F60-89D3-46E781200712}" dt="2024-07-28T03:57:00.405" v="0" actId="47"/>
        <pc:sldMkLst>
          <pc:docMk/>
          <pc:sldMk cId="0" sldId="256"/>
        </pc:sldMkLst>
      </pc:sldChg>
      <pc:sldChg chg="addSp delSp modSp del mod">
        <pc:chgData name="M kashika" userId="f54677d9-d49b-4d7c-b881-6d90e04e6d29" providerId="ADAL" clId="{3083E3DC-35A1-4F60-89D3-46E781200712}" dt="2024-07-28T03:57:24.061" v="4" actId="47"/>
        <pc:sldMkLst>
          <pc:docMk/>
          <pc:sldMk cId="3410668369" sldId="411"/>
        </pc:sldMkLst>
        <pc:spChg chg="del">
          <ac:chgData name="M kashika" userId="f54677d9-d49b-4d7c-b881-6d90e04e6d29" providerId="ADAL" clId="{3083E3DC-35A1-4F60-89D3-46E781200712}" dt="2024-07-28T03:57:06.423" v="1" actId="478"/>
          <ac:spMkLst>
            <pc:docMk/>
            <pc:sldMk cId="3410668369" sldId="411"/>
            <ac:spMk id="2" creationId="{00000000-0000-0000-0000-000000000000}"/>
          </ac:spMkLst>
        </pc:spChg>
        <pc:spChg chg="add del mod">
          <ac:chgData name="M kashika" userId="f54677d9-d49b-4d7c-b881-6d90e04e6d29" providerId="ADAL" clId="{3083E3DC-35A1-4F60-89D3-46E781200712}" dt="2024-07-28T03:57:12.411" v="2" actId="478"/>
          <ac:spMkLst>
            <pc:docMk/>
            <pc:sldMk cId="3410668369" sldId="411"/>
            <ac:spMk id="6" creationId="{A575BB70-4947-D100-2037-70A28D6E1F93}"/>
          </ac:spMkLst>
        </pc:spChg>
      </pc:sldChg>
      <pc:sldChg chg="addSp delSp modSp new mod">
        <pc:chgData name="M kashika" userId="f54677d9-d49b-4d7c-b881-6d90e04e6d29" providerId="ADAL" clId="{3083E3DC-35A1-4F60-89D3-46E781200712}" dt="2024-07-28T04:16:10.689" v="250" actId="20577"/>
        <pc:sldMkLst>
          <pc:docMk/>
          <pc:sldMk cId="2807830003" sldId="412"/>
        </pc:sldMkLst>
        <pc:spChg chg="add del mod">
          <ac:chgData name="M kashika" userId="f54677d9-d49b-4d7c-b881-6d90e04e6d29" providerId="ADAL" clId="{3083E3DC-35A1-4F60-89D3-46E781200712}" dt="2024-07-28T03:58:01.354" v="8" actId="22"/>
          <ac:spMkLst>
            <pc:docMk/>
            <pc:sldMk cId="2807830003" sldId="412"/>
            <ac:spMk id="3" creationId="{909502F0-CACF-6184-9FFC-D4D60C2F32B9}"/>
          </ac:spMkLst>
        </pc:spChg>
        <pc:spChg chg="add del mod">
          <ac:chgData name="M kashika" userId="f54677d9-d49b-4d7c-b881-6d90e04e6d29" providerId="ADAL" clId="{3083E3DC-35A1-4F60-89D3-46E781200712}" dt="2024-07-28T04:11:06.518" v="241" actId="1076"/>
          <ac:spMkLst>
            <pc:docMk/>
            <pc:sldMk cId="2807830003" sldId="412"/>
            <ac:spMk id="5" creationId="{D1540A4A-FB04-89B6-4EA0-551A8C0D5DE8}"/>
          </ac:spMkLst>
        </pc:spChg>
        <pc:spChg chg="add del">
          <ac:chgData name="M kashika" userId="f54677d9-d49b-4d7c-b881-6d90e04e6d29" providerId="ADAL" clId="{3083E3DC-35A1-4F60-89D3-46E781200712}" dt="2024-07-28T04:02:09.909" v="21" actId="22"/>
          <ac:spMkLst>
            <pc:docMk/>
            <pc:sldMk cId="2807830003" sldId="412"/>
            <ac:spMk id="7" creationId="{21A95A26-F9E7-CC8F-8DA7-7702EC81A8C0}"/>
          </ac:spMkLst>
        </pc:spChg>
        <pc:spChg chg="add del mod">
          <ac:chgData name="M kashika" userId="f54677d9-d49b-4d7c-b881-6d90e04e6d29" providerId="ADAL" clId="{3083E3DC-35A1-4F60-89D3-46E781200712}" dt="2024-07-28T04:04:40.187" v="86" actId="478"/>
          <ac:spMkLst>
            <pc:docMk/>
            <pc:sldMk cId="2807830003" sldId="412"/>
            <ac:spMk id="8" creationId="{D26103DA-16D6-51F3-10F6-90B04CDC3DF2}"/>
          </ac:spMkLst>
        </pc:spChg>
        <pc:spChg chg="add mod">
          <ac:chgData name="M kashika" userId="f54677d9-d49b-4d7c-b881-6d90e04e6d29" providerId="ADAL" clId="{3083E3DC-35A1-4F60-89D3-46E781200712}" dt="2024-07-28T04:16:10.689" v="250" actId="20577"/>
          <ac:spMkLst>
            <pc:docMk/>
            <pc:sldMk cId="2807830003" sldId="412"/>
            <ac:spMk id="10" creationId="{251C4BBD-E21D-D15F-60FD-24738B92B2F9}"/>
          </ac:spMkLst>
        </pc:spChg>
      </pc:sldChg>
      <pc:sldChg chg="new del">
        <pc:chgData name="M kashika" userId="f54677d9-d49b-4d7c-b881-6d90e04e6d29" providerId="ADAL" clId="{3083E3DC-35A1-4F60-89D3-46E781200712}" dt="2024-07-28T04:16:44.759" v="253" actId="47"/>
        <pc:sldMkLst>
          <pc:docMk/>
          <pc:sldMk cId="547601951" sldId="413"/>
        </pc:sldMkLst>
      </pc:sldChg>
      <pc:sldChg chg="addSp delSp modSp new mod">
        <pc:chgData name="M kashika" userId="f54677d9-d49b-4d7c-b881-6d90e04e6d29" providerId="ADAL" clId="{3083E3DC-35A1-4F60-89D3-46E781200712}" dt="2024-07-28T04:21:12.751" v="286"/>
        <pc:sldMkLst>
          <pc:docMk/>
          <pc:sldMk cId="2341885284" sldId="413"/>
        </pc:sldMkLst>
        <pc:spChg chg="mod">
          <ac:chgData name="M kashika" userId="f54677d9-d49b-4d7c-b881-6d90e04e6d29" providerId="ADAL" clId="{3083E3DC-35A1-4F60-89D3-46E781200712}" dt="2024-07-28T04:17:34.929" v="281" actId="2711"/>
          <ac:spMkLst>
            <pc:docMk/>
            <pc:sldMk cId="2341885284" sldId="413"/>
            <ac:spMk id="2" creationId="{EFB324D2-389F-0905-C18C-510CCEC0B850}"/>
          </ac:spMkLst>
        </pc:spChg>
        <pc:spChg chg="add del mod">
          <ac:chgData name="M kashika" userId="f54677d9-d49b-4d7c-b881-6d90e04e6d29" providerId="ADAL" clId="{3083E3DC-35A1-4F60-89D3-46E781200712}" dt="2024-07-28T04:21:12.751" v="286"/>
          <ac:spMkLst>
            <pc:docMk/>
            <pc:sldMk cId="2341885284" sldId="413"/>
            <ac:spMk id="3" creationId="{9CF975B6-0DA4-0730-5C7A-1AEF46EEEBC1}"/>
          </ac:spMkLst>
        </pc:spChg>
      </pc:sldChg>
      <pc:sldChg chg="modSp new del mod">
        <pc:chgData name="M kashika" userId="f54677d9-d49b-4d7c-b881-6d90e04e6d29" providerId="ADAL" clId="{3083E3DC-35A1-4F60-89D3-46E781200712}" dt="2024-07-28T04:16:56.816" v="264" actId="47"/>
        <pc:sldMkLst>
          <pc:docMk/>
          <pc:sldMk cId="58989306" sldId="414"/>
        </pc:sldMkLst>
        <pc:spChg chg="mod">
          <ac:chgData name="M kashika" userId="f54677d9-d49b-4d7c-b881-6d90e04e6d29" providerId="ADAL" clId="{3083E3DC-35A1-4F60-89D3-46E781200712}" dt="2024-07-28T04:16:54.106" v="263" actId="20577"/>
          <ac:spMkLst>
            <pc:docMk/>
            <pc:sldMk cId="58989306" sldId="414"/>
            <ac:spMk id="2" creationId="{B2FA333D-D8A9-4117-091A-AD5AE6E199FC}"/>
          </ac:spMkLst>
        </pc:spChg>
      </pc:sldChg>
    </pc:docChg>
  </pc:docChgLst>
  <pc:docChgLst>
    <pc:chgData name="Karumanchi Sujith Kumar Reddy" userId="S::karumanchi.k@mu-sigma.com::a2bdad90-cb64-4dbf-b203-78189fa23e69" providerId="AD" clId="Web-{B1DFE65E-B3D5-A60F-720A-2188D071388F}"/>
    <pc:docChg chg="modSld">
      <pc:chgData name="Karumanchi Sujith Kumar Reddy" userId="S::karumanchi.k@mu-sigma.com::a2bdad90-cb64-4dbf-b203-78189fa23e69" providerId="AD" clId="Web-{B1DFE65E-B3D5-A60F-720A-2188D071388F}" dt="2024-07-23T15:52:00.283" v="132" actId="20577"/>
      <pc:docMkLst>
        <pc:docMk/>
      </pc:docMkLst>
      <pc:sldChg chg="modSp">
        <pc:chgData name="Karumanchi Sujith Kumar Reddy" userId="S::karumanchi.k@mu-sigma.com::a2bdad90-cb64-4dbf-b203-78189fa23e69" providerId="AD" clId="Web-{B1DFE65E-B3D5-A60F-720A-2188D071388F}" dt="2024-07-23T15:52:00.283" v="132" actId="20577"/>
        <pc:sldMkLst>
          <pc:docMk/>
          <pc:sldMk cId="3410668369" sldId="411"/>
        </pc:sldMkLst>
        <pc:spChg chg="mod">
          <ac:chgData name="Karumanchi Sujith Kumar Reddy" userId="S::karumanchi.k@mu-sigma.com::a2bdad90-cb64-4dbf-b203-78189fa23e69" providerId="AD" clId="Web-{B1DFE65E-B3D5-A60F-720A-2188D071388F}" dt="2024-07-23T15:52:00.283" v="132" actId="20577"/>
          <ac:spMkLst>
            <pc:docMk/>
            <pc:sldMk cId="3410668369" sldId="411"/>
            <ac:spMk id="20" creationId="{00000000-0000-0000-0000-000000000000}"/>
          </ac:spMkLst>
        </pc:spChg>
      </pc:sldChg>
    </pc:docChg>
  </pc:docChgLst>
  <pc:docChgLst>
    <pc:chgData name="Chiluveri Chethankumar" userId="S::chiluveri.c@mu-sigma.com::f59f040e-6ca3-4056-90c0-4d44e7bc63ac" providerId="AD" clId="Web-{CD9F9DE4-708C-E1E5-907F-E4B03E837D1B}"/>
    <pc:docChg chg="modSld">
      <pc:chgData name="Chiluveri Chethankumar" userId="S::chiluveri.c@mu-sigma.com::f59f040e-6ca3-4056-90c0-4d44e7bc63ac" providerId="AD" clId="Web-{CD9F9DE4-708C-E1E5-907F-E4B03E837D1B}" dt="2024-07-25T04:31:23.928" v="18" actId="20577"/>
      <pc:docMkLst>
        <pc:docMk/>
      </pc:docMkLst>
      <pc:sldChg chg="modSp">
        <pc:chgData name="Chiluveri Chethankumar" userId="S::chiluveri.c@mu-sigma.com::f59f040e-6ca3-4056-90c0-4d44e7bc63ac" providerId="AD" clId="Web-{CD9F9DE4-708C-E1E5-907F-E4B03E837D1B}" dt="2024-07-25T04:31:23.928" v="18" actId="20577"/>
        <pc:sldMkLst>
          <pc:docMk/>
          <pc:sldMk cId="3410668369" sldId="411"/>
        </pc:sldMkLst>
        <pc:spChg chg="mod">
          <ac:chgData name="Chiluveri Chethankumar" userId="S::chiluveri.c@mu-sigma.com::f59f040e-6ca3-4056-90c0-4d44e7bc63ac" providerId="AD" clId="Web-{CD9F9DE4-708C-E1E5-907F-E4B03E837D1B}" dt="2024-07-25T04:31:23.928" v="18" actId="20577"/>
          <ac:spMkLst>
            <pc:docMk/>
            <pc:sldMk cId="3410668369" sldId="411"/>
            <ac:spMk id="18" creationId="{00000000-0000-0000-0000-000000000000}"/>
          </ac:spMkLst>
        </pc:spChg>
      </pc:sldChg>
    </pc:docChg>
  </pc:docChgLst>
  <pc:docChgLst>
    <pc:chgData name="Ashik Raj E" userId="S::ashik.e@mu-sigma.com::52496427-6bf6-43c7-97dc-0dcf14d4d591" providerId="AD" clId="Web-{81AD4649-3392-EB59-33E9-C727C38DD4EC}"/>
    <pc:docChg chg="modSld">
      <pc:chgData name="Ashik Raj E" userId="S::ashik.e@mu-sigma.com::52496427-6bf6-43c7-97dc-0dcf14d4d591" providerId="AD" clId="Web-{81AD4649-3392-EB59-33E9-C727C38DD4EC}" dt="2024-07-23T18:26:59.484" v="0" actId="1076"/>
      <pc:docMkLst>
        <pc:docMk/>
      </pc:docMkLst>
      <pc:sldChg chg="modSp">
        <pc:chgData name="Ashik Raj E" userId="S::ashik.e@mu-sigma.com::52496427-6bf6-43c7-97dc-0dcf14d4d591" providerId="AD" clId="Web-{81AD4649-3392-EB59-33E9-C727C38DD4EC}" dt="2024-07-23T18:26:59.484" v="0" actId="1076"/>
        <pc:sldMkLst>
          <pc:docMk/>
          <pc:sldMk cId="3410668369" sldId="411"/>
        </pc:sldMkLst>
        <pc:spChg chg="mod">
          <ac:chgData name="Ashik Raj E" userId="S::ashik.e@mu-sigma.com::52496427-6bf6-43c7-97dc-0dcf14d4d591" providerId="AD" clId="Web-{81AD4649-3392-EB59-33E9-C727C38DD4EC}" dt="2024-07-23T18:26:59.484" v="0" actId="1076"/>
          <ac:spMkLst>
            <pc:docMk/>
            <pc:sldMk cId="3410668369" sldId="411"/>
            <ac:spMk id="21" creationId="{00000000-0000-0000-0000-000000000000}"/>
          </ac:spMkLst>
        </pc:spChg>
      </pc:sldChg>
    </pc:docChg>
  </pc:docChgLst>
  <pc:docChgLst>
    <pc:chgData name="Brandon Leo John" userId="S::brandon.john@mu-sigma.com::4179a631-ac7a-4fa9-994b-d350dffb3979" providerId="AD" clId="Web-{218B91D8-E9D9-FA88-840D-634697E5846F}"/>
    <pc:docChg chg="modSld">
      <pc:chgData name="Brandon Leo John" userId="S::brandon.john@mu-sigma.com::4179a631-ac7a-4fa9-994b-d350dffb3979" providerId="AD" clId="Web-{218B91D8-E9D9-FA88-840D-634697E5846F}" dt="2024-07-24T03:29:50.897" v="1" actId="20577"/>
      <pc:docMkLst>
        <pc:docMk/>
      </pc:docMkLst>
      <pc:sldChg chg="modSp">
        <pc:chgData name="Brandon Leo John" userId="S::brandon.john@mu-sigma.com::4179a631-ac7a-4fa9-994b-d350dffb3979" providerId="AD" clId="Web-{218B91D8-E9D9-FA88-840D-634697E5846F}" dt="2024-07-24T03:29:50.897" v="1" actId="20577"/>
        <pc:sldMkLst>
          <pc:docMk/>
          <pc:sldMk cId="3410668369" sldId="411"/>
        </pc:sldMkLst>
        <pc:spChg chg="mod">
          <ac:chgData name="Brandon Leo John" userId="S::brandon.john@mu-sigma.com::4179a631-ac7a-4fa9-994b-d350dffb3979" providerId="AD" clId="Web-{218B91D8-E9D9-FA88-840D-634697E5846F}" dt="2024-07-24T03:29:50.897" v="1" actId="20577"/>
          <ac:spMkLst>
            <pc:docMk/>
            <pc:sldMk cId="3410668369" sldId="411"/>
            <ac:spMk id="21" creationId="{00000000-0000-0000-0000-000000000000}"/>
          </ac:spMkLst>
        </pc:spChg>
      </pc:sldChg>
    </pc:docChg>
  </pc:docChgLst>
  <pc:docChgLst>
    <pc:chgData name="Kowtharapu Kesava Sai" userId="S::kowtharapu.sai@mu-sigma.com::5a01ee11-e17c-4bd9-8639-8dd61c3ca435" providerId="AD" clId="Web-{49AE56DB-1C62-E7D2-D0F1-863522518128}"/>
    <pc:docChg chg="modSld">
      <pc:chgData name="Kowtharapu Kesava Sai" userId="S::kowtharapu.sai@mu-sigma.com::5a01ee11-e17c-4bd9-8639-8dd61c3ca435" providerId="AD" clId="Web-{49AE56DB-1C62-E7D2-D0F1-863522518128}" dt="2024-07-23T12:33:05.618" v="5" actId="20577"/>
      <pc:docMkLst>
        <pc:docMk/>
      </pc:docMkLst>
      <pc:sldChg chg="modSp">
        <pc:chgData name="Kowtharapu Kesava Sai" userId="S::kowtharapu.sai@mu-sigma.com::5a01ee11-e17c-4bd9-8639-8dd61c3ca435" providerId="AD" clId="Web-{49AE56DB-1C62-E7D2-D0F1-863522518128}" dt="2024-07-23T12:33:05.618" v="5" actId="20577"/>
        <pc:sldMkLst>
          <pc:docMk/>
          <pc:sldMk cId="3410668369" sldId="411"/>
        </pc:sldMkLst>
        <pc:spChg chg="mod">
          <ac:chgData name="Kowtharapu Kesava Sai" userId="S::kowtharapu.sai@mu-sigma.com::5a01ee11-e17c-4bd9-8639-8dd61c3ca435" providerId="AD" clId="Web-{49AE56DB-1C62-E7D2-D0F1-863522518128}" dt="2024-07-23T12:33:05.618" v="5" actId="20577"/>
          <ac:spMkLst>
            <pc:docMk/>
            <pc:sldMk cId="3410668369" sldId="411"/>
            <ac:spMk id="21" creationId="{00000000-0000-0000-0000-000000000000}"/>
          </ac:spMkLst>
        </pc:spChg>
      </pc:sldChg>
    </pc:docChg>
  </pc:docChgLst>
  <pc:docChgLst>
    <pc:chgData name="Chalapaka Yamini" userId="38da1e8c-9213-491b-84b7-bbe9d6c4a77f" providerId="ADAL" clId="{30746661-D6F7-4608-9044-1CC2B08F50E3}"/>
    <pc:docChg chg="undo custSel addSld delSld modSld">
      <pc:chgData name="Chalapaka Yamini" userId="38da1e8c-9213-491b-84b7-bbe9d6c4a77f" providerId="ADAL" clId="{30746661-D6F7-4608-9044-1CC2B08F50E3}" dt="2024-07-24T09:29:09.703" v="209" actId="2890"/>
      <pc:docMkLst>
        <pc:docMk/>
      </pc:docMkLst>
      <pc:sldChg chg="modSp mod">
        <pc:chgData name="Chalapaka Yamini" userId="38da1e8c-9213-491b-84b7-bbe9d6c4a77f" providerId="ADAL" clId="{30746661-D6F7-4608-9044-1CC2B08F50E3}" dt="2024-07-24T09:23:54.445" v="62" actId="20577"/>
        <pc:sldMkLst>
          <pc:docMk/>
          <pc:sldMk cId="0" sldId="256"/>
        </pc:sldMkLst>
        <pc:spChg chg="mod">
          <ac:chgData name="Chalapaka Yamini" userId="38da1e8c-9213-491b-84b7-bbe9d6c4a77f" providerId="ADAL" clId="{30746661-D6F7-4608-9044-1CC2B08F50E3}" dt="2024-07-24T09:23:54.445" v="62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Chalapaka Yamini" userId="38da1e8c-9213-491b-84b7-bbe9d6c4a77f" providerId="ADAL" clId="{30746661-D6F7-4608-9044-1CC2B08F50E3}" dt="2024-07-24T09:29:09.656" v="208" actId="20577"/>
        <pc:sldMkLst>
          <pc:docMk/>
          <pc:sldMk cId="3410668369" sldId="411"/>
        </pc:sldMkLst>
        <pc:spChg chg="mod">
          <ac:chgData name="Chalapaka Yamini" userId="38da1e8c-9213-491b-84b7-bbe9d6c4a77f" providerId="ADAL" clId="{30746661-D6F7-4608-9044-1CC2B08F50E3}" dt="2024-07-24T09:29:09.656" v="208" actId="20577"/>
          <ac:spMkLst>
            <pc:docMk/>
            <pc:sldMk cId="3410668369" sldId="411"/>
            <ac:spMk id="21" creationId="{00000000-0000-0000-0000-000000000000}"/>
          </ac:spMkLst>
        </pc:spChg>
      </pc:sldChg>
      <pc:sldChg chg="add del">
        <pc:chgData name="Chalapaka Yamini" userId="38da1e8c-9213-491b-84b7-bbe9d6c4a77f" providerId="ADAL" clId="{30746661-D6F7-4608-9044-1CC2B08F50E3}" dt="2024-07-24T09:29:09.703" v="209" actId="2890"/>
        <pc:sldMkLst>
          <pc:docMk/>
          <pc:sldMk cId="2645313992" sldId="41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46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7863" y="220663"/>
            <a:ext cx="5908675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1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2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3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6.bin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7.bin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8.bin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9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6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9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85714" imgH="1286055" progId="PBrush">
                  <p:embed/>
                </p:oleObj>
              </mc:Choice>
              <mc:Fallback>
                <p:oleObj r:id="rId2" imgW="1085714" imgH="1286055" progId="PBrush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9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5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>
                <a:solidFill>
                  <a:schemeClr val="bg1"/>
                </a:solidFill>
              </a:rPr>
              <a:t>Proprietary Information</a:t>
            </a:r>
            <a:endParaRPr lang="en-US" sz="1000" u="sng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6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2"/>
            <a:ext cx="8204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>
                <a:solidFill>
                  <a:schemeClr val="bg1"/>
                </a:solidFill>
              </a:rPr>
              <a:t>	</a:t>
            </a:r>
            <a:r>
              <a:rPr lang="en-US" sz="1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6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9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85714" imgH="1286055" progId="PBrush">
                  <p:embed/>
                </p:oleObj>
              </mc:Choice>
              <mc:Fallback>
                <p:oleObj r:id="rId4" imgW="1085714" imgH="1286055" progId="PBrush">
                  <p:embed/>
                  <p:pic>
                    <p:nvPicPr>
                      <p:cNvPr id="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9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5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>
                <a:solidFill>
                  <a:schemeClr val="bg1"/>
                </a:solidFill>
              </a:rPr>
              <a:t>Proprietary Information</a:t>
            </a:r>
            <a:endParaRPr lang="en-US" sz="1000" u="sng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2"/>
            <a:ext cx="8204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>
                <a:solidFill>
                  <a:schemeClr val="bg1"/>
                </a:solidFill>
              </a:rPr>
              <a:t>	</a:t>
            </a:r>
            <a:r>
              <a:rPr lang="en-US" sz="1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594436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935393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994410" y="974089"/>
            <a:ext cx="1554480" cy="228600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994410" y="2569633"/>
            <a:ext cx="1554480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 rot="5400000">
            <a:off x="994410" y="4228676"/>
            <a:ext cx="1554480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778000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378199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2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5033434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3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39849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2" y="1339849"/>
            <a:ext cx="5905501" cy="13716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1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2" y="2942167"/>
            <a:ext cx="5905501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2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2" y="4601634"/>
            <a:ext cx="5905501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3 and its sub-steps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91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29474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91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 bwMode="auto">
          <a:xfrm>
            <a:off x="3149600" y="5173980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 userDrawn="1"/>
        </p:nvSpPr>
        <p:spPr bwMode="auto">
          <a:xfrm>
            <a:off x="3149600" y="3895936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 userDrawn="1"/>
        </p:nvSpPr>
        <p:spPr bwMode="auto">
          <a:xfrm>
            <a:off x="3149600" y="2617893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 rot="5400000">
            <a:off x="1186815" y="800735"/>
            <a:ext cx="1188720" cy="226695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 rot="5400000">
            <a:off x="1186815" y="2078778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 rot="5400000">
            <a:off x="1186815" y="3356821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86815" y="4634865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891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1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967567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2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258734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3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2300" y="55245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4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3149600" y="1339849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2" y="1346200"/>
            <a:ext cx="5905501" cy="109728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1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2" y="2617893"/>
            <a:ext cx="5905501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2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2" y="3903134"/>
            <a:ext cx="5905501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3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225802" y="5181600"/>
            <a:ext cx="5905501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4 and its sub-steps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91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3049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91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4859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6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8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65405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1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6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565405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2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565405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3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3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565405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4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3767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531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87434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91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31522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91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/>
              <a:t>Supporting Points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91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1821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91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3" y="6492240"/>
            <a:ext cx="1875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3" y="6492240"/>
            <a:ext cx="1875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91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19234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91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182880" y="6492246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/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91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2025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91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5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Click to edit Master text styles</a:t>
            </a:r>
          </a:p>
          <a:p>
            <a:pPr marL="234950" marR="0" lvl="1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Second level</a:t>
            </a:r>
          </a:p>
          <a:p>
            <a:pPr marL="234950" marR="0" lvl="2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Third level</a:t>
            </a:r>
          </a:p>
          <a:p>
            <a:pPr marL="234950" marR="0" lvl="3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91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21282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91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91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91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91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22306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91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91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2333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91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91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2537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91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the company in terms of their business presence etc.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How has the company been performing?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70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70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3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the state of the market that the company is in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3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According to the company, what are the key focus areas or strategies for the near and distant future?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6800" y="37211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3332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Situation – Current</a:t>
                      </a:r>
                      <a:r>
                        <a:rPr lang="en-US" sz="1400" baseline="0"/>
                        <a:t> State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What are the undisputed facts about the client and project?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4" y="23332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2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Where would the client like to be?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4163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4163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3" y="1304572"/>
          <a:ext cx="3149599" cy="19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0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891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Explain the cause of the gap between the current state and desired future state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8956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9116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3" y="4708172"/>
          <a:ext cx="3149599" cy="19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Questions – which</a:t>
                      </a:r>
                      <a:r>
                        <a:rPr lang="en-US" sz="1400" baseline="0"/>
                        <a:t> need answers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0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50927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What is the one key question that we should answer to get from current to desired future state?</a:t>
            </a:r>
          </a:p>
          <a:p>
            <a:pPr lvl="1"/>
            <a:r>
              <a:rPr lang="en-US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91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845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91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5" y="1381125"/>
            <a:ext cx="876300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Supporting Points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9" y="6492240"/>
            <a:ext cx="1875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6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2" r:id="rId10"/>
    <p:sldLayoutId id="2147483770" r:id="rId11"/>
    <p:sldLayoutId id="2147483771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540A4A-FB04-89B6-4EA0-551A8C0D5DE8}"/>
              </a:ext>
            </a:extLst>
          </p:cNvPr>
          <p:cNvSpPr txBox="1"/>
          <p:nvPr/>
        </p:nvSpPr>
        <p:spPr>
          <a:xfrm>
            <a:off x="839971" y="427404"/>
            <a:ext cx="73045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Future Trends in Personalized Healthcare at DaVita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C4BBD-E21D-D15F-60FD-24738B92B2F9}"/>
              </a:ext>
            </a:extLst>
          </p:cNvPr>
          <p:cNvSpPr txBox="1"/>
          <p:nvPr/>
        </p:nvSpPr>
        <p:spPr>
          <a:xfrm>
            <a:off x="230555" y="893137"/>
            <a:ext cx="9466337" cy="5176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Predictive Analytics:</a:t>
            </a:r>
          </a:p>
          <a:p>
            <a:pPr algn="l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DaVita uses large-scale data sets and predictive analytics to risk-stratify patients, helping reduce hospitalizations and improve patient outcomes.</a:t>
            </a:r>
          </a:p>
          <a:p>
            <a:pPr algn="l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Artificial Intelligence (AI):</a:t>
            </a:r>
          </a:p>
          <a:p>
            <a:pPr algn="l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AI capabilities at DaVita provide insights that enhance clinical outcomes and operational best practices.</a:t>
            </a:r>
          </a:p>
          <a:p>
            <a:pPr algn="l"/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 Dialysis and Telehealth:</a:t>
            </a:r>
          </a:p>
          <a:p>
            <a:pPr algn="l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It  leads in home dialysis with proprietary technology such as telehealth and remote monitoring, allowing patients to receive care in the comfort of their homes.</a:t>
            </a:r>
          </a:p>
          <a:p>
            <a:pPr algn="l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Personalized Care Models:</a:t>
            </a:r>
          </a:p>
          <a:p>
            <a:pPr algn="l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Its integrated care programs have resulted in a 25% lower hospitalization rate, showcasing the effectiveness of personalized care models .</a:t>
            </a:r>
          </a:p>
          <a:p>
            <a:pPr algn="l"/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CKD  Electronic Health Record (EHR):</a:t>
            </a:r>
          </a:p>
          <a:p>
            <a:pPr algn="l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CKD EHR by Epic at DaVita improves patient care by transforming the physician IT experience, enabling better care coordination and efficiency.</a:t>
            </a:r>
          </a:p>
          <a:p>
            <a:pPr algn="l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Focus on Kidney Transplants:</a:t>
            </a:r>
          </a:p>
          <a:p>
            <a:pPr algn="l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DaVita aims to have all eligible patients active on the transplant waitlist, with over 50,000 former patients living with a kidney transplant.</a:t>
            </a:r>
          </a:p>
        </p:txBody>
      </p:sp>
    </p:spTree>
    <p:extLst>
      <p:ext uri="{BB962C8B-B14F-4D97-AF65-F5344CB8AC3E}">
        <p14:creationId xmlns:p14="http://schemas.microsoft.com/office/powerpoint/2010/main" val="280783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24D2-389F-0905-C18C-510CCEC0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188528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5db6f8f-3dc2-42cf-9aca-8b7f2055698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2D1906A2F5A74EA6D415F1FE02730D" ma:contentTypeVersion="10" ma:contentTypeDescription="Create a new document." ma:contentTypeScope="" ma:versionID="e77eb92f52b38f42df8a55fe6e7b53f2">
  <xsd:schema xmlns:xsd="http://www.w3.org/2001/XMLSchema" xmlns:xs="http://www.w3.org/2001/XMLSchema" xmlns:p="http://schemas.microsoft.com/office/2006/metadata/properties" xmlns:ns2="f5db6f8f-3dc2-42cf-9aca-8b7f2055698f" targetNamespace="http://schemas.microsoft.com/office/2006/metadata/properties" ma:root="true" ma:fieldsID="64fed46b745bb4e51e2d4f6faf129382" ns2:_="">
    <xsd:import namespace="f5db6f8f-3dc2-42cf-9aca-8b7f205569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b6f8f-3dc2-42cf-9aca-8b7f205569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25a41b1-9a94-4e8a-88a3-c62a4f92b35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D77C85-EFA9-45BE-881F-A8F356572426}">
  <ds:schemaRefs>
    <ds:schemaRef ds:uri="http://www.w3.org/XML/1998/namespace"/>
    <ds:schemaRef ds:uri="http://schemas.microsoft.com/office/infopath/2007/PartnerControls"/>
    <ds:schemaRef ds:uri="http://purl.org/dc/terms/"/>
    <ds:schemaRef ds:uri="f5db6f8f-3dc2-42cf-9aca-8b7f2055698f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341A982-1593-4E59-8C45-D37D040BFA9E}"/>
</file>

<file path=customXml/itemProps3.xml><?xml version="1.0" encoding="utf-8"?>
<ds:datastoreItem xmlns:ds="http://schemas.openxmlformats.org/officeDocument/2006/customXml" ds:itemID="{1FB23796-0253-4C5C-9E38-CF2BE3DF0C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171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Unicode MS</vt:lpstr>
      <vt:lpstr>Calibri</vt:lpstr>
      <vt:lpstr>Webdings</vt:lpstr>
      <vt:lpstr>blank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Unnikrishnan</dc:creator>
  <cp:lastModifiedBy>M kashika</cp:lastModifiedBy>
  <cp:revision>1</cp:revision>
  <cp:lastPrinted>2001-09-28T15:01:44Z</cp:lastPrinted>
  <dcterms:created xsi:type="dcterms:W3CDTF">2011-05-02T07:00:45Z</dcterms:created>
  <dcterms:modified xsi:type="dcterms:W3CDTF">2024-07-28T04:21:23Z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0x0101002B2D1906A2F5A74EA6D415F1FE02730D</vt:lpwstr>
  </property>
</Properties>
</file>