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0AF320-0771-4918-BACC-CD861E79AB0F}" v="2" dt="2025-02-01T12:01:35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3953-0BD9-4EA8-89AC-F3B1D86A2643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F23E66B-297A-4063-9CC8-9373832B1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59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3953-0BD9-4EA8-89AC-F3B1D86A2643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F23E66B-297A-4063-9CC8-9373832B1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46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3953-0BD9-4EA8-89AC-F3B1D86A2643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F23E66B-297A-4063-9CC8-9373832B1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25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3953-0BD9-4EA8-89AC-F3B1D86A2643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F23E66B-297A-4063-9CC8-9373832B1019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6139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3953-0BD9-4EA8-89AC-F3B1D86A2643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F23E66B-297A-4063-9CC8-9373832B1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01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3953-0BD9-4EA8-89AC-F3B1D86A2643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E66B-297A-4063-9CC8-9373832B1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669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3953-0BD9-4EA8-89AC-F3B1D86A2643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E66B-297A-4063-9CC8-9373832B1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929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3953-0BD9-4EA8-89AC-F3B1D86A2643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E66B-297A-4063-9CC8-9373832B1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3214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4AB3953-0BD9-4EA8-89AC-F3B1D86A2643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F23E66B-297A-4063-9CC8-9373832B1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466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3953-0BD9-4EA8-89AC-F3B1D86A2643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E66B-297A-4063-9CC8-9373832B1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67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3953-0BD9-4EA8-89AC-F3B1D86A2643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F23E66B-297A-4063-9CC8-9373832B1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97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3953-0BD9-4EA8-89AC-F3B1D86A2643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E66B-297A-4063-9CC8-9373832B1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922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3953-0BD9-4EA8-89AC-F3B1D86A2643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E66B-297A-4063-9CC8-9373832B1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168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3953-0BD9-4EA8-89AC-F3B1D86A2643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E66B-297A-4063-9CC8-9373832B1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3953-0BD9-4EA8-89AC-F3B1D86A2643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E66B-297A-4063-9CC8-9373832B1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96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3953-0BD9-4EA8-89AC-F3B1D86A2643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E66B-297A-4063-9CC8-9373832B1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33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3953-0BD9-4EA8-89AC-F3B1D86A2643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E66B-297A-4063-9CC8-9373832B1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17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B3953-0BD9-4EA8-89AC-F3B1D86A2643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3E66B-297A-4063-9CC8-9373832B1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7405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3C49-E12C-142C-7CEC-7DC51EC8B3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Marketplace: Empowering Your Cloud Solutions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3FC1B-D746-D4B8-06D4-374AA86846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IN" dirty="0"/>
          </a:p>
          <a:p>
            <a:r>
              <a:rPr lang="en-IN" dirty="0"/>
              <a:t>By Nimesh Dash</a:t>
            </a:r>
          </a:p>
        </p:txBody>
      </p:sp>
    </p:spTree>
    <p:extLst>
      <p:ext uri="{BB962C8B-B14F-4D97-AF65-F5344CB8AC3E}">
        <p14:creationId xmlns:p14="http://schemas.microsoft.com/office/powerpoint/2010/main" val="1104066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FF90-BDBB-454B-AD4F-FF0FA508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D4F0-DAC3-2B31-184F-A8B52702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Marketplace plays an Important role in simplifying software procurement and deployment.</a:t>
            </a:r>
          </a:p>
        </p:txBody>
      </p:sp>
    </p:spTree>
    <p:extLst>
      <p:ext uri="{BB962C8B-B14F-4D97-AF65-F5344CB8AC3E}">
        <p14:creationId xmlns:p14="http://schemas.microsoft.com/office/powerpoint/2010/main" val="9486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5801-436B-3D0C-3E57-760C1CA7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AWS Marketplace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9BA6A-B869-38AB-C996-A5749F743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AWS Marketplace is a curated digital catalog that helps customers find, buy, deploy, and manage third-party software, data, and services to build solutions and run their businesses. </a:t>
            </a:r>
          </a:p>
          <a:p>
            <a:r>
              <a:rPr lang="en-US" dirty="0"/>
              <a:t>DOCS.AWS.AMAZON.COM</a:t>
            </a:r>
          </a:p>
        </p:txBody>
      </p:sp>
    </p:spTree>
    <p:extLst>
      <p:ext uri="{BB962C8B-B14F-4D97-AF65-F5344CB8AC3E}">
        <p14:creationId xmlns:p14="http://schemas.microsoft.com/office/powerpoint/2010/main" val="31254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1032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562011-F56B-FCAC-4AC0-3790DA576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Visual Overview of AWS Marketplace</a:t>
            </a:r>
            <a:br>
              <a:rPr lang="en-US" sz="2400"/>
            </a:br>
            <a:endParaRPr lang="en-IN" sz="2400"/>
          </a:p>
        </p:txBody>
      </p:sp>
      <p:pic>
        <p:nvPicPr>
          <p:cNvPr id="1039" name="Picture 1038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7B854-7873-49E5-DDA3-7B3C303B0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/>
          </a:p>
          <a:p>
            <a:endParaRPr lang="en-IN" sz="1400"/>
          </a:p>
        </p:txBody>
      </p:sp>
      <p:pic>
        <p:nvPicPr>
          <p:cNvPr id="1026" name="Picture 2" descr="Contractual structure for buyers, sellers, and AWS.">
            <a:extLst>
              <a:ext uri="{FF2B5EF4-FFF2-40B4-BE49-F238E27FC236}">
                <a16:creationId xmlns:a16="http://schemas.microsoft.com/office/drawing/2014/main" id="{89EDA420-DAAC-E559-ECE6-4FD7647D0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6090" y="1704893"/>
            <a:ext cx="6269479" cy="3448213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95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58FE-B58A-468C-3142-15FFF640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AWS Marketplace Works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24069-B654-F68A-74B6-02870AD54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The Steps :</a:t>
            </a:r>
          </a:p>
          <a:p>
            <a:r>
              <a:rPr lang="en-US" dirty="0"/>
              <a:t>Browse the catalog to discover software solutions.</a:t>
            </a:r>
          </a:p>
          <a:p>
            <a:r>
              <a:rPr lang="en-US" dirty="0"/>
              <a:t>Evaluate products through detailed information and user reviews.</a:t>
            </a:r>
          </a:p>
          <a:p>
            <a:r>
              <a:rPr lang="en-US" dirty="0"/>
              <a:t>Purchase and deploy directly through the AWS environment.</a:t>
            </a:r>
          </a:p>
          <a:p>
            <a:r>
              <a:rPr lang="en-US" dirty="0"/>
              <a:t>Emphasize the seamless integration with AWS billing and services.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4652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7A893-3971-5A4F-5770-D287A18C0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Key Features of AWS Marketplace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5F77F-920B-D49C-20E5-16A1EBF9A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Diverse Product Selection: Thousands of software listings across various categories.</a:t>
            </a:r>
          </a:p>
          <a:p>
            <a:r>
              <a:rPr lang="en-US" dirty="0"/>
              <a:t>Flexible Pricing Models: Options include free trials, hourly, monthly, annual, and multi-year subscriptions.</a:t>
            </a:r>
          </a:p>
          <a:p>
            <a:r>
              <a:rPr lang="en-US" dirty="0"/>
              <a:t>Simplified Deployment: Pre-configured software for quick launch.</a:t>
            </a:r>
          </a:p>
          <a:p>
            <a:r>
              <a:rPr lang="en-US" dirty="0"/>
              <a:t>Centralized Billing: Consolidated AWS billing for all purchases.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206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E1B3-5501-BBAF-DEAB-782CC2FB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Using AWS Marketplace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365BC-E4EB-77BD-ECB3-5134DA502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Streamlined Procurement: Faster software acquisition with standardized contracts.</a:t>
            </a:r>
          </a:p>
          <a:p>
            <a:r>
              <a:rPr lang="en-US" dirty="0"/>
              <a:t>Enhanced Governance: Centralized control over software usage and compliance.</a:t>
            </a:r>
          </a:p>
          <a:p>
            <a:r>
              <a:rPr lang="en-US" dirty="0"/>
              <a:t>Cost Optimization: Transparent pricing and consolidated billing aid in budget management.</a:t>
            </a:r>
          </a:p>
          <a:p>
            <a:r>
              <a:rPr lang="en-US" dirty="0"/>
              <a:t>Scalability: Easily find solutions that scale with your business needs.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3361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A0657-1D7F-47BE-275F-51CA44407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Use Cases of AWS Marketplace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B75EF-3FE1-5AAC-0CB2-B9B223AF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Solutions: Deploy firewall and threat detection software.</a:t>
            </a:r>
          </a:p>
          <a:p>
            <a:r>
              <a:rPr lang="en-US" dirty="0"/>
              <a:t>Data Analytics: Access tools for big data processing and visualization.</a:t>
            </a:r>
          </a:p>
          <a:p>
            <a:r>
              <a:rPr lang="en-US" dirty="0"/>
              <a:t>Machine Learning: Utilize pre-trained models and development frameworks.</a:t>
            </a:r>
          </a:p>
        </p:txBody>
      </p:sp>
    </p:spTree>
    <p:extLst>
      <p:ext uri="{BB962C8B-B14F-4D97-AF65-F5344CB8AC3E}">
        <p14:creationId xmlns:p14="http://schemas.microsoft.com/office/powerpoint/2010/main" val="2563579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3FA42-2BAD-9AAD-D750-13BCB0C31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AWS Marketplace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CFFAF-81C1-9E5F-2D5A-BFF684840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500" dirty="0"/>
              <a:t>Business Applications: Implement CRM, ERP, and other enterprise solutions.</a:t>
            </a:r>
          </a:p>
          <a:p>
            <a:pPr algn="l">
              <a:lnSpc>
                <a:spcPct val="12000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rebuchet MS" panose="020B0603020202020204" pitchFamily="34" charset="0"/>
              </a:rPr>
              <a:t>Data and Analytics</a:t>
            </a:r>
            <a:r>
              <a:rPr lang="en-US" b="0" i="0" dirty="0">
                <a:effectLst/>
                <a:latin typeface="Trebuchet MS" panose="020B0603020202020204" pitchFamily="34" charset="0"/>
              </a:rPr>
              <a:t>: Data and Analytics </a:t>
            </a:r>
            <a:r>
              <a:rPr lang="en-US" dirty="0">
                <a:latin typeface="Trebuchet MS" panose="020B0603020202020204" pitchFamily="34" charset="0"/>
              </a:rPr>
              <a:t>T</a:t>
            </a:r>
            <a:r>
              <a:rPr lang="en-US" b="0" i="0" dirty="0">
                <a:effectLst/>
                <a:latin typeface="Trebuchet MS" panose="020B0603020202020204" pitchFamily="34" charset="0"/>
              </a:rPr>
              <a:t>ools</a:t>
            </a:r>
          </a:p>
          <a:p>
            <a:pPr algn="l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rebuchet MS" panose="020B0603020202020204" pitchFamily="34" charset="0"/>
              </a:rPr>
              <a:t>DevOps</a:t>
            </a:r>
            <a:r>
              <a:rPr lang="en-US" b="0" i="0" dirty="0">
                <a:effectLst/>
                <a:latin typeface="Trebuchet MS" panose="020B0603020202020204" pitchFamily="34" charset="0"/>
              </a:rPr>
              <a:t>: DevOps Tools</a:t>
            </a:r>
          </a:p>
          <a:p>
            <a:pPr algn="l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rebuchet MS" panose="020B0603020202020204" pitchFamily="34" charset="0"/>
              </a:rPr>
              <a:t>Infrastructure Software</a:t>
            </a:r>
            <a:r>
              <a:rPr lang="en-US" b="0" i="0" dirty="0">
                <a:effectLst/>
                <a:latin typeface="Trebuchet MS" panose="020B0603020202020204" pitchFamily="34" charset="0"/>
              </a:rPr>
              <a:t>: Infrastructure Software </a:t>
            </a:r>
            <a:r>
              <a:rPr lang="en-US" dirty="0">
                <a:latin typeface="Trebuchet MS" panose="020B0603020202020204" pitchFamily="34" charset="0"/>
              </a:rPr>
              <a:t>T</a:t>
            </a:r>
            <a:r>
              <a:rPr lang="en-US" b="0" i="0" dirty="0">
                <a:effectLst/>
                <a:latin typeface="Trebuchet MS" panose="020B0603020202020204" pitchFamily="34" charset="0"/>
              </a:rPr>
              <a:t>ools</a:t>
            </a:r>
          </a:p>
          <a:p>
            <a:pPr algn="l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rebuchet MS" panose="020B0603020202020204" pitchFamily="34" charset="0"/>
              </a:rPr>
              <a:t>Internet of Things (IoT)</a:t>
            </a:r>
            <a:r>
              <a:rPr lang="en-US" b="0" i="0" dirty="0">
                <a:effectLst/>
                <a:latin typeface="Trebuchet MS" panose="020B0603020202020204" pitchFamily="34" charset="0"/>
              </a:rPr>
              <a:t>: IoT Tools</a:t>
            </a:r>
          </a:p>
          <a:p>
            <a:pPr algn="l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rebuchet MS" panose="020B0603020202020204" pitchFamily="34" charset="0"/>
              </a:rPr>
              <a:t>Migration</a:t>
            </a:r>
            <a:r>
              <a:rPr lang="en-US" b="0" i="0" dirty="0">
                <a:effectLst/>
                <a:latin typeface="Trebuchet MS" panose="020B0603020202020204" pitchFamily="34" charset="0"/>
              </a:rPr>
              <a:t>: Tools for migrating Data and Applications</a:t>
            </a:r>
          </a:p>
          <a:p>
            <a:pPr algn="l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rebuchet MS" panose="020B0603020202020204" pitchFamily="34" charset="0"/>
              </a:rPr>
              <a:t>Machine Learning</a:t>
            </a:r>
            <a:r>
              <a:rPr lang="en-US" b="0" i="0" dirty="0">
                <a:effectLst/>
                <a:latin typeface="Trebuchet MS" panose="020B0603020202020204" pitchFamily="34" charset="0"/>
              </a:rPr>
              <a:t>: Machine Learning Tools</a:t>
            </a:r>
          </a:p>
          <a:p>
            <a:pPr algn="l">
              <a:spcBef>
                <a:spcPts val="75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rebuchet MS" panose="020B0603020202020204" pitchFamily="34" charset="0"/>
              </a:rPr>
              <a:t>Security</a:t>
            </a:r>
            <a:r>
              <a:rPr lang="en-US" b="0" i="0" dirty="0">
                <a:effectLst/>
                <a:latin typeface="Trebuchet MS" panose="020B0603020202020204" pitchFamily="34" charset="0"/>
              </a:rPr>
              <a:t>: Security Tools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1246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6729-FFC4-574C-F2EA-BD7436A8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AWS Marketplace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4E204-90CC-3B2D-C2F3-D57301D58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 to begin:</a:t>
            </a:r>
          </a:p>
          <a:p>
            <a:r>
              <a:rPr lang="en-US" dirty="0"/>
              <a:t>Sign in to your AWS account.</a:t>
            </a:r>
          </a:p>
          <a:p>
            <a:r>
              <a:rPr lang="en-US" dirty="0"/>
              <a:t>Navigate to the AWS Marketplace.</a:t>
            </a:r>
          </a:p>
          <a:p>
            <a:r>
              <a:rPr lang="en-US" dirty="0"/>
              <a:t>Browse and select products.</a:t>
            </a:r>
          </a:p>
          <a:p>
            <a:r>
              <a:rPr lang="en-US" dirty="0"/>
              <a:t>Review pricing and terms.</a:t>
            </a:r>
          </a:p>
          <a:p>
            <a:r>
              <a:rPr lang="en-US" dirty="0"/>
              <a:t>Deploy the chosen solution.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87320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438</TotalTime>
  <Words>365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AWS Marketplace: Empowering Your Cloud Solutions</vt:lpstr>
      <vt:lpstr>Introduction to AWS Marketplace</vt:lpstr>
      <vt:lpstr>Visual Overview of AWS Marketplace </vt:lpstr>
      <vt:lpstr>How AWS Marketplace Works </vt:lpstr>
      <vt:lpstr> Key Features of AWS Marketplace</vt:lpstr>
      <vt:lpstr>Benefits of Using AWS Marketplace</vt:lpstr>
      <vt:lpstr> Use Cases of AWS Marketplace</vt:lpstr>
      <vt:lpstr>Applications of AWS Marketplace</vt:lpstr>
      <vt:lpstr>Getting Started with AWS Marketplace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Nimesh Dash the king</dc:creator>
  <cp:lastModifiedBy>Nimesh Dash the king</cp:lastModifiedBy>
  <cp:revision>1</cp:revision>
  <dcterms:created xsi:type="dcterms:W3CDTF">2025-02-01T08:08:56Z</dcterms:created>
  <dcterms:modified xsi:type="dcterms:W3CDTF">2025-02-01T15:27:45Z</dcterms:modified>
</cp:coreProperties>
</file>