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59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5600" dirty="0"/>
              <a:t>AWS Artifact</a:t>
            </a:r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r>
              <a:rPr lang="en-IN" sz="2000" dirty="0"/>
              <a:t>By Nimesh Dash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Artifact is a valuable tool for organizations to manage compliance documentation and regulatory requirements efficiently.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Artifact?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Artifact is a service that provides on-demand access to AWS compliance reports and agreements.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 of AWS Artifact</a:t>
            </a:r>
          </a:p>
        </p:txBody>
      </p:sp>
      <p:pic>
        <p:nvPicPr>
          <p:cNvPr id="1026" name="Picture 2" descr="AWS CodeArtifact Diagram">
            <a:extLst>
              <a:ext uri="{FF2B5EF4-FFF2-40B4-BE49-F238E27FC236}">
                <a16:creationId xmlns:a16="http://schemas.microsoft.com/office/drawing/2014/main" id="{B9647AAB-6F73-5175-A475-9A44A88CC1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2249488"/>
            <a:ext cx="708342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 of AWS Artifact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Artifact allows users to download compliance reports and manage agreements with AWS.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Artifact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Compliance and audit readiness</a:t>
            </a:r>
          </a:p>
          <a:p>
            <a:r>
              <a:t>2. Regulatory documentation</a:t>
            </a:r>
          </a:p>
          <a:p>
            <a:r>
              <a:t>3. Security certifications management</a:t>
            </a:r>
          </a:p>
          <a:p>
            <a:r>
              <a:t>4. Risk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Artifact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On-demand access to compliance reports</a:t>
            </a:r>
          </a:p>
          <a:p>
            <a:r>
              <a:t>2. Secure and private document access</a:t>
            </a:r>
          </a:p>
          <a:p>
            <a:r>
              <a:t>3. Continuous report updates</a:t>
            </a:r>
          </a:p>
          <a:p>
            <a:r>
              <a:t>4. Regulatory compliance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Artifact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Simplifies compliance processes</a:t>
            </a:r>
          </a:p>
          <a:p>
            <a:r>
              <a:t>2. Enhances security and transparency</a:t>
            </a:r>
          </a:p>
          <a:p>
            <a:r>
              <a:t>3. Provides audit-ready documentation</a:t>
            </a:r>
          </a:p>
          <a:p>
            <a:r>
              <a:t>4. Ensures regulatory adherence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Artifact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Access the AWS Artifact console</a:t>
            </a:r>
          </a:p>
          <a:p>
            <a:r>
              <a:t>2. Browse available compliance reports</a:t>
            </a:r>
          </a:p>
          <a:p>
            <a:r>
              <a:t>3. Download required documents</a:t>
            </a:r>
          </a:p>
          <a:p>
            <a:r>
              <a:t>4. Review and share with stakeholders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Artifact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Artifact integrates with security and compliance tools to streamline audit and compliance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996</TotalTime>
  <Words>192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What is AWS Artifact?</vt:lpstr>
      <vt:lpstr>Images of AWS Artifact</vt:lpstr>
      <vt:lpstr>Working Principle of AWS Artifact</vt:lpstr>
      <vt:lpstr>Use Cases of AWS Artifact</vt:lpstr>
      <vt:lpstr>Key Features of AWS Artifact</vt:lpstr>
      <vt:lpstr>Benefits of AWS Artifact</vt:lpstr>
      <vt:lpstr>How AWS Artifact Works</vt:lpstr>
      <vt:lpstr>AWS Artifact Integration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Nimesh Dash the king</cp:lastModifiedBy>
  <cp:revision>6</cp:revision>
  <dcterms:created xsi:type="dcterms:W3CDTF">2013-01-27T09:14:16Z</dcterms:created>
  <dcterms:modified xsi:type="dcterms:W3CDTF">2025-01-31T07:57:45Z</dcterms:modified>
  <cp:category/>
</cp:coreProperties>
</file>