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EBFBF-7BFD-4C95-82BA-74B928911C32}" v="51" dt="2025-01-30T14:36:26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esh Dash the king" userId="4ae325785e5eb18a" providerId="LiveId" clId="{F9AEBFBF-7BFD-4C95-82BA-74B928911C32}"/>
    <pc:docChg chg="undo redo custSel modSld sldOrd">
      <pc:chgData name="Nimesh Dash the king" userId="4ae325785e5eb18a" providerId="LiveId" clId="{F9AEBFBF-7BFD-4C95-82BA-74B928911C32}" dt="2025-01-30T14:43:33.076" v="172" actId="20577"/>
      <pc:docMkLst>
        <pc:docMk/>
      </pc:docMkLst>
      <pc:sldChg chg="delSp modSp mod">
        <pc:chgData name="Nimesh Dash the king" userId="4ae325785e5eb18a" providerId="LiveId" clId="{F9AEBFBF-7BFD-4C95-82BA-74B928911C32}" dt="2025-01-30T14:23:59.193" v="97" actId="1076"/>
        <pc:sldMkLst>
          <pc:docMk/>
          <pc:sldMk cId="0" sldId="256"/>
        </pc:sldMkLst>
        <pc:spChg chg="mod">
          <ac:chgData name="Nimesh Dash the king" userId="4ae325785e5eb18a" providerId="LiveId" clId="{F9AEBFBF-7BFD-4C95-82BA-74B928911C32}" dt="2025-01-30T14:23:59.193" v="97" actId="1076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Nimesh Dash the king" userId="4ae325785e5eb18a" providerId="LiveId" clId="{F9AEBFBF-7BFD-4C95-82BA-74B928911C32}" dt="2025-01-30T14:17:18.665" v="48" actId="21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Nimesh Dash the king" userId="4ae325785e5eb18a" providerId="LiveId" clId="{F9AEBFBF-7BFD-4C95-82BA-74B928911C32}" dt="2025-01-30T14:15:22.610" v="38" actId="20577"/>
        <pc:sldMkLst>
          <pc:docMk/>
          <pc:sldMk cId="0" sldId="257"/>
        </pc:sldMkLst>
        <pc:spChg chg="mod">
          <ac:chgData name="Nimesh Dash the king" userId="4ae325785e5eb18a" providerId="LiveId" clId="{F9AEBFBF-7BFD-4C95-82BA-74B928911C32}" dt="2025-01-30T14:15:22.610" v="38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Nimesh Dash the king" userId="4ae325785e5eb18a" providerId="LiveId" clId="{F9AEBFBF-7BFD-4C95-82BA-74B928911C32}" dt="2025-01-30T14:41:45.745" v="166" actId="20577"/>
        <pc:sldMkLst>
          <pc:docMk/>
          <pc:sldMk cId="0" sldId="258"/>
        </pc:sldMkLst>
        <pc:spChg chg="mod">
          <ac:chgData name="Nimesh Dash the king" userId="4ae325785e5eb18a" providerId="LiveId" clId="{F9AEBFBF-7BFD-4C95-82BA-74B928911C32}" dt="2025-01-30T14:41:45.745" v="166" actId="20577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Nimesh Dash the king" userId="4ae325785e5eb18a" providerId="LiveId" clId="{F9AEBFBF-7BFD-4C95-82BA-74B928911C32}" dt="2025-01-30T14:29:55.761" v="120" actId="1076"/>
          <ac:picMkLst>
            <pc:docMk/>
            <pc:sldMk cId="0" sldId="258"/>
            <ac:picMk id="2050" creationId="{6CE5D471-95F0-885E-BB67-C9DDBB9C78B0}"/>
          </ac:picMkLst>
        </pc:picChg>
      </pc:sldChg>
      <pc:sldChg chg="modSp mod">
        <pc:chgData name="Nimesh Dash the king" userId="4ae325785e5eb18a" providerId="LiveId" clId="{F9AEBFBF-7BFD-4C95-82BA-74B928911C32}" dt="2025-01-30T14:43:33.076" v="172" actId="20577"/>
        <pc:sldMkLst>
          <pc:docMk/>
          <pc:sldMk cId="0" sldId="259"/>
        </pc:sldMkLst>
        <pc:spChg chg="mod">
          <ac:chgData name="Nimesh Dash the king" userId="4ae325785e5eb18a" providerId="LiveId" clId="{F9AEBFBF-7BFD-4C95-82BA-74B928911C32}" dt="2025-01-30T14:43:33.076" v="172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modSp mod ord">
        <pc:chgData name="Nimesh Dash the king" userId="4ae325785e5eb18a" providerId="LiveId" clId="{F9AEBFBF-7BFD-4C95-82BA-74B928911C32}" dt="2025-01-30T14:42:53.728" v="170" actId="20577"/>
        <pc:sldMkLst>
          <pc:docMk/>
          <pc:sldMk cId="0" sldId="264"/>
        </pc:sldMkLst>
        <pc:spChg chg="mod">
          <ac:chgData name="Nimesh Dash the king" userId="4ae325785e5eb18a" providerId="LiveId" clId="{F9AEBFBF-7BFD-4C95-82BA-74B928911C32}" dt="2025-01-30T14:30:52.590" v="125"/>
          <ac:spMkLst>
            <pc:docMk/>
            <pc:sldMk cId="0" sldId="264"/>
            <ac:spMk id="2" creationId="{00000000-0000-0000-0000-000000000000}"/>
          </ac:spMkLst>
        </pc:spChg>
        <pc:spChg chg="mod">
          <ac:chgData name="Nimesh Dash the king" userId="4ae325785e5eb18a" providerId="LiveId" clId="{F9AEBFBF-7BFD-4C95-82BA-74B928911C32}" dt="2025-01-30T14:42:53.728" v="170" actId="20577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Nimesh Dash the king" userId="4ae325785e5eb18a" providerId="LiveId" clId="{F9AEBFBF-7BFD-4C95-82BA-74B928911C32}" dt="2025-01-30T14:32:31.453" v="133" actId="14100"/>
          <ac:spMkLst>
            <pc:docMk/>
            <pc:sldMk cId="0" sldId="264"/>
            <ac:spMk id="4" creationId="{E33113D0-2154-CCD2-12C8-5A378BE6994E}"/>
          </ac:spMkLst>
        </pc:spChg>
        <pc:spChg chg="add mod">
          <ac:chgData name="Nimesh Dash the king" userId="4ae325785e5eb18a" providerId="LiveId" clId="{F9AEBFBF-7BFD-4C95-82BA-74B928911C32}" dt="2025-01-30T14:32:53.366" v="136" actId="1076"/>
          <ac:spMkLst>
            <pc:docMk/>
            <pc:sldMk cId="0" sldId="264"/>
            <ac:spMk id="5" creationId="{42E62F8D-828F-1FFE-6D34-C86C9C5262E7}"/>
          </ac:spMkLst>
        </pc:spChg>
        <pc:spChg chg="add">
          <ac:chgData name="Nimesh Dash the king" userId="4ae325785e5eb18a" providerId="LiveId" clId="{F9AEBFBF-7BFD-4C95-82BA-74B928911C32}" dt="2025-01-30T14:33:14.859" v="137"/>
          <ac:spMkLst>
            <pc:docMk/>
            <pc:sldMk cId="0" sldId="264"/>
            <ac:spMk id="6" creationId="{52BFA5C7-2307-7341-8314-947B9267008F}"/>
          </ac:spMkLst>
        </pc:spChg>
        <pc:spChg chg="add">
          <ac:chgData name="Nimesh Dash the king" userId="4ae325785e5eb18a" providerId="LiveId" clId="{F9AEBFBF-7BFD-4C95-82BA-74B928911C32}" dt="2025-01-30T14:33:27.764" v="138"/>
          <ac:spMkLst>
            <pc:docMk/>
            <pc:sldMk cId="0" sldId="264"/>
            <ac:spMk id="7" creationId="{07A5F50C-F98D-7C43-1B27-BAF0AE475A59}"/>
          </ac:spMkLst>
        </pc:spChg>
        <pc:spChg chg="add">
          <ac:chgData name="Nimesh Dash the king" userId="4ae325785e5eb18a" providerId="LiveId" clId="{F9AEBFBF-7BFD-4C95-82BA-74B928911C32}" dt="2025-01-30T14:34:08.247" v="143"/>
          <ac:spMkLst>
            <pc:docMk/>
            <pc:sldMk cId="0" sldId="264"/>
            <ac:spMk id="8" creationId="{9A3A032E-7792-1138-EC60-E65E7132D162}"/>
          </ac:spMkLst>
        </pc:spChg>
        <pc:spChg chg="add mod">
          <ac:chgData name="Nimesh Dash the king" userId="4ae325785e5eb18a" providerId="LiveId" clId="{F9AEBFBF-7BFD-4C95-82BA-74B928911C32}" dt="2025-01-30T14:34:48.189" v="149"/>
          <ac:spMkLst>
            <pc:docMk/>
            <pc:sldMk cId="0" sldId="264"/>
            <ac:spMk id="9" creationId="{122B2F66-EE98-0679-D1AE-27F63B3E10B8}"/>
          </ac:spMkLst>
        </pc:spChg>
        <pc:picChg chg="add mod">
          <ac:chgData name="Nimesh Dash the king" userId="4ae325785e5eb18a" providerId="LiveId" clId="{F9AEBFBF-7BFD-4C95-82BA-74B928911C32}" dt="2025-01-30T14:36:26.321" v="164" actId="1076"/>
          <ac:picMkLst>
            <pc:docMk/>
            <pc:sldMk cId="0" sldId="264"/>
            <ac:picMk id="3086" creationId="{1E6FBE61-B985-79CD-36DD-285B149B84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6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26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33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2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3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3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9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2587998"/>
            <a:ext cx="7055380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 </a:t>
            </a:r>
            <a:r>
              <a:rPr sz="4700" b="1" dirty="0"/>
              <a:t>AWS Key Management </a:t>
            </a:r>
            <a:r>
              <a:rPr lang="en-US" sz="4700" b="1" dirty="0"/>
              <a:t> </a:t>
            </a:r>
            <a:r>
              <a:rPr sz="4700" b="1" dirty="0"/>
              <a:t>Service (KMS)</a:t>
            </a:r>
            <a:br>
              <a:rPr lang="en-US" sz="4700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						  By Nimesh Dash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KMS is a powerful service for managing encryption keys securely and efficiently within the AWS cloud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AWS KMS?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Key Management Service (KMS) is a Secure and Scalable Key Management Service by AWS.</a:t>
            </a:r>
          </a:p>
          <a:p>
            <a:endParaRPr lang="en-US" dirty="0"/>
          </a:p>
          <a:p>
            <a:r>
              <a:rPr lang="en-US" dirty="0"/>
              <a:t>AWS KMS is a managed service that enables you to create, control, and manage cryptographic keys used for encryption and decryption.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AWS KMS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entury Gothic" panose="020B0502020202020204" pitchFamily="34" charset="0"/>
              </a:rPr>
              <a:t>When you encrypt data, you need to protect your encryption key. If you encrypt your key, you need to protect its encryption key. Eventually, you must protect the highest-level encryption key (known as a </a:t>
            </a:r>
            <a:r>
              <a:rPr lang="en-US" i="1" dirty="0">
                <a:latin typeface="Century Gothic" panose="020B0502020202020204" pitchFamily="34" charset="0"/>
              </a:rPr>
              <a:t>R</a:t>
            </a:r>
            <a:r>
              <a:rPr lang="en-US" b="0" i="1" dirty="0">
                <a:effectLst/>
                <a:latin typeface="Century Gothic" panose="020B0502020202020204" pitchFamily="34" charset="0"/>
              </a:rPr>
              <a:t>oot Key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) in the hierarchy that protects your data. That's where AWS KMS comes in.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Root key protect the data keys that protect your data">
            <a:extLst>
              <a:ext uri="{FF2B5EF4-FFF2-40B4-BE49-F238E27FC236}">
                <a16:creationId xmlns:a16="http://schemas.microsoft.com/office/drawing/2014/main" id="{6CE5D471-95F0-885E-BB67-C9DDBB9C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14" y="4381500"/>
            <a:ext cx="5838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KMS Architecture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entury Gothic" panose="020B0502020202020204" pitchFamily="34" charset="0"/>
              </a:rPr>
              <a:t>AWS KMS protects your Root </a:t>
            </a:r>
            <a:r>
              <a:rPr lang="en-US" dirty="0">
                <a:latin typeface="Century Gothic" panose="020B0502020202020204" pitchFamily="34" charset="0"/>
              </a:rPr>
              <a:t>K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eys. KMS keys are created, managed, used, and deleted entirely within AWS KMS. They never leave the service unencrypted. To use or manage your KMS keys, you call AWS KMS.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3086" name="Picture 14" descr="AWS KMS protects your root keys">
            <a:extLst>
              <a:ext uri="{FF2B5EF4-FFF2-40B4-BE49-F238E27FC236}">
                <a16:creationId xmlns:a16="http://schemas.microsoft.com/office/drawing/2014/main" id="{1E6FBE61-B985-79CD-36DD-285B149B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3978330"/>
            <a:ext cx="58388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AWS KMS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KMS uses Hardware Security Modules (HSMs) to protect keys, ensuring secure key generation and encryption processes.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AWS KMS integrates with various AWS services, offering centralized key-management for data security.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Encrypting data at rest</a:t>
            </a:r>
          </a:p>
          <a:p>
            <a:r>
              <a:t>2. Securing application secrets</a:t>
            </a:r>
          </a:p>
          <a:p>
            <a:r>
              <a:t>3. Managing cryptographic operations</a:t>
            </a:r>
          </a:p>
          <a:p>
            <a:r>
              <a:t>4. Enforcing compliance and security policies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Centralized key management</a:t>
            </a:r>
          </a:p>
          <a:p>
            <a:r>
              <a:t>2. Integration with AWS services</a:t>
            </a:r>
          </a:p>
          <a:p>
            <a:r>
              <a:t>3. Fine-grained access control</a:t>
            </a:r>
          </a:p>
          <a:p>
            <a:r>
              <a:t>4. Automated key rotation</a:t>
            </a:r>
          </a:p>
          <a:p>
            <a:r>
              <a:t>5. Auditing via AWS CloudTrail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Enhanced security with HSMs</a:t>
            </a:r>
          </a:p>
          <a:p>
            <a:r>
              <a:t>2. Scalability and high availability</a:t>
            </a:r>
          </a:p>
          <a:p>
            <a:r>
              <a:t>3. Simplified compliance management</a:t>
            </a:r>
          </a:p>
          <a:p>
            <a:r>
              <a:t>4. Cost-effective key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KMS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KMS works with S3, RDS, EBS, Lambda, and many other AWS services for seamless encryption and decryption.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348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 AWS Key Management  Service (KMS)            By Nimesh Dash</vt:lpstr>
      <vt:lpstr>What is AWS KMS?</vt:lpstr>
      <vt:lpstr>AWS KMS Architecture</vt:lpstr>
      <vt:lpstr>AWS KMS Architecture</vt:lpstr>
      <vt:lpstr>How AWS KMS Works</vt:lpstr>
      <vt:lpstr>Use Cases of AWS KMS</vt:lpstr>
      <vt:lpstr>Key Features of AWS KMS</vt:lpstr>
      <vt:lpstr>Benefits of AWS KMS</vt:lpstr>
      <vt:lpstr>AWS KMS Integration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Nimesh Dash the king</cp:lastModifiedBy>
  <cp:revision>2</cp:revision>
  <dcterms:created xsi:type="dcterms:W3CDTF">2013-01-27T09:14:16Z</dcterms:created>
  <dcterms:modified xsi:type="dcterms:W3CDTF">2025-01-30T14:43:38Z</dcterms:modified>
  <cp:category/>
</cp:coreProperties>
</file>