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64811B-C88E-40B4-B211-EBB8FA3632CA}" v="48" dt="2025-02-01T15:18:19.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esh Dash the king" userId="4ae325785e5eb18a" providerId="LiveId" clId="{B764811B-C88E-40B4-B211-EBB8FA3632CA}"/>
    <pc:docChg chg="undo custSel modSld">
      <pc:chgData name="Nimesh Dash the king" userId="4ae325785e5eb18a" providerId="LiveId" clId="{B764811B-C88E-40B4-B211-EBB8FA3632CA}" dt="2025-02-01T15:18:37.254" v="153" actId="27636"/>
      <pc:docMkLst>
        <pc:docMk/>
      </pc:docMkLst>
      <pc:sldChg chg="modSp mod">
        <pc:chgData name="Nimesh Dash the king" userId="4ae325785e5eb18a" providerId="LiveId" clId="{B764811B-C88E-40B4-B211-EBB8FA3632CA}" dt="2025-02-01T15:18:37.254" v="153" actId="27636"/>
        <pc:sldMkLst>
          <pc:docMk/>
          <pc:sldMk cId="0" sldId="256"/>
        </pc:sldMkLst>
        <pc:spChg chg="mod">
          <ac:chgData name="Nimesh Dash the king" userId="4ae325785e5eb18a" providerId="LiveId" clId="{B764811B-C88E-40B4-B211-EBB8FA3632CA}" dt="2025-02-01T07:00:29.279" v="0"/>
          <ac:spMkLst>
            <pc:docMk/>
            <pc:sldMk cId="0" sldId="256"/>
            <ac:spMk id="2" creationId="{00000000-0000-0000-0000-000000000000}"/>
          </ac:spMkLst>
        </pc:spChg>
        <pc:spChg chg="mod">
          <ac:chgData name="Nimesh Dash the king" userId="4ae325785e5eb18a" providerId="LiveId" clId="{B764811B-C88E-40B4-B211-EBB8FA3632CA}" dt="2025-02-01T15:18:37.254" v="153" actId="27636"/>
          <ac:spMkLst>
            <pc:docMk/>
            <pc:sldMk cId="0" sldId="256"/>
            <ac:spMk id="3" creationId="{00000000-0000-0000-0000-000000000000}"/>
          </ac:spMkLst>
        </pc:spChg>
      </pc:sldChg>
      <pc:sldChg chg="modSp">
        <pc:chgData name="Nimesh Dash the king" userId="4ae325785e5eb18a" providerId="LiveId" clId="{B764811B-C88E-40B4-B211-EBB8FA3632CA}" dt="2025-02-01T07:00:29.279" v="0"/>
        <pc:sldMkLst>
          <pc:docMk/>
          <pc:sldMk cId="0" sldId="257"/>
        </pc:sldMkLst>
        <pc:spChg chg="mod">
          <ac:chgData name="Nimesh Dash the king" userId="4ae325785e5eb18a" providerId="LiveId" clId="{B764811B-C88E-40B4-B211-EBB8FA3632CA}" dt="2025-02-01T07:00:29.279" v="0"/>
          <ac:spMkLst>
            <pc:docMk/>
            <pc:sldMk cId="0" sldId="257"/>
            <ac:spMk id="2" creationId="{00000000-0000-0000-0000-000000000000}"/>
          </ac:spMkLst>
        </pc:spChg>
        <pc:spChg chg="mod">
          <ac:chgData name="Nimesh Dash the king" userId="4ae325785e5eb18a" providerId="LiveId" clId="{B764811B-C88E-40B4-B211-EBB8FA3632CA}" dt="2025-02-01T07:00:29.279" v="0"/>
          <ac:spMkLst>
            <pc:docMk/>
            <pc:sldMk cId="0" sldId="257"/>
            <ac:spMk id="3" creationId="{00000000-0000-0000-0000-000000000000}"/>
          </ac:spMkLst>
        </pc:spChg>
      </pc:sldChg>
      <pc:sldChg chg="addSp delSp modSp mod">
        <pc:chgData name="Nimesh Dash the king" userId="4ae325785e5eb18a" providerId="LiveId" clId="{B764811B-C88E-40B4-B211-EBB8FA3632CA}" dt="2025-02-01T13:21:12.229" v="104" actId="20577"/>
        <pc:sldMkLst>
          <pc:docMk/>
          <pc:sldMk cId="0" sldId="258"/>
        </pc:sldMkLst>
        <pc:spChg chg="mod">
          <ac:chgData name="Nimesh Dash the king" userId="4ae325785e5eb18a" providerId="LiveId" clId="{B764811B-C88E-40B4-B211-EBB8FA3632CA}" dt="2025-02-01T13:21:12.229" v="104" actId="20577"/>
          <ac:spMkLst>
            <pc:docMk/>
            <pc:sldMk cId="0" sldId="258"/>
            <ac:spMk id="2" creationId="{00000000-0000-0000-0000-000000000000}"/>
          </ac:spMkLst>
        </pc:spChg>
        <pc:spChg chg="del mod">
          <ac:chgData name="Nimesh Dash the king" userId="4ae325785e5eb18a" providerId="LiveId" clId="{B764811B-C88E-40B4-B211-EBB8FA3632CA}" dt="2025-02-01T13:19:21.105" v="39"/>
          <ac:spMkLst>
            <pc:docMk/>
            <pc:sldMk cId="0" sldId="258"/>
            <ac:spMk id="3" creationId="{00000000-0000-0000-0000-000000000000}"/>
          </ac:spMkLst>
        </pc:spChg>
        <pc:picChg chg="add mod">
          <ac:chgData name="Nimesh Dash the king" userId="4ae325785e5eb18a" providerId="LiveId" clId="{B764811B-C88E-40B4-B211-EBB8FA3632CA}" dt="2025-02-01T13:20:51.433" v="84" actId="1037"/>
          <ac:picMkLst>
            <pc:docMk/>
            <pc:sldMk cId="0" sldId="258"/>
            <ac:picMk id="1026" creationId="{CEBDB74D-4E81-C5F5-CD53-F9D99E3D6844}"/>
          </ac:picMkLst>
        </pc:picChg>
      </pc:sldChg>
      <pc:sldChg chg="modSp">
        <pc:chgData name="Nimesh Dash the king" userId="4ae325785e5eb18a" providerId="LiveId" clId="{B764811B-C88E-40B4-B211-EBB8FA3632CA}" dt="2025-02-01T07:00:29.279" v="0"/>
        <pc:sldMkLst>
          <pc:docMk/>
          <pc:sldMk cId="0" sldId="259"/>
        </pc:sldMkLst>
        <pc:spChg chg="mod">
          <ac:chgData name="Nimesh Dash the king" userId="4ae325785e5eb18a" providerId="LiveId" clId="{B764811B-C88E-40B4-B211-EBB8FA3632CA}" dt="2025-02-01T07:00:29.279" v="0"/>
          <ac:spMkLst>
            <pc:docMk/>
            <pc:sldMk cId="0" sldId="259"/>
            <ac:spMk id="2" creationId="{00000000-0000-0000-0000-000000000000}"/>
          </ac:spMkLst>
        </pc:spChg>
        <pc:spChg chg="mod">
          <ac:chgData name="Nimesh Dash the king" userId="4ae325785e5eb18a" providerId="LiveId" clId="{B764811B-C88E-40B4-B211-EBB8FA3632CA}" dt="2025-02-01T07:00:29.279" v="0"/>
          <ac:spMkLst>
            <pc:docMk/>
            <pc:sldMk cId="0" sldId="259"/>
            <ac:spMk id="3" creationId="{00000000-0000-0000-0000-000000000000}"/>
          </ac:spMkLst>
        </pc:spChg>
      </pc:sldChg>
      <pc:sldChg chg="modSp">
        <pc:chgData name="Nimesh Dash the king" userId="4ae325785e5eb18a" providerId="LiveId" clId="{B764811B-C88E-40B4-B211-EBB8FA3632CA}" dt="2025-02-01T07:00:29.279" v="0"/>
        <pc:sldMkLst>
          <pc:docMk/>
          <pc:sldMk cId="0" sldId="260"/>
        </pc:sldMkLst>
        <pc:spChg chg="mod">
          <ac:chgData name="Nimesh Dash the king" userId="4ae325785e5eb18a" providerId="LiveId" clId="{B764811B-C88E-40B4-B211-EBB8FA3632CA}" dt="2025-02-01T07:00:29.279" v="0"/>
          <ac:spMkLst>
            <pc:docMk/>
            <pc:sldMk cId="0" sldId="260"/>
            <ac:spMk id="2" creationId="{00000000-0000-0000-0000-000000000000}"/>
          </ac:spMkLst>
        </pc:spChg>
        <pc:spChg chg="mod">
          <ac:chgData name="Nimesh Dash the king" userId="4ae325785e5eb18a" providerId="LiveId" clId="{B764811B-C88E-40B4-B211-EBB8FA3632CA}" dt="2025-02-01T07:00:29.279" v="0"/>
          <ac:spMkLst>
            <pc:docMk/>
            <pc:sldMk cId="0" sldId="260"/>
            <ac:spMk id="3" creationId="{00000000-0000-0000-0000-000000000000}"/>
          </ac:spMkLst>
        </pc:spChg>
      </pc:sldChg>
      <pc:sldChg chg="modSp">
        <pc:chgData name="Nimesh Dash the king" userId="4ae325785e5eb18a" providerId="LiveId" clId="{B764811B-C88E-40B4-B211-EBB8FA3632CA}" dt="2025-02-01T07:00:29.279" v="0"/>
        <pc:sldMkLst>
          <pc:docMk/>
          <pc:sldMk cId="0" sldId="261"/>
        </pc:sldMkLst>
        <pc:spChg chg="mod">
          <ac:chgData name="Nimesh Dash the king" userId="4ae325785e5eb18a" providerId="LiveId" clId="{B764811B-C88E-40B4-B211-EBB8FA3632CA}" dt="2025-02-01T07:00:29.279" v="0"/>
          <ac:spMkLst>
            <pc:docMk/>
            <pc:sldMk cId="0" sldId="261"/>
            <ac:spMk id="2" creationId="{00000000-0000-0000-0000-000000000000}"/>
          </ac:spMkLst>
        </pc:spChg>
        <pc:spChg chg="mod">
          <ac:chgData name="Nimesh Dash the king" userId="4ae325785e5eb18a" providerId="LiveId" clId="{B764811B-C88E-40B4-B211-EBB8FA3632CA}" dt="2025-02-01T07:00:29.279" v="0"/>
          <ac:spMkLst>
            <pc:docMk/>
            <pc:sldMk cId="0" sldId="261"/>
            <ac:spMk id="3" creationId="{00000000-0000-0000-0000-000000000000}"/>
          </ac:spMkLst>
        </pc:spChg>
      </pc:sldChg>
      <pc:sldChg chg="modSp">
        <pc:chgData name="Nimesh Dash the king" userId="4ae325785e5eb18a" providerId="LiveId" clId="{B764811B-C88E-40B4-B211-EBB8FA3632CA}" dt="2025-02-01T07:00:29.279" v="0"/>
        <pc:sldMkLst>
          <pc:docMk/>
          <pc:sldMk cId="0" sldId="262"/>
        </pc:sldMkLst>
        <pc:spChg chg="mod">
          <ac:chgData name="Nimesh Dash the king" userId="4ae325785e5eb18a" providerId="LiveId" clId="{B764811B-C88E-40B4-B211-EBB8FA3632CA}" dt="2025-02-01T07:00:29.279" v="0"/>
          <ac:spMkLst>
            <pc:docMk/>
            <pc:sldMk cId="0" sldId="262"/>
            <ac:spMk id="2" creationId="{00000000-0000-0000-0000-000000000000}"/>
          </ac:spMkLst>
        </pc:spChg>
        <pc:spChg chg="mod">
          <ac:chgData name="Nimesh Dash the king" userId="4ae325785e5eb18a" providerId="LiveId" clId="{B764811B-C88E-40B4-B211-EBB8FA3632CA}" dt="2025-02-01T07:00:29.279" v="0"/>
          <ac:spMkLst>
            <pc:docMk/>
            <pc:sldMk cId="0" sldId="262"/>
            <ac:spMk id="3" creationId="{00000000-0000-0000-0000-000000000000}"/>
          </ac:spMkLst>
        </pc:spChg>
      </pc:sldChg>
      <pc:sldChg chg="modSp">
        <pc:chgData name="Nimesh Dash the king" userId="4ae325785e5eb18a" providerId="LiveId" clId="{B764811B-C88E-40B4-B211-EBB8FA3632CA}" dt="2025-02-01T07:00:29.279" v="0"/>
        <pc:sldMkLst>
          <pc:docMk/>
          <pc:sldMk cId="0" sldId="263"/>
        </pc:sldMkLst>
        <pc:spChg chg="mod">
          <ac:chgData name="Nimesh Dash the king" userId="4ae325785e5eb18a" providerId="LiveId" clId="{B764811B-C88E-40B4-B211-EBB8FA3632CA}" dt="2025-02-01T07:00:29.279" v="0"/>
          <ac:spMkLst>
            <pc:docMk/>
            <pc:sldMk cId="0" sldId="263"/>
            <ac:spMk id="2" creationId="{00000000-0000-0000-0000-000000000000}"/>
          </ac:spMkLst>
        </pc:spChg>
        <pc:spChg chg="mod">
          <ac:chgData name="Nimesh Dash the king" userId="4ae325785e5eb18a" providerId="LiveId" clId="{B764811B-C88E-40B4-B211-EBB8FA3632CA}" dt="2025-02-01T07:00:29.279" v="0"/>
          <ac:spMkLst>
            <pc:docMk/>
            <pc:sldMk cId="0" sldId="263"/>
            <ac:spMk id="3" creationId="{00000000-0000-0000-0000-000000000000}"/>
          </ac:spMkLst>
        </pc:spChg>
      </pc:sldChg>
      <pc:sldChg chg="modSp mod">
        <pc:chgData name="Nimesh Dash the king" userId="4ae325785e5eb18a" providerId="LiveId" clId="{B764811B-C88E-40B4-B211-EBB8FA3632CA}" dt="2025-02-01T15:07:11.486" v="113" actId="255"/>
        <pc:sldMkLst>
          <pc:docMk/>
          <pc:sldMk cId="0" sldId="264"/>
        </pc:sldMkLst>
        <pc:spChg chg="mod">
          <ac:chgData name="Nimesh Dash the king" userId="4ae325785e5eb18a" providerId="LiveId" clId="{B764811B-C88E-40B4-B211-EBB8FA3632CA}" dt="2025-02-01T07:00:29.279" v="0"/>
          <ac:spMkLst>
            <pc:docMk/>
            <pc:sldMk cId="0" sldId="264"/>
            <ac:spMk id="2" creationId="{00000000-0000-0000-0000-000000000000}"/>
          </ac:spMkLst>
        </pc:spChg>
        <pc:spChg chg="mod">
          <ac:chgData name="Nimesh Dash the king" userId="4ae325785e5eb18a" providerId="LiveId" clId="{B764811B-C88E-40B4-B211-EBB8FA3632CA}" dt="2025-02-01T15:07:11.486" v="113" actId="255"/>
          <ac:spMkLst>
            <pc:docMk/>
            <pc:sldMk cId="0" sldId="264"/>
            <ac:spMk id="3" creationId="{00000000-0000-0000-0000-000000000000}"/>
          </ac:spMkLst>
        </pc:spChg>
      </pc:sldChg>
      <pc:sldChg chg="modSp mod">
        <pc:chgData name="Nimesh Dash the king" userId="4ae325785e5eb18a" providerId="LiveId" clId="{B764811B-C88E-40B4-B211-EBB8FA3632CA}" dt="2025-02-01T15:10:24.026" v="131" actId="255"/>
        <pc:sldMkLst>
          <pc:docMk/>
          <pc:sldMk cId="0" sldId="265"/>
        </pc:sldMkLst>
        <pc:spChg chg="mod">
          <ac:chgData name="Nimesh Dash the king" userId="4ae325785e5eb18a" providerId="LiveId" clId="{B764811B-C88E-40B4-B211-EBB8FA3632CA}" dt="2025-02-01T07:00:46.990" v="1" actId="20577"/>
          <ac:spMkLst>
            <pc:docMk/>
            <pc:sldMk cId="0" sldId="265"/>
            <ac:spMk id="2" creationId="{00000000-0000-0000-0000-000000000000}"/>
          </ac:spMkLst>
        </pc:spChg>
        <pc:spChg chg="mod">
          <ac:chgData name="Nimesh Dash the king" userId="4ae325785e5eb18a" providerId="LiveId" clId="{B764811B-C88E-40B4-B211-EBB8FA3632CA}" dt="2025-02-01T15:10:24.026" v="131" actId="255"/>
          <ac:spMkLst>
            <pc:docMk/>
            <pc:sldMk cId="0" sldId="26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0329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4520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6814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098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58952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00176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255088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3256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77783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70546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18087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76517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20686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542009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58774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3855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92668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2/1/2025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07884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AWS Budgets: Managing Cloud Costs Effectively</a:t>
            </a:r>
          </a:p>
        </p:txBody>
      </p:sp>
      <p:sp>
        <p:nvSpPr>
          <p:cNvPr id="3" name="Subtitle 2"/>
          <p:cNvSpPr>
            <a:spLocks noGrp="1"/>
          </p:cNvSpPr>
          <p:nvPr>
            <p:ph type="subTitle" idx="1"/>
          </p:nvPr>
        </p:nvSpPr>
        <p:spPr/>
        <p:txBody>
          <a:bodyPr>
            <a:normAutofit/>
          </a:bodyPr>
          <a:lstStyle/>
          <a:p>
            <a:r>
              <a:rPr lang="en-US" dirty="0"/>
              <a:t>										</a:t>
            </a:r>
          </a:p>
          <a:p>
            <a:r>
              <a:rPr lang="en-US" dirty="0"/>
              <a:t>							</a:t>
            </a:r>
            <a:r>
              <a:rPr lang="en-US"/>
              <a:t>	   By </a:t>
            </a:r>
            <a:r>
              <a:rPr lang="en-US" dirty="0"/>
              <a:t>Nimesh DasH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normAutofit/>
          </a:bodyPr>
          <a:lstStyle/>
          <a:p>
            <a:r>
              <a:rPr lang="en-US" b="0" i="0" dirty="0">
                <a:solidFill>
                  <a:srgbClr val="001D35"/>
                </a:solidFill>
                <a:effectLst/>
              </a:rPr>
              <a:t>AWS Budgets is a powerful tool that helps organizations manage their AWS spending by allowing them to set custom budgets and receive alerts when they are exceeded.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AWS Budgets?</a:t>
            </a:r>
          </a:p>
        </p:txBody>
      </p:sp>
      <p:sp>
        <p:nvSpPr>
          <p:cNvPr id="3" name="Content Placeholder 2"/>
          <p:cNvSpPr>
            <a:spLocks noGrp="1"/>
          </p:cNvSpPr>
          <p:nvPr>
            <p:ph idx="1"/>
          </p:nvPr>
        </p:nvSpPr>
        <p:spPr/>
        <p:txBody>
          <a:bodyPr/>
          <a:lstStyle/>
          <a:p>
            <a:r>
              <a:rPr dirty="0"/>
              <a:t>AWS Budgets is a cost management service provided by AWS.</a:t>
            </a:r>
          </a:p>
          <a:p>
            <a:r>
              <a:rPr dirty="0"/>
              <a:t>Allows users to set custom cost and usage budgets.</a:t>
            </a:r>
          </a:p>
          <a:p>
            <a:r>
              <a:rPr dirty="0"/>
              <a:t>Helps in tracking spending and optimizing cloud expenses.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r>
              <a:rPr dirty="0"/>
              <a:t> of AWS Budgets</a:t>
            </a:r>
          </a:p>
        </p:txBody>
      </p:sp>
      <p:pic>
        <p:nvPicPr>
          <p:cNvPr id="1026" name="Picture 2">
            <a:extLst>
              <a:ext uri="{FF2B5EF4-FFF2-40B4-BE49-F238E27FC236}">
                <a16:creationId xmlns:a16="http://schemas.microsoft.com/office/drawing/2014/main" id="{CEBDB74D-4E81-C5F5-CD53-F9D99E3D68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 y="2521973"/>
            <a:ext cx="9071366" cy="31749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Working Principle of AWS Budgets</a:t>
            </a:r>
          </a:p>
        </p:txBody>
      </p:sp>
      <p:sp>
        <p:nvSpPr>
          <p:cNvPr id="3" name="Content Placeholder 2"/>
          <p:cNvSpPr>
            <a:spLocks noGrp="1"/>
          </p:cNvSpPr>
          <p:nvPr>
            <p:ph idx="1"/>
          </p:nvPr>
        </p:nvSpPr>
        <p:spPr/>
        <p:txBody>
          <a:bodyPr/>
          <a:lstStyle/>
          <a:p>
            <a:r>
              <a:rPr dirty="0"/>
              <a:t>Users define budgets based on cost, usage, or reservations.</a:t>
            </a:r>
          </a:p>
          <a:p>
            <a:r>
              <a:rPr dirty="0"/>
              <a:t>AWS continuously monitors expenses in real-time.</a:t>
            </a:r>
          </a:p>
          <a:p>
            <a:r>
              <a:rPr dirty="0"/>
              <a:t>Sends alerts when spending exceeds predefined thresholds.</a:t>
            </a:r>
          </a:p>
          <a:p>
            <a:r>
              <a:rPr dirty="0"/>
              <a:t>Integrates with AWS Cost Explorer for deeper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 Cases of AWS Budgets</a:t>
            </a:r>
          </a:p>
        </p:txBody>
      </p:sp>
      <p:sp>
        <p:nvSpPr>
          <p:cNvPr id="3" name="Content Placeholder 2"/>
          <p:cNvSpPr>
            <a:spLocks noGrp="1"/>
          </p:cNvSpPr>
          <p:nvPr>
            <p:ph idx="1"/>
          </p:nvPr>
        </p:nvSpPr>
        <p:spPr/>
        <p:txBody>
          <a:bodyPr/>
          <a:lstStyle/>
          <a:p>
            <a:r>
              <a:rPr dirty="0"/>
              <a:t>Monitoring AWS usage and spending for organizations.</a:t>
            </a:r>
          </a:p>
          <a:p>
            <a:r>
              <a:rPr dirty="0"/>
              <a:t>Controlling costs in multi-account AWS environments.</a:t>
            </a:r>
          </a:p>
          <a:p>
            <a:r>
              <a:rPr dirty="0"/>
              <a:t>Setting up proactive alerts for cost overruns.</a:t>
            </a:r>
          </a:p>
          <a:p>
            <a:r>
              <a:rPr dirty="0"/>
              <a:t>Managing Reserved Instance and Savings Plan utilization.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 of AWS Budgets</a:t>
            </a:r>
          </a:p>
        </p:txBody>
      </p:sp>
      <p:sp>
        <p:nvSpPr>
          <p:cNvPr id="3" name="Content Placeholder 2"/>
          <p:cNvSpPr>
            <a:spLocks noGrp="1"/>
          </p:cNvSpPr>
          <p:nvPr>
            <p:ph idx="1"/>
          </p:nvPr>
        </p:nvSpPr>
        <p:spPr/>
        <p:txBody>
          <a:bodyPr/>
          <a:lstStyle/>
          <a:p>
            <a:r>
              <a:rPr dirty="0"/>
              <a:t>Customizable cost, usage, and reservation budgets.</a:t>
            </a:r>
          </a:p>
          <a:p>
            <a:r>
              <a:rPr dirty="0"/>
              <a:t>Automated alerts via email and SNS notifications.</a:t>
            </a:r>
          </a:p>
          <a:p>
            <a:r>
              <a:rPr dirty="0"/>
              <a:t>Forecasting based on historical spending trends.</a:t>
            </a:r>
          </a:p>
          <a:p>
            <a:r>
              <a:rPr dirty="0"/>
              <a:t>Integration with AWS Cost Explorer and AWS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AWS Budgets</a:t>
            </a:r>
          </a:p>
        </p:txBody>
      </p:sp>
      <p:sp>
        <p:nvSpPr>
          <p:cNvPr id="3" name="Content Placeholder 2"/>
          <p:cNvSpPr>
            <a:spLocks noGrp="1"/>
          </p:cNvSpPr>
          <p:nvPr>
            <p:ph idx="1"/>
          </p:nvPr>
        </p:nvSpPr>
        <p:spPr/>
        <p:txBody>
          <a:bodyPr/>
          <a:lstStyle/>
          <a:p>
            <a:r>
              <a:rPr dirty="0"/>
              <a:t>Prevents unexpected cost overruns.</a:t>
            </a:r>
          </a:p>
          <a:p>
            <a:r>
              <a:rPr dirty="0"/>
              <a:t>Improves financial planning and accountability.</a:t>
            </a:r>
          </a:p>
          <a:p>
            <a:r>
              <a:rPr dirty="0"/>
              <a:t>Enhances cost transparency across teams.</a:t>
            </a:r>
          </a:p>
          <a:p>
            <a:r>
              <a:rPr dirty="0"/>
              <a:t>Provides real-time insights for proactive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AWS Budgets vs. AWS Cost Explorer</a:t>
            </a:r>
          </a:p>
        </p:txBody>
      </p:sp>
      <p:sp>
        <p:nvSpPr>
          <p:cNvPr id="3" name="Content Placeholder 2"/>
          <p:cNvSpPr>
            <a:spLocks noGrp="1"/>
          </p:cNvSpPr>
          <p:nvPr>
            <p:ph idx="1"/>
          </p:nvPr>
        </p:nvSpPr>
        <p:spPr/>
        <p:txBody>
          <a:bodyPr/>
          <a:lstStyle/>
          <a:p>
            <a:r>
              <a:rPr dirty="0"/>
              <a:t>AWS Budgets: Focuses on cost control with predefined budgets.</a:t>
            </a:r>
          </a:p>
          <a:p>
            <a:r>
              <a:rPr dirty="0"/>
              <a:t>AWS Cost Explorer: Provides detailed spend analysis and trends.</a:t>
            </a:r>
          </a:p>
          <a:p>
            <a:r>
              <a:rPr dirty="0"/>
              <a:t>Combining both enhances financial governance in AWS.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 Success Story</a:t>
            </a:r>
          </a:p>
        </p:txBody>
      </p:sp>
      <p:sp>
        <p:nvSpPr>
          <p:cNvPr id="3" name="Content Placeholder 2"/>
          <p:cNvSpPr>
            <a:spLocks noGrp="1"/>
          </p:cNvSpPr>
          <p:nvPr>
            <p:ph idx="1"/>
          </p:nvPr>
        </p:nvSpPr>
        <p:spPr/>
        <p:txBody>
          <a:bodyPr>
            <a:normAutofit/>
          </a:bodyPr>
          <a:lstStyle/>
          <a:p>
            <a:r>
              <a:rPr lang="en-US" b="0" i="0" dirty="0">
                <a:effectLst/>
              </a:rPr>
              <a:t>A notable AWS Budgets success story is where a large e-commerce company used the service to proactively manage cloud costs by setting custom budgets for different departments, receiving alerts when nearing thresholds, and ultimately achieving significant cost savings by identifying and addressing areas of excessive usage, particularly during peak shopping seasons, allowing them to optimize resource allocation and avoid unexpected bills. </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502</TotalTime>
  <Words>348</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AWS Budgets: Managing Cloud Costs Effectively</vt:lpstr>
      <vt:lpstr>What is AWS Budgets?</vt:lpstr>
      <vt:lpstr>Architecture of AWS Budgets</vt:lpstr>
      <vt:lpstr>Working Principle of AWS Budgets</vt:lpstr>
      <vt:lpstr>Use Cases of AWS Budgets</vt:lpstr>
      <vt:lpstr>Key Features of AWS Budgets</vt:lpstr>
      <vt:lpstr>Benefits of AWS Budgets</vt:lpstr>
      <vt:lpstr>AWS Budgets vs. AWS Cost Explorer</vt:lpstr>
      <vt:lpstr>Case Study / Success Story</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Nimesh Dash the king</cp:lastModifiedBy>
  <cp:revision>2</cp:revision>
  <dcterms:created xsi:type="dcterms:W3CDTF">2013-01-27T09:14:16Z</dcterms:created>
  <dcterms:modified xsi:type="dcterms:W3CDTF">2025-02-01T15:18:39Z</dcterms:modified>
  <cp:category/>
</cp:coreProperties>
</file>