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DDFD754F-077B-48F0-892E-5D88FEDDD54B}">
          <p14:sldIdLst>
            <p14:sldId id="256"/>
          </p14:sldIdLst>
        </p14:section>
        <p14:section name="Sección sin título" id="{423CF900-53F4-4395-8F52-3801BD1FC720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766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1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22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118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15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256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452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6441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737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834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316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679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5223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139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275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130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5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10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1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87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0A50E-E1C5-4AA6-AA33-3DE69258F5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Presentación ALO-IO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133655-A8F7-444E-903B-E63CB47EC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Trabajo fin de grado superior</a:t>
            </a:r>
          </a:p>
          <a:p>
            <a:r>
              <a:rPr lang="es-ES" dirty="0"/>
              <a:t>Alumno: Jesús Mateos Martos</a:t>
            </a:r>
          </a:p>
          <a:p>
            <a:r>
              <a:rPr lang="es-ES" dirty="0"/>
              <a:t>Tutor de proyecto: José Hermida Marcos</a:t>
            </a:r>
          </a:p>
        </p:txBody>
      </p:sp>
    </p:spTree>
    <p:extLst>
      <p:ext uri="{BB962C8B-B14F-4D97-AF65-F5344CB8AC3E}">
        <p14:creationId xmlns:p14="http://schemas.microsoft.com/office/powerpoint/2010/main" val="705692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79C6F-6342-4E11-AFFE-93A00EFE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9D86E7B-E315-4765-939A-516B073A9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0987" y="-81102"/>
            <a:ext cx="12302987" cy="701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5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FE1D3-8CD5-4191-AE70-B2A7D46E9EE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04240" y="1452880"/>
            <a:ext cx="3627120" cy="1108868"/>
          </a:xfrm>
        </p:spPr>
        <p:txBody>
          <a:bodyPr>
            <a:normAutofit/>
          </a:bodyPr>
          <a:lstStyle/>
          <a:p>
            <a:r>
              <a:rPr lang="es-ES" dirty="0"/>
              <a:t>Introducción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B96C11F-492F-45CF-A34B-715E7028433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634480" y="780891"/>
            <a:ext cx="5438238" cy="5296217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65C10C2-5FDA-429E-851E-31207FCCED31}"/>
              </a:ext>
            </a:extLst>
          </p:cNvPr>
          <p:cNvSpPr txBox="1"/>
          <p:nvPr/>
        </p:nvSpPr>
        <p:spPr>
          <a:xfrm>
            <a:off x="1229360" y="2377440"/>
            <a:ext cx="5547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logo nace de la idea de juntar un trabajador (Control de presencia laboral y una llama que representa rapidez, eficiencia</a:t>
            </a:r>
          </a:p>
        </p:txBody>
      </p:sp>
    </p:spTree>
    <p:extLst>
      <p:ext uri="{BB962C8B-B14F-4D97-AF65-F5344CB8AC3E}">
        <p14:creationId xmlns:p14="http://schemas.microsoft.com/office/powerpoint/2010/main" val="217949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B66E15F-AA9B-4568-A454-8F1C409A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Resumen de la presentación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D3C52201-F79F-4CE2-828E-8102A1D3B6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Apartado de trabajadores</a:t>
            </a:r>
          </a:p>
          <a:p>
            <a:pPr lvl="1"/>
            <a:r>
              <a:rPr lang="es-ES" dirty="0"/>
              <a:t>Realización de fichajes</a:t>
            </a:r>
          </a:p>
          <a:p>
            <a:pPr lvl="1"/>
            <a:r>
              <a:rPr lang="es-ES" dirty="0"/>
              <a:t>Peticiones de vacaciones</a:t>
            </a:r>
          </a:p>
          <a:p>
            <a:pPr lvl="1"/>
            <a:r>
              <a:rPr lang="es-ES" dirty="0"/>
              <a:t>Revisar calendario laboral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219DD311-8EE6-4061-9EEF-46B9E5F39C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Apartado de administradores</a:t>
            </a:r>
          </a:p>
          <a:p>
            <a:pPr lvl="1"/>
            <a:r>
              <a:rPr lang="es-ES" dirty="0"/>
              <a:t>Gestión de trabajadores</a:t>
            </a:r>
          </a:p>
          <a:p>
            <a:pPr lvl="1"/>
            <a:r>
              <a:rPr lang="es-ES" dirty="0"/>
              <a:t>Gestión de equipos de trabajo</a:t>
            </a:r>
          </a:p>
          <a:p>
            <a:pPr lvl="1"/>
            <a:r>
              <a:rPr lang="es-ES" dirty="0"/>
              <a:t>Gestión de turnos de trabajo</a:t>
            </a:r>
          </a:p>
          <a:p>
            <a:pPr lvl="1"/>
            <a:r>
              <a:rPr lang="es-ES" dirty="0"/>
              <a:t>Gestión de tareas de trabajo</a:t>
            </a:r>
          </a:p>
          <a:p>
            <a:pPr lvl="1"/>
            <a:r>
              <a:rPr lang="es-ES" dirty="0"/>
              <a:t>Gestión de zonas de trabajo</a:t>
            </a:r>
          </a:p>
          <a:p>
            <a:pPr lvl="1"/>
            <a:r>
              <a:rPr lang="es-ES" dirty="0"/>
              <a:t>Gestión de vacaciones e incidencias</a:t>
            </a:r>
          </a:p>
        </p:txBody>
      </p:sp>
    </p:spTree>
    <p:extLst>
      <p:ext uri="{BB962C8B-B14F-4D97-AF65-F5344CB8AC3E}">
        <p14:creationId xmlns:p14="http://schemas.microsoft.com/office/powerpoint/2010/main" val="26476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7EAA0B4-328C-49F6-81C1-57B0202C8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/>
          <a:lstStyle/>
          <a:p>
            <a:r>
              <a:rPr lang="es-ES" dirty="0"/>
              <a:t>Duración final del desarrollo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E9C0CBBA-EA36-41E0-95F7-3BEAA1F4C4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¿Cuánto tiempo ha tomado desarrollar esta aplicación?</a:t>
            </a:r>
          </a:p>
        </p:txBody>
      </p:sp>
    </p:spTree>
    <p:extLst>
      <p:ext uri="{BB962C8B-B14F-4D97-AF65-F5344CB8AC3E}">
        <p14:creationId xmlns:p14="http://schemas.microsoft.com/office/powerpoint/2010/main" val="3670152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FDB6EE3-59D3-4ECF-87EE-26D5307E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2840568"/>
          </a:xfrm>
        </p:spPr>
        <p:txBody>
          <a:bodyPr anchor="ctr">
            <a:normAutofit/>
          </a:bodyPr>
          <a:lstStyle/>
          <a:p>
            <a:r>
              <a:rPr lang="es-ES" sz="4000" dirty="0"/>
              <a:t>La duración total del proyecto se estima en un total de </a:t>
            </a:r>
            <a:r>
              <a:rPr lang="es-ES" sz="4000" b="1" dirty="0"/>
              <a:t>113 horas</a:t>
            </a:r>
            <a:r>
              <a:rPr lang="es-ES" sz="4000" dirty="0"/>
              <a:t> aproximadamente </a:t>
            </a:r>
          </a:p>
        </p:txBody>
      </p:sp>
      <p:pic>
        <p:nvPicPr>
          <p:cNvPr id="2052" name="Picture 4" descr="3d Gente - Hombre, Persona Y Un Signo De Interrogación. Fotos, Retratos,  Imágenes Y Fotografía De Archivo Libres De Derecho. Image 18437101.">
            <a:extLst>
              <a:ext uri="{FF2B5EF4-FFF2-40B4-BE49-F238E27FC236}">
                <a16:creationId xmlns:a16="http://schemas.microsoft.com/office/drawing/2014/main" id="{4463E74A-81F6-4CC4-9F90-F5B9BE346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38" y="1902301"/>
            <a:ext cx="3188002" cy="305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989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0796346-77C9-409A-8F39-B5617B97D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762" y="889684"/>
            <a:ext cx="9219718" cy="525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4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E435D6E-CA5A-41B1-AA12-FFB9C1A57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965" y="1381760"/>
            <a:ext cx="5378172" cy="431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49C6E8A-430B-4B74-814A-19CB93D44E24}"/>
              </a:ext>
            </a:extLst>
          </p:cNvPr>
          <p:cNvSpPr txBox="1"/>
          <p:nvPr/>
        </p:nvSpPr>
        <p:spPr>
          <a:xfrm>
            <a:off x="1239520" y="2367280"/>
            <a:ext cx="3383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/>
              <a:t>Diseño Estructural</a:t>
            </a:r>
          </a:p>
        </p:txBody>
      </p:sp>
    </p:spTree>
    <p:extLst>
      <p:ext uri="{BB962C8B-B14F-4D97-AF65-F5344CB8AC3E}">
        <p14:creationId xmlns:p14="http://schemas.microsoft.com/office/powerpoint/2010/main" val="931761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0C9CD-E1FC-4A30-8FE8-A24724C10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MVCP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F84892B-43A7-48F5-8749-1503EA93A0B1}"/>
              </a:ext>
            </a:extLst>
          </p:cNvPr>
          <p:cNvSpPr txBox="1"/>
          <p:nvPr/>
        </p:nvSpPr>
        <p:spPr>
          <a:xfrm>
            <a:off x="3982720" y="2915920"/>
            <a:ext cx="589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/>
              <a:t>¿Qué 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/>
              <a:t>¿Modelo?¿Vista?¿Controlador?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/>
              <a:t>¿¡Persistencia!?</a:t>
            </a:r>
          </a:p>
        </p:txBody>
      </p:sp>
    </p:spTree>
    <p:extLst>
      <p:ext uri="{BB962C8B-B14F-4D97-AF65-F5344CB8AC3E}">
        <p14:creationId xmlns:p14="http://schemas.microsoft.com/office/powerpoint/2010/main" val="2214025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07616-B630-426D-90A8-4060403A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Aspectos a mejorar de la aplicación.</a:t>
            </a:r>
          </a:p>
        </p:txBody>
      </p:sp>
      <p:sp>
        <p:nvSpPr>
          <p:cNvPr id="4" name="Bocadillo: rectángulo 3">
            <a:extLst>
              <a:ext uri="{FF2B5EF4-FFF2-40B4-BE49-F238E27FC236}">
                <a16:creationId xmlns:a16="http://schemas.microsoft.com/office/drawing/2014/main" id="{89D52CB4-556B-477E-B090-9EB45D066784}"/>
              </a:ext>
            </a:extLst>
          </p:cNvPr>
          <p:cNvSpPr/>
          <p:nvPr/>
        </p:nvSpPr>
        <p:spPr>
          <a:xfrm>
            <a:off x="213361" y="2529840"/>
            <a:ext cx="3495040" cy="3017520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MEJORAS VISUALES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r>
              <a:rPr lang="es-ES" dirty="0"/>
              <a:t>Mejorar la experiencia de usuario para garantizar una mayor comodidad a la hora de navegar por la app.</a:t>
            </a:r>
          </a:p>
        </p:txBody>
      </p:sp>
      <p:sp>
        <p:nvSpPr>
          <p:cNvPr id="6" name="Bocadillo: rectángulo 5">
            <a:extLst>
              <a:ext uri="{FF2B5EF4-FFF2-40B4-BE49-F238E27FC236}">
                <a16:creationId xmlns:a16="http://schemas.microsoft.com/office/drawing/2014/main" id="{F983D238-21EB-48D3-A9BD-AB06BDB0E482}"/>
              </a:ext>
            </a:extLst>
          </p:cNvPr>
          <p:cNvSpPr/>
          <p:nvPr/>
        </p:nvSpPr>
        <p:spPr>
          <a:xfrm>
            <a:off x="3965414" y="2529840"/>
            <a:ext cx="3712531" cy="3017520"/>
          </a:xfrm>
          <a:prstGeom prst="wedgeRectCallou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MEJORAS FUNCIONALES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r>
              <a:rPr lang="es-ES" dirty="0"/>
              <a:t>Mejorar el código limpio para facilitar la comprensión a mi yo futuro o futuros programadores</a:t>
            </a:r>
          </a:p>
          <a:p>
            <a:pPr algn="ctr"/>
            <a:endParaRPr lang="es-ES" dirty="0"/>
          </a:p>
        </p:txBody>
      </p:sp>
      <p:sp>
        <p:nvSpPr>
          <p:cNvPr id="7" name="Bocadillo: rectángulo 6">
            <a:extLst>
              <a:ext uri="{FF2B5EF4-FFF2-40B4-BE49-F238E27FC236}">
                <a16:creationId xmlns:a16="http://schemas.microsoft.com/office/drawing/2014/main" id="{A8F9BA01-E4E9-47AE-926A-0ABF5577BDA7}"/>
              </a:ext>
            </a:extLst>
          </p:cNvPr>
          <p:cNvSpPr/>
          <p:nvPr/>
        </p:nvSpPr>
        <p:spPr>
          <a:xfrm>
            <a:off x="8006079" y="2529840"/>
            <a:ext cx="3712530" cy="3017520"/>
          </a:xfrm>
          <a:prstGeom prst="wedgeRectCallo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MEJORAS TÉCNICAS</a:t>
            </a:r>
          </a:p>
          <a:p>
            <a:pPr algn="ctr"/>
            <a:r>
              <a:rPr lang="es-ES" dirty="0"/>
              <a:t>La aplicación se ha desarrollado sobre una beta, seria conveniente ajustarla una vez haya salido el producto final.</a:t>
            </a:r>
          </a:p>
        </p:txBody>
      </p:sp>
    </p:spTree>
    <p:extLst>
      <p:ext uri="{BB962C8B-B14F-4D97-AF65-F5344CB8AC3E}">
        <p14:creationId xmlns:p14="http://schemas.microsoft.com/office/powerpoint/2010/main" val="3823072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201</Words>
  <Application>Microsoft Office PowerPoint</Application>
  <PresentationFormat>Panorámica</PresentationFormat>
  <Paragraphs>37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2" baseType="lpstr">
      <vt:lpstr>Orgánico</vt:lpstr>
      <vt:lpstr>Ion</vt:lpstr>
      <vt:lpstr>Presentación ALO-IO</vt:lpstr>
      <vt:lpstr>Introducción</vt:lpstr>
      <vt:lpstr>Resumen de la presentación</vt:lpstr>
      <vt:lpstr>Duración final del desarrollo</vt:lpstr>
      <vt:lpstr>La duración total del proyecto se estima en un total de 113 horas aproximadamente </vt:lpstr>
      <vt:lpstr>Presentación de PowerPoint</vt:lpstr>
      <vt:lpstr>Presentación de PowerPoint</vt:lpstr>
      <vt:lpstr>MVCP</vt:lpstr>
      <vt:lpstr>Aspectos a mejorar de la aplicación.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ALO-IO</dc:title>
  <dc:creator>Jesús Mateos</dc:creator>
  <cp:lastModifiedBy>Jesús Mateos</cp:lastModifiedBy>
  <cp:revision>6</cp:revision>
  <dcterms:created xsi:type="dcterms:W3CDTF">2022-06-13T12:24:32Z</dcterms:created>
  <dcterms:modified xsi:type="dcterms:W3CDTF">2022-06-17T11:58:26Z</dcterms:modified>
</cp:coreProperties>
</file>