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0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22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0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33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84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64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8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6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72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4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5B01-2DB7-4F28-B252-C5AA449A967F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16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65033" y="2024109"/>
            <a:ext cx="7060706" cy="1402671"/>
          </a:xfrm>
        </p:spPr>
        <p:txBody>
          <a:bodyPr>
            <a:normAutofit fontScale="90000"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для бизнеса на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Tilda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80194" y="4898178"/>
            <a:ext cx="4959658" cy="969962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учащийся Петренко В.А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Группы: б1-ИФСТипу-11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480897"/>
            <a:ext cx="455358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7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0278" y="338492"/>
            <a:ext cx="4994429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1466" y="1998250"/>
            <a:ext cx="3405326" cy="2866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GProject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по предоставлению услуг в сфере дизайнерского оформления внешнего и внутреннего пространства стен.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ЦА сайта являются владельцы мелких и крупных бизнесов, в сфере общепита и развлечений.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08" y="1998250"/>
            <a:ext cx="7200177" cy="360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30975" y="2766218"/>
            <a:ext cx="5530049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2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Ознакомление с компанией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872" y="1690688"/>
            <a:ext cx="9416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3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1744" y="365125"/>
            <a:ext cx="4988511" cy="120622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услуг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503" y="1825625"/>
            <a:ext cx="103529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9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3787" y="500062"/>
            <a:ext cx="4704425" cy="99138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для заявки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40" y="1825625"/>
            <a:ext cx="9781520" cy="4351338"/>
          </a:xfrm>
        </p:spPr>
      </p:pic>
    </p:spTree>
    <p:extLst>
      <p:ext uri="{BB962C8B-B14F-4D97-AF65-F5344CB8AC3E}">
        <p14:creationId xmlns:p14="http://schemas.microsoft.com/office/powerpoint/2010/main" val="93533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данных о расположении компании и контактах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1931"/>
            <a:ext cx="10515600" cy="39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0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7399" y="2766218"/>
            <a:ext cx="6317202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439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66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Сайт для бизнеса на Tilda </vt:lpstr>
      <vt:lpstr>Целевая аудитория</vt:lpstr>
      <vt:lpstr>Функционал сайта</vt:lpstr>
      <vt:lpstr>Ознакомление с компанией</vt:lpstr>
      <vt:lpstr>Просмотр услуг</vt:lpstr>
      <vt:lpstr>Форма для заявки</vt:lpstr>
      <vt:lpstr>Предоставление данных о расположении компании и контактах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бизнеса на Tilda </dc:title>
  <dc:creator>Vlad Petrenko</dc:creator>
  <cp:lastModifiedBy>Vlad Petrenko</cp:lastModifiedBy>
  <cp:revision>4</cp:revision>
  <dcterms:created xsi:type="dcterms:W3CDTF">2023-06-18T19:59:09Z</dcterms:created>
  <dcterms:modified xsi:type="dcterms:W3CDTF">2023-06-18T20:35:52Z</dcterms:modified>
</cp:coreProperties>
</file>