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314" r:id="rId4"/>
    <p:sldId id="270" r:id="rId5"/>
    <p:sldId id="259" r:id="rId6"/>
    <p:sldId id="317" r:id="rId7"/>
    <p:sldId id="316" r:id="rId8"/>
    <p:sldId id="260" r:id="rId9"/>
    <p:sldId id="261" r:id="rId10"/>
    <p:sldId id="265" r:id="rId11"/>
    <p:sldId id="318" r:id="rId12"/>
    <p:sldId id="319" r:id="rId13"/>
    <p:sldId id="320" r:id="rId14"/>
    <p:sldId id="267" r:id="rId15"/>
    <p:sldId id="25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268" r:id="rId24"/>
    <p:sldId id="329" r:id="rId25"/>
    <p:sldId id="330" r:id="rId26"/>
    <p:sldId id="331" r:id="rId27"/>
    <p:sldId id="328" r:id="rId28"/>
  </p:sldIdLst>
  <p:sldSz cx="9144000" cy="6858000" type="screen4x3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E26CFE-B486-445A-ABFC-7B2F63BE82C3}">
  <a:tblStyle styleId="{96E26CFE-B486-445A-ABFC-7B2F63BE8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14T07:55:04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1852 935 0</inkml:trace>
  <inkml:trace contextRef="#ctx0" brushRef="#br0" timeOffset="214.92">1852 935 0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35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32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396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88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9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987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0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fd19281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fd19281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94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755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143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71d9987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71d9987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71d9987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71d9987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005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71d9987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71d9987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31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71d9987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71d9987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62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71d9987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71d9987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fd19281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fd19281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4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6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4851810" y="2030637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43" name="Google Shape;343;p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48" name="Google Shape;348;p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53" name="Google Shape;353;p1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6" name="Google Shape;46;p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1" name="Google Shape;51;p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6" name="Google Shape;56;p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518100" y="2078344"/>
            <a:ext cx="8107800" cy="4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5" name="Google Shape;65;p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70" name="Google Shape;70;p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4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4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81" name="Google Shape;81;p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184730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495579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847305" y="4427859"/>
            <a:ext cx="2291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955795" y="4427859"/>
            <a:ext cx="2291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99" name="Google Shape;99;p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04" name="Google Shape;104;p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5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10" name="Google Shape;110;p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8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2125800" y="2424539"/>
            <a:ext cx="4892400" cy="10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77" name="Google Shape;177;p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82" name="Google Shape;182;p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87" name="Google Shape;187;p8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8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8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8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014523" y="3405867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5014523" y="4301979"/>
            <a:ext cx="27798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02" name="Google Shape;202;p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07" name="Google Shape;207;p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9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13" name="Google Shape;213;p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1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11"/>
          <p:cNvSpPr txBox="1">
            <a:spLocks noGrp="1"/>
          </p:cNvSpPr>
          <p:nvPr>
            <p:ph type="subTitle" idx="1"/>
          </p:nvPr>
        </p:nvSpPr>
        <p:spPr>
          <a:xfrm>
            <a:off x="1284000" y="4018188"/>
            <a:ext cx="6576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32" name="Google Shape;232;p1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37" name="Google Shape;237;p1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42" name="Google Shape;242;p1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2" r:id="rId11"/>
    <p:sldLayoutId id="2147483666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21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21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workflow_database.pdf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ystem_testing.pdf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uggest.docx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ating%20calculations.xlsx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1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ork Hire M</a:t>
            </a:r>
            <a:r>
              <a:rPr lang="en" dirty="0">
                <a:solidFill>
                  <a:schemeClr val="tx1"/>
                </a:solidFill>
              </a:rPr>
              <a:t>arketplace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PROJECT PROPOSAL</a:t>
            </a: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grpSp>
        <p:nvGrpSpPr>
          <p:cNvPr id="710" name="Google Shape;710;p33"/>
          <p:cNvGrpSpPr/>
          <p:nvPr/>
        </p:nvGrpSpPr>
        <p:grpSpPr>
          <a:xfrm>
            <a:off x="5521251" y="1594953"/>
            <a:ext cx="3030016" cy="3668094"/>
            <a:chOff x="5216629" y="1454784"/>
            <a:chExt cx="3261589" cy="3948432"/>
          </a:xfrm>
        </p:grpSpPr>
        <p:sp>
          <p:nvSpPr>
            <p:cNvPr id="711" name="Google Shape;711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33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33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33"/>
            <p:cNvCxnSpPr>
              <a:stCxn id="721" idx="2"/>
              <a:endCxn id="730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732" name="Google Shape;732;p33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E57D54-7DFA-421C-81A4-84E9EF5C8E23}"/>
              </a:ext>
            </a:extLst>
          </p:cNvPr>
          <p:cNvSpPr txBox="1"/>
          <p:nvPr/>
        </p:nvSpPr>
        <p:spPr>
          <a:xfrm>
            <a:off x="443875" y="4748002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BCA6_18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EF4255-E4E7-7CA7-7BC5-229964C28560}"/>
                  </a:ext>
                </a:extLst>
              </p14:cNvPr>
              <p14:cNvContentPartPr/>
              <p14:nvPr/>
            </p14:nvContentPartPr>
            <p14:xfrm>
              <a:off x="666720" y="3366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EF4255-E4E7-7CA7-7BC5-229964C285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327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5014523" y="3405867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Employer</a:t>
            </a:r>
            <a:endParaRPr dirty="0"/>
          </a:p>
        </p:txBody>
      </p:sp>
      <p:sp>
        <p:nvSpPr>
          <p:cNvPr id="947" name="Google Shape;947;p42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949" name="Google Shape;949;p42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0" name="Google Shape;950;p42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951" name="Google Shape;951;p42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IN"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7626544" y="1675213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5461432" y="1174732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4679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2">
            <a:hlinkClick r:id="rId6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BA8E5B-8942-4D31-9B6E-DBAA19B5E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FCAA23-AD05-44DB-B4E8-1FB8FDF86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" y="734761"/>
            <a:ext cx="3934273" cy="5348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4776948" y="1398393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</a:t>
            </a:r>
            <a:endParaRPr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Update profile</a:t>
            </a:r>
          </a:p>
          <a:p>
            <a:pPr marL="285750" lvl="0" indent="-28575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See list of employer who have place bids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Hire freelancers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Communicate via chat</a:t>
            </a:r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38" name="Google Shape;838;p38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39" name="Google Shape;839;p38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38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38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6">
            <a:alphaModFix/>
          </a:blip>
          <a:srcRect l="7155" t="35391" r="7155" b="9585"/>
          <a:stretch/>
        </p:blipFill>
        <p:spPr>
          <a:xfrm>
            <a:off x="897715" y="1816597"/>
            <a:ext cx="3035400" cy="2922000"/>
          </a:xfrm>
          <a:prstGeom prst="roundRect">
            <a:avLst>
              <a:gd name="adj" fmla="val 6945"/>
            </a:avLst>
          </a:prstGeom>
          <a:noFill/>
          <a:ln>
            <a:noFill/>
          </a:ln>
        </p:spPr>
      </p:pic>
      <p:sp>
        <p:nvSpPr>
          <p:cNvPr id="843" name="Google Shape;843;p38"/>
          <p:cNvSpPr/>
          <p:nvPr/>
        </p:nvSpPr>
        <p:spPr>
          <a:xfrm>
            <a:off x="3756115" y="15002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565590" y="44091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8"/>
          <p:cNvCxnSpPr>
            <a:cxnSpLocks/>
            <a:stCxn id="843" idx="2"/>
            <a:endCxn id="842" idx="3"/>
          </p:cNvCxnSpPr>
          <p:nvPr/>
        </p:nvCxnSpPr>
        <p:spPr>
          <a:xfrm rot="5400000">
            <a:off x="3488761" y="2655042"/>
            <a:ext cx="1066909" cy="178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846" name="Google Shape;846;p38"/>
          <p:cNvCxnSpPr>
            <a:cxnSpLocks/>
            <a:stCxn id="844" idx="2"/>
            <a:endCxn id="842" idx="2"/>
          </p:cNvCxnSpPr>
          <p:nvPr/>
        </p:nvCxnSpPr>
        <p:spPr>
          <a:xfrm rot="5400000" flipH="1" flipV="1">
            <a:off x="1477606" y="4181780"/>
            <a:ext cx="380991" cy="1494625"/>
          </a:xfrm>
          <a:prstGeom prst="bentConnector3">
            <a:avLst>
              <a:gd name="adj1" fmla="val -60001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847" name="Google Shape;847;p38"/>
          <p:cNvGrpSpPr/>
          <p:nvPr/>
        </p:nvGrpSpPr>
        <p:grpSpPr>
          <a:xfrm>
            <a:off x="3931941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720095" y="4530239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3986930" y="4863184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8038184" y="1403793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834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Freelancer</a:t>
            </a:r>
            <a:endParaRPr dirty="0"/>
          </a:p>
        </p:txBody>
      </p:sp>
      <p:sp>
        <p:nvSpPr>
          <p:cNvPr id="812" name="Google Shape;81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13" name="Google Shape;81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3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37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3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17" name="Google Shape;817;p37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IN"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3470151" y="1675213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417889" y="1434844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3232477" y="5316964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399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821174-C3CE-453D-A89F-2B400F93B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75" y="773278"/>
            <a:ext cx="3908245" cy="53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4776948" y="1398393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</a:t>
            </a:r>
            <a:endParaRPr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Update profile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Place bids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Communicate via chat</a:t>
            </a:r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838" name="Google Shape;838;p38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39" name="Google Shape;839;p38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38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38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6">
            <a:alphaModFix/>
          </a:blip>
          <a:srcRect l="7155" t="35391" r="7155" b="9585"/>
          <a:stretch/>
        </p:blipFill>
        <p:spPr>
          <a:xfrm>
            <a:off x="897715" y="1816597"/>
            <a:ext cx="3035400" cy="2922000"/>
          </a:xfrm>
          <a:prstGeom prst="roundRect">
            <a:avLst>
              <a:gd name="adj" fmla="val 6945"/>
            </a:avLst>
          </a:prstGeom>
          <a:noFill/>
          <a:ln>
            <a:noFill/>
          </a:ln>
        </p:spPr>
      </p:pic>
      <p:sp>
        <p:nvSpPr>
          <p:cNvPr id="843" name="Google Shape;843;p38"/>
          <p:cNvSpPr/>
          <p:nvPr/>
        </p:nvSpPr>
        <p:spPr>
          <a:xfrm>
            <a:off x="3756115" y="15002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565590" y="44091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8"/>
          <p:cNvCxnSpPr>
            <a:cxnSpLocks/>
            <a:stCxn id="843" idx="2"/>
            <a:endCxn id="842" idx="3"/>
          </p:cNvCxnSpPr>
          <p:nvPr/>
        </p:nvCxnSpPr>
        <p:spPr>
          <a:xfrm rot="5400000">
            <a:off x="3488761" y="2655042"/>
            <a:ext cx="1066909" cy="178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846" name="Google Shape;846;p38"/>
          <p:cNvCxnSpPr>
            <a:cxnSpLocks/>
            <a:stCxn id="844" idx="2"/>
            <a:endCxn id="842" idx="2"/>
          </p:cNvCxnSpPr>
          <p:nvPr/>
        </p:nvCxnSpPr>
        <p:spPr>
          <a:xfrm rot="5400000" flipH="1" flipV="1">
            <a:off x="1477606" y="4181780"/>
            <a:ext cx="380991" cy="1494625"/>
          </a:xfrm>
          <a:prstGeom prst="bentConnector3">
            <a:avLst>
              <a:gd name="adj1" fmla="val -60001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847" name="Google Shape;847;p38"/>
          <p:cNvGrpSpPr/>
          <p:nvPr/>
        </p:nvGrpSpPr>
        <p:grpSpPr>
          <a:xfrm>
            <a:off x="3931941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720095" y="4530239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3986930" y="4863184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8038184" y="1403793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38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4"/>
          <p:cNvSpPr txBox="1">
            <a:spLocks noGrp="1"/>
          </p:cNvSpPr>
          <p:nvPr>
            <p:ph type="title"/>
          </p:nvPr>
        </p:nvSpPr>
        <p:spPr>
          <a:xfrm>
            <a:off x="2125800" y="2424539"/>
            <a:ext cx="4892400" cy="10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Diagrams</a:t>
            </a:r>
            <a:endParaRPr dirty="0"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02" name="Google Shape;1002;p4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3" name="Google Shape;1003;p4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04" name="Google Shape;1004;p4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4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6" name="Google Shape;1006;p44"/>
          <p:cNvSpPr/>
          <p:nvPr/>
        </p:nvSpPr>
        <p:spPr>
          <a:xfrm>
            <a:off x="7415553" y="19902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5573204" y="1116799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4"/>
          <p:cNvSpPr/>
          <p:nvPr/>
        </p:nvSpPr>
        <p:spPr>
          <a:xfrm>
            <a:off x="3403871" y="5044002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926374" y="4351501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5715287" y="1262747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4"/>
          <p:cNvGrpSpPr/>
          <p:nvPr/>
        </p:nvGrpSpPr>
        <p:grpSpPr>
          <a:xfrm>
            <a:off x="3476568" y="5189940"/>
            <a:ext cx="551809" cy="405310"/>
            <a:chOff x="2278533" y="2937377"/>
            <a:chExt cx="346788" cy="254704"/>
          </a:xfrm>
        </p:grpSpPr>
        <p:sp>
          <p:nvSpPr>
            <p:cNvPr id="1017" name="Google Shape;1017;p44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0" name="Google Shape;1020;p44"/>
          <p:cNvCxnSpPr>
            <a:endCxn id="1007" idx="3"/>
          </p:cNvCxnSpPr>
          <p:nvPr/>
        </p:nvCxnSpPr>
        <p:spPr>
          <a:xfrm rot="10800000">
            <a:off x="6270404" y="1465399"/>
            <a:ext cx="3156000" cy="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1021" name="Google Shape;1021;p44"/>
          <p:cNvCxnSpPr>
            <a:stCxn id="1008" idx="3"/>
          </p:cNvCxnSpPr>
          <p:nvPr/>
        </p:nvCxnSpPr>
        <p:spPr>
          <a:xfrm>
            <a:off x="4101071" y="5392602"/>
            <a:ext cx="535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5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6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F8C43-83EA-4E94-BCBA-39FCCDE1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30280"/>
            <a:ext cx="8277456" cy="572700"/>
          </a:xfrm>
        </p:spPr>
        <p:txBody>
          <a:bodyPr/>
          <a:lstStyle/>
          <a:p>
            <a:pPr algn="ctr"/>
            <a:r>
              <a:rPr lang="en-IN" dirty="0"/>
              <a:t>Registration and login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301983-DAB7-46E2-8640-A6CFC37BA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653610"/>
            <a:ext cx="4019551" cy="428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F8C43-83EA-4E94-BCBA-39FCCDE1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30280"/>
            <a:ext cx="8277456" cy="572700"/>
          </a:xfrm>
        </p:spPr>
        <p:txBody>
          <a:bodyPr/>
          <a:lstStyle/>
          <a:p>
            <a:pPr algn="ctr"/>
            <a:r>
              <a:rPr lang="en-IN" dirty="0"/>
              <a:t>Find work and proposal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14A2-665D-421F-96C3-B5EB8C0BE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02980"/>
            <a:ext cx="4257306" cy="4767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43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F8C43-83EA-4E94-BCBA-39FCCDE1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30280"/>
            <a:ext cx="8277456" cy="572700"/>
          </a:xfrm>
        </p:spPr>
        <p:txBody>
          <a:bodyPr/>
          <a:lstStyle/>
          <a:p>
            <a:pPr algn="ctr"/>
            <a:r>
              <a:rPr lang="en-IN" dirty="0"/>
              <a:t>Hire freelancer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C5EB46-13F1-4489-8E55-055BE0C9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2980"/>
            <a:ext cx="4381499" cy="4624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29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F8C43-83EA-4E94-BCBA-39FCCDE1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30280"/>
            <a:ext cx="8277456" cy="572700"/>
          </a:xfrm>
        </p:spPr>
        <p:txBody>
          <a:bodyPr/>
          <a:lstStyle/>
          <a:p>
            <a:pPr algn="ctr"/>
            <a:r>
              <a:rPr lang="en-IN" dirty="0"/>
              <a:t>Apply for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42B87-97F2-4279-8873-8FE3AC6DF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48" y="1564190"/>
            <a:ext cx="4442352" cy="4463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4"/>
          <p:cNvSpPr txBox="1">
            <a:spLocks noGrp="1"/>
          </p:cNvSpPr>
          <p:nvPr>
            <p:ph type="title"/>
          </p:nvPr>
        </p:nvSpPr>
        <p:spPr>
          <a:xfrm>
            <a:off x="1311029" y="2786994"/>
            <a:ext cx="6341824" cy="10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Diagrams</a:t>
            </a:r>
            <a:endParaRPr dirty="0"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02" name="Google Shape;1002;p4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3" name="Google Shape;1003;p4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04" name="Google Shape;1004;p4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4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6" name="Google Shape;1006;p44"/>
          <p:cNvSpPr/>
          <p:nvPr/>
        </p:nvSpPr>
        <p:spPr>
          <a:xfrm>
            <a:off x="7415553" y="19902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5573204" y="1116799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4"/>
          <p:cNvSpPr/>
          <p:nvPr/>
        </p:nvSpPr>
        <p:spPr>
          <a:xfrm>
            <a:off x="3403871" y="5044002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926374" y="4351501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5715287" y="1262747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4"/>
          <p:cNvGrpSpPr/>
          <p:nvPr/>
        </p:nvGrpSpPr>
        <p:grpSpPr>
          <a:xfrm>
            <a:off x="3476568" y="5189940"/>
            <a:ext cx="551809" cy="405310"/>
            <a:chOff x="2278533" y="2937377"/>
            <a:chExt cx="346788" cy="254704"/>
          </a:xfrm>
        </p:grpSpPr>
        <p:sp>
          <p:nvSpPr>
            <p:cNvPr id="1017" name="Google Shape;1017;p44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0" name="Google Shape;1020;p44"/>
          <p:cNvCxnSpPr>
            <a:endCxn id="1007" idx="3"/>
          </p:cNvCxnSpPr>
          <p:nvPr/>
        </p:nvCxnSpPr>
        <p:spPr>
          <a:xfrm rot="10800000">
            <a:off x="6270404" y="1465399"/>
            <a:ext cx="3156000" cy="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1021" name="Google Shape;1021;p44"/>
          <p:cNvCxnSpPr>
            <a:stCxn id="1008" idx="3"/>
          </p:cNvCxnSpPr>
          <p:nvPr/>
        </p:nvCxnSpPr>
        <p:spPr>
          <a:xfrm>
            <a:off x="4101071" y="5392602"/>
            <a:ext cx="535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41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4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752" name="Google Shape;752;p34"/>
          <p:cNvSpPr txBox="1">
            <a:spLocks noGrp="1"/>
          </p:cNvSpPr>
          <p:nvPr>
            <p:ph type="body" idx="1"/>
          </p:nvPr>
        </p:nvSpPr>
        <p:spPr>
          <a:xfrm>
            <a:off x="1120877" y="2743200"/>
            <a:ext cx="6666272" cy="2035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Connects employers and freelancers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Online work hire portal</a:t>
            </a:r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55" name="Google Shape;755;p34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6" name="Google Shape;756;p34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12138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7" name="Google Shape;757;p34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44203" y="193163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61C1-5B53-4F17-A18C-2FD29BBF2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790561"/>
            <a:ext cx="5356800" cy="52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7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4"/>
          <p:cNvSpPr txBox="1">
            <a:spLocks noGrp="1"/>
          </p:cNvSpPr>
          <p:nvPr>
            <p:ph type="title"/>
          </p:nvPr>
        </p:nvSpPr>
        <p:spPr>
          <a:xfrm>
            <a:off x="1311029" y="2786994"/>
            <a:ext cx="6341824" cy="10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Design</a:t>
            </a:r>
            <a:endParaRPr dirty="0"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1002" name="Google Shape;1002;p4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3" name="Google Shape;1003;p4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04" name="Google Shape;1004;p4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4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6" name="Google Shape;1006;p44"/>
          <p:cNvSpPr/>
          <p:nvPr/>
        </p:nvSpPr>
        <p:spPr>
          <a:xfrm>
            <a:off x="7415553" y="19902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5573204" y="1116799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4"/>
          <p:cNvSpPr/>
          <p:nvPr/>
        </p:nvSpPr>
        <p:spPr>
          <a:xfrm>
            <a:off x="3403871" y="5044002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926374" y="4351501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5715287" y="1262747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4"/>
          <p:cNvGrpSpPr/>
          <p:nvPr/>
        </p:nvGrpSpPr>
        <p:grpSpPr>
          <a:xfrm>
            <a:off x="3476568" y="5189940"/>
            <a:ext cx="551809" cy="405310"/>
            <a:chOff x="2278533" y="2937377"/>
            <a:chExt cx="346788" cy="254704"/>
          </a:xfrm>
        </p:grpSpPr>
        <p:sp>
          <p:nvSpPr>
            <p:cNvPr id="1017" name="Google Shape;1017;p44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0" name="Google Shape;1020;p44"/>
          <p:cNvCxnSpPr>
            <a:endCxn id="1007" idx="3"/>
          </p:cNvCxnSpPr>
          <p:nvPr/>
        </p:nvCxnSpPr>
        <p:spPr>
          <a:xfrm rot="10800000">
            <a:off x="6270404" y="1465399"/>
            <a:ext cx="3156000" cy="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1021" name="Google Shape;1021;p44"/>
          <p:cNvCxnSpPr>
            <a:stCxn id="1008" idx="3"/>
          </p:cNvCxnSpPr>
          <p:nvPr/>
        </p:nvCxnSpPr>
        <p:spPr>
          <a:xfrm>
            <a:off x="4101071" y="5392602"/>
            <a:ext cx="535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630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B59DA-9C22-4787-A399-13599325C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067" y="1504950"/>
            <a:ext cx="7701551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29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>
            <a:spLocks noGrp="1"/>
          </p:cNvSpPr>
          <p:nvPr>
            <p:ph type="title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workflow_database.pdf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29" name="Google Shape;1029;p4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30" name="Google Shape;1030;p45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45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32" name="Google Shape;1032;p45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45">
            <a:hlinkClick r:id="rId7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7552861" y="4913228"/>
            <a:ext cx="614277" cy="592503"/>
            <a:chOff x="7661865" y="2281676"/>
            <a:chExt cx="576461" cy="556027"/>
          </a:xfrm>
        </p:grpSpPr>
        <p:sp>
          <p:nvSpPr>
            <p:cNvPr id="1036" name="Google Shape;1036;p45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5"/>
          <p:cNvSpPr/>
          <p:nvPr/>
        </p:nvSpPr>
        <p:spPr>
          <a:xfrm>
            <a:off x="1666400" y="1546602"/>
            <a:ext cx="362700" cy="36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7689359" y="1909293"/>
            <a:ext cx="222000" cy="502950"/>
            <a:chOff x="690709" y="1212543"/>
            <a:chExt cx="222000" cy="502950"/>
          </a:xfrm>
        </p:grpSpPr>
        <p:sp>
          <p:nvSpPr>
            <p:cNvPr id="1040" name="Google Shape;1040;p4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6099" y="3907340"/>
            <a:ext cx="2023001" cy="2025142"/>
            <a:chOff x="3539102" y="2427549"/>
            <a:chExt cx="355099" cy="355481"/>
          </a:xfrm>
        </p:grpSpPr>
        <p:sp>
          <p:nvSpPr>
            <p:cNvPr id="1043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>
            <a:spLocks noGrp="1"/>
          </p:cNvSpPr>
          <p:nvPr>
            <p:ph type="title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System_testing.pdf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29" name="Google Shape;1029;p4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30" name="Google Shape;1030;p45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45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32" name="Google Shape;1032;p45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45">
            <a:hlinkClick r:id="rId7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7552861" y="4913228"/>
            <a:ext cx="614277" cy="592503"/>
            <a:chOff x="7661865" y="2281676"/>
            <a:chExt cx="576461" cy="556027"/>
          </a:xfrm>
        </p:grpSpPr>
        <p:sp>
          <p:nvSpPr>
            <p:cNvPr id="1036" name="Google Shape;1036;p45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5"/>
          <p:cNvSpPr/>
          <p:nvPr/>
        </p:nvSpPr>
        <p:spPr>
          <a:xfrm>
            <a:off x="1666400" y="1546602"/>
            <a:ext cx="362700" cy="36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7689359" y="1909293"/>
            <a:ext cx="222000" cy="502950"/>
            <a:chOff x="690709" y="1212543"/>
            <a:chExt cx="222000" cy="502950"/>
          </a:xfrm>
        </p:grpSpPr>
        <p:sp>
          <p:nvSpPr>
            <p:cNvPr id="1040" name="Google Shape;1040;p4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6099" y="3907340"/>
            <a:ext cx="2023001" cy="2025142"/>
            <a:chOff x="3539102" y="2427549"/>
            <a:chExt cx="355099" cy="355481"/>
          </a:xfrm>
        </p:grpSpPr>
        <p:sp>
          <p:nvSpPr>
            <p:cNvPr id="1043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04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>
            <a:spLocks noGrp="1"/>
          </p:cNvSpPr>
          <p:nvPr>
            <p:ph type="title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suggest.docx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29" name="Google Shape;1029;p4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30" name="Google Shape;1030;p45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45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32" name="Google Shape;1032;p45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45">
            <a:hlinkClick r:id="rId7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7552861" y="4913228"/>
            <a:ext cx="614277" cy="592503"/>
            <a:chOff x="7661865" y="2281676"/>
            <a:chExt cx="576461" cy="556027"/>
          </a:xfrm>
        </p:grpSpPr>
        <p:sp>
          <p:nvSpPr>
            <p:cNvPr id="1036" name="Google Shape;1036;p45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5"/>
          <p:cNvSpPr/>
          <p:nvPr/>
        </p:nvSpPr>
        <p:spPr>
          <a:xfrm>
            <a:off x="1666400" y="1546602"/>
            <a:ext cx="362700" cy="36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7689359" y="1909293"/>
            <a:ext cx="222000" cy="502950"/>
            <a:chOff x="690709" y="1212543"/>
            <a:chExt cx="222000" cy="502950"/>
          </a:xfrm>
        </p:grpSpPr>
        <p:sp>
          <p:nvSpPr>
            <p:cNvPr id="1040" name="Google Shape;1040;p4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6099" y="3907340"/>
            <a:ext cx="2023001" cy="2025142"/>
            <a:chOff x="3539102" y="2427549"/>
            <a:chExt cx="355099" cy="355481"/>
          </a:xfrm>
        </p:grpSpPr>
        <p:sp>
          <p:nvSpPr>
            <p:cNvPr id="1043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217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>
            <a:spLocks noGrp="1"/>
          </p:cNvSpPr>
          <p:nvPr>
            <p:ph type="title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rating calculations.xlsx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29" name="Google Shape;1029;p4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30" name="Google Shape;1030;p45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45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32" name="Google Shape;1032;p45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45">
            <a:hlinkClick r:id="rId7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7552861" y="4913228"/>
            <a:ext cx="614277" cy="592503"/>
            <a:chOff x="7661865" y="2281676"/>
            <a:chExt cx="576461" cy="556027"/>
          </a:xfrm>
        </p:grpSpPr>
        <p:sp>
          <p:nvSpPr>
            <p:cNvPr id="1036" name="Google Shape;1036;p45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5"/>
          <p:cNvSpPr/>
          <p:nvPr/>
        </p:nvSpPr>
        <p:spPr>
          <a:xfrm>
            <a:off x="1666400" y="1546602"/>
            <a:ext cx="362700" cy="36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7689359" y="1909293"/>
            <a:ext cx="222000" cy="502950"/>
            <a:chOff x="690709" y="1212543"/>
            <a:chExt cx="222000" cy="502950"/>
          </a:xfrm>
        </p:grpSpPr>
        <p:sp>
          <p:nvSpPr>
            <p:cNvPr id="1040" name="Google Shape;1040;p4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6099" y="3907340"/>
            <a:ext cx="2023001" cy="2025142"/>
            <a:chOff x="3539102" y="2427549"/>
            <a:chExt cx="355099" cy="355481"/>
          </a:xfrm>
        </p:grpSpPr>
        <p:sp>
          <p:nvSpPr>
            <p:cNvPr id="1043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164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>
            <a:spLocks noGrp="1"/>
          </p:cNvSpPr>
          <p:nvPr>
            <p:ph type="title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Let’s see demonstration</a:t>
            </a:r>
            <a:endParaRPr sz="4400" dirty="0"/>
          </a:p>
        </p:txBody>
      </p:sp>
      <p:sp>
        <p:nvSpPr>
          <p:cNvPr id="1029" name="Google Shape;1029;p4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30" name="Google Shape;1030;p4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4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32" name="Google Shape;1032;p45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45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7552861" y="4913228"/>
            <a:ext cx="614277" cy="592503"/>
            <a:chOff x="7661865" y="2281676"/>
            <a:chExt cx="576461" cy="556027"/>
          </a:xfrm>
        </p:grpSpPr>
        <p:sp>
          <p:nvSpPr>
            <p:cNvPr id="1036" name="Google Shape;1036;p45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5"/>
          <p:cNvSpPr/>
          <p:nvPr/>
        </p:nvSpPr>
        <p:spPr>
          <a:xfrm>
            <a:off x="1666400" y="1546602"/>
            <a:ext cx="362700" cy="36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7689359" y="1909293"/>
            <a:ext cx="222000" cy="502950"/>
            <a:chOff x="690709" y="1212543"/>
            <a:chExt cx="222000" cy="502950"/>
          </a:xfrm>
        </p:grpSpPr>
        <p:sp>
          <p:nvSpPr>
            <p:cNvPr id="1040" name="Google Shape;1040;p4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6099" y="3907340"/>
            <a:ext cx="2023001" cy="2025142"/>
            <a:chOff x="3539102" y="2427549"/>
            <a:chExt cx="355099" cy="355481"/>
          </a:xfrm>
        </p:grpSpPr>
        <p:sp>
          <p:nvSpPr>
            <p:cNvPr id="1043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53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4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DEFINITION</a:t>
            </a:r>
            <a:endParaRPr sz="4000" dirty="0"/>
          </a:p>
        </p:txBody>
      </p:sp>
      <p:sp>
        <p:nvSpPr>
          <p:cNvPr id="752" name="Google Shape;752;p34"/>
          <p:cNvSpPr txBox="1">
            <a:spLocks noGrp="1"/>
          </p:cNvSpPr>
          <p:nvPr>
            <p:ph type="body" idx="1"/>
          </p:nvPr>
        </p:nvSpPr>
        <p:spPr>
          <a:xfrm>
            <a:off x="1120876" y="2743200"/>
            <a:ext cx="7126123" cy="285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Work Hire Marketplace is a web-based marketplace that connects employers with freelancers. Based on their ratings, freelancers can be assigned work. They can look for work depending on their skills and submit proposal.</a:t>
            </a:r>
            <a:endParaRPr lang="en-IN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57" name="Google Shape;757;p34">
            <a:hlinkClick r:id="rId3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1008-F16E-4098-9577-9B5F8A43257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BD0E1B-C742-49DE-AB8A-D711E5102C1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E819B3-1C6A-46DA-A897-F92751C55EF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7"/>
          <p:cNvSpPr txBox="1">
            <a:spLocks noGrp="1"/>
          </p:cNvSpPr>
          <p:nvPr>
            <p:ph type="subTitle" idx="2"/>
          </p:nvPr>
        </p:nvSpPr>
        <p:spPr>
          <a:xfrm>
            <a:off x="495579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1064" name="Google Shape;1064;p47">
            <a:hlinkClick r:id="rId3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47"/>
          <p:cNvSpPr txBox="1">
            <a:spLocks noGrp="1"/>
          </p:cNvSpPr>
          <p:nvPr>
            <p:ph type="subTitle" idx="3"/>
          </p:nvPr>
        </p:nvSpPr>
        <p:spPr>
          <a:xfrm>
            <a:off x="1847305" y="4427859"/>
            <a:ext cx="1673817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 skill set and raise income</a:t>
            </a:r>
            <a:endParaRPr dirty="0"/>
          </a:p>
        </p:txBody>
      </p:sp>
      <p:sp>
        <p:nvSpPr>
          <p:cNvPr id="1066" name="Google Shape;1066;p47"/>
          <p:cNvSpPr txBox="1">
            <a:spLocks noGrp="1"/>
          </p:cNvSpPr>
          <p:nvPr>
            <p:ph type="subTitle" idx="4"/>
          </p:nvPr>
        </p:nvSpPr>
        <p:spPr>
          <a:xfrm>
            <a:off x="4955796" y="4395199"/>
            <a:ext cx="1827142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 provide payment mechanisms and no limitation on work</a:t>
            </a:r>
            <a:endParaRPr dirty="0"/>
          </a:p>
        </p:txBody>
      </p:sp>
      <p:sp>
        <p:nvSpPr>
          <p:cNvPr id="1067" name="Google Shape;1067;p47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47">
            <a:hlinkClick r:id="rId5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69" name="Google Shape;1069;p47"/>
          <p:cNvSpPr txBox="1">
            <a:spLocks noGrp="1"/>
          </p:cNvSpPr>
          <p:nvPr>
            <p:ph type="subTitle" idx="1"/>
          </p:nvPr>
        </p:nvSpPr>
        <p:spPr>
          <a:xfrm>
            <a:off x="184730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1070" name="Google Shape;1070;p47">
            <a:hlinkClick r:id="rId6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71" name="Google Shape;1071;p47"/>
          <p:cNvSpPr/>
          <p:nvPr/>
        </p:nvSpPr>
        <p:spPr>
          <a:xfrm>
            <a:off x="1847305" y="2424096"/>
            <a:ext cx="1154700" cy="115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7"/>
          <p:cNvSpPr/>
          <p:nvPr/>
        </p:nvSpPr>
        <p:spPr>
          <a:xfrm>
            <a:off x="1952462" y="2529246"/>
            <a:ext cx="944400" cy="94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7"/>
          <p:cNvSpPr/>
          <p:nvPr/>
        </p:nvSpPr>
        <p:spPr>
          <a:xfrm>
            <a:off x="4955795" y="2424096"/>
            <a:ext cx="1154700" cy="115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7"/>
          <p:cNvSpPr/>
          <p:nvPr/>
        </p:nvSpPr>
        <p:spPr>
          <a:xfrm>
            <a:off x="5060962" y="2529246"/>
            <a:ext cx="944400" cy="94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47"/>
          <p:cNvGrpSpPr/>
          <p:nvPr/>
        </p:nvGrpSpPr>
        <p:grpSpPr>
          <a:xfrm>
            <a:off x="2115075" y="2713440"/>
            <a:ext cx="619144" cy="576012"/>
            <a:chOff x="6099375" y="2456075"/>
            <a:chExt cx="337684" cy="314194"/>
          </a:xfrm>
        </p:grpSpPr>
        <p:sp>
          <p:nvSpPr>
            <p:cNvPr id="1076" name="Google Shape;1076;p47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7"/>
          <p:cNvGrpSpPr/>
          <p:nvPr/>
        </p:nvGrpSpPr>
        <p:grpSpPr>
          <a:xfrm>
            <a:off x="5223584" y="2691517"/>
            <a:ext cx="619151" cy="619858"/>
            <a:chOff x="3725461" y="2444712"/>
            <a:chExt cx="334279" cy="334661"/>
          </a:xfrm>
        </p:grpSpPr>
        <p:sp>
          <p:nvSpPr>
            <p:cNvPr id="1079" name="Google Shape;1079;p47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7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452885" y="2114510"/>
            <a:ext cx="1951628" cy="1314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Registration</a:t>
            </a:r>
            <a:br>
              <a:rPr lang="en-IN" sz="2000" dirty="0"/>
            </a:br>
            <a:r>
              <a:rPr lang="en-IN" sz="2000" dirty="0"/>
              <a:t>Login</a:t>
            </a:r>
            <a:br>
              <a:rPr lang="en-IN" sz="2000" dirty="0"/>
            </a:br>
            <a:r>
              <a:rPr lang="en-IN" sz="2000" dirty="0"/>
              <a:t>Profile</a:t>
            </a:r>
            <a:endParaRPr sz="2000" dirty="0"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176254" y="2793136"/>
            <a:ext cx="2715904" cy="308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Work Recommendation</a:t>
            </a:r>
            <a:br>
              <a:rPr lang="en-IN" sz="2000" dirty="0"/>
            </a:br>
            <a:r>
              <a:rPr lang="en-IN" sz="2000" dirty="0"/>
              <a:t>Add work proposal</a:t>
            </a:r>
            <a:br>
              <a:rPr lang="en-IN" sz="2000" dirty="0"/>
            </a:br>
            <a:r>
              <a:rPr lang="en-IN" sz="2000" dirty="0"/>
              <a:t>Apply for work</a:t>
            </a:r>
            <a:br>
              <a:rPr lang="en-IN" sz="2000" dirty="0"/>
            </a:br>
            <a:r>
              <a:rPr lang="en-IN" sz="2000" dirty="0"/>
              <a:t>Hire freelancer</a:t>
            </a:r>
            <a:endParaRPr sz="2000"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452885" y="4656475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Forum rating</a:t>
            </a:r>
            <a:endParaRPr sz="2000" dirty="0"/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 idx="6"/>
          </p:nvPr>
        </p:nvSpPr>
        <p:spPr>
          <a:xfrm>
            <a:off x="6176254" y="4637413"/>
            <a:ext cx="271590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Communication via chat</a:t>
            </a:r>
            <a:endParaRPr sz="2000"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Requirements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6">
            <a:hlinkClick r:id="rId6" action="ppaction://hlinksldjump"/>
          </p:cNvPr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39667" y="3690905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6" name="Google Shape;796;p36"/>
          <p:cNvSpPr/>
          <p:nvPr/>
        </p:nvSpPr>
        <p:spPr>
          <a:xfrm>
            <a:off x="6468817" y="3690905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97" name="Google Shape;797;p36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8" name="Google Shape;798;p36"/>
          <p:cNvSpPr/>
          <p:nvPr/>
        </p:nvSpPr>
        <p:spPr>
          <a:xfrm>
            <a:off x="6468817" y="1452887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4095227" y="2164980"/>
            <a:ext cx="1951628" cy="1314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Security</a:t>
            </a:r>
            <a:endParaRPr sz="2400" dirty="0"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567025" y="2647031"/>
            <a:ext cx="2715904" cy="308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Performance</a:t>
            </a:r>
            <a:endParaRPr sz="2400"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4690573" y="4656475"/>
            <a:ext cx="301336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User-friendly interface</a:t>
            </a:r>
            <a:endParaRPr sz="2400"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49" y="2753550"/>
            <a:ext cx="2934835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Requirements</a:t>
            </a:r>
            <a:endParaRPr dirty="0"/>
          </a:p>
        </p:txBody>
      </p:sp>
      <p:cxnSp>
        <p:nvCxnSpPr>
          <p:cNvPr id="783" name="Google Shape;783;p36"/>
          <p:cNvCxnSpPr>
            <a:cxnSpLocks/>
            <a:stCxn id="782" idx="0"/>
            <a:endCxn id="784" idx="1"/>
          </p:cNvCxnSpPr>
          <p:nvPr/>
        </p:nvCxnSpPr>
        <p:spPr>
          <a:xfrm rot="5400000" flipH="1" flipV="1">
            <a:off x="1791296" y="1962247"/>
            <a:ext cx="985475" cy="597133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5638005" y="3720020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7" name="Google Shape;797;p36"/>
          <p:cNvSpPr/>
          <p:nvPr/>
        </p:nvSpPr>
        <p:spPr>
          <a:xfrm>
            <a:off x="4210462" y="1496850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8" name="Google Shape;798;p36"/>
          <p:cNvSpPr/>
          <p:nvPr/>
        </p:nvSpPr>
        <p:spPr>
          <a:xfrm>
            <a:off x="6878205" y="1451460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79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Employer</a:t>
            </a:r>
            <a:endParaRPr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4847055" y="4599325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Freelancer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of System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5169756" y="3564116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7" name="Google Shape;797;p36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8" name="Google Shape;798;p36"/>
          <p:cNvSpPr/>
          <p:nvPr/>
        </p:nvSpPr>
        <p:spPr>
          <a:xfrm>
            <a:off x="6468817" y="1452887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19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812" name="Google Shape;81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13" name="Google Shape;81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37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37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3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17" name="Google Shape;817;p37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3470151" y="1675213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773084" y="1243607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3648570" y="5388693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399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0C08D9-EC7E-4D1E-883D-BBE26B99E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94" y="793681"/>
            <a:ext cx="4173818" cy="5270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4776948" y="1398393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</a:t>
            </a:r>
            <a:endParaRPr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View user’s details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See number of users, works, domain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Add and delete domain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View all work according to the status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View skill</a:t>
            </a:r>
            <a:endParaRPr dirty="0"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38" name="Google Shape;838;p38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39" name="Google Shape;839;p38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38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38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7">
            <a:alphaModFix/>
          </a:blip>
          <a:srcRect l="7155" t="35391" r="7155" b="9585"/>
          <a:stretch/>
        </p:blipFill>
        <p:spPr>
          <a:xfrm>
            <a:off x="897715" y="1816597"/>
            <a:ext cx="3035400" cy="2922000"/>
          </a:xfrm>
          <a:prstGeom prst="roundRect">
            <a:avLst>
              <a:gd name="adj" fmla="val 6945"/>
            </a:avLst>
          </a:prstGeom>
          <a:noFill/>
          <a:ln>
            <a:noFill/>
          </a:ln>
        </p:spPr>
      </p:pic>
      <p:sp>
        <p:nvSpPr>
          <p:cNvPr id="843" name="Google Shape;843;p38"/>
          <p:cNvSpPr/>
          <p:nvPr/>
        </p:nvSpPr>
        <p:spPr>
          <a:xfrm>
            <a:off x="3756115" y="15002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565590" y="44091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8"/>
          <p:cNvCxnSpPr>
            <a:cxnSpLocks/>
            <a:stCxn id="843" idx="2"/>
            <a:endCxn id="842" idx="3"/>
          </p:cNvCxnSpPr>
          <p:nvPr/>
        </p:nvCxnSpPr>
        <p:spPr>
          <a:xfrm rot="5400000">
            <a:off x="3488761" y="2655042"/>
            <a:ext cx="1066909" cy="178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846" name="Google Shape;846;p38"/>
          <p:cNvCxnSpPr>
            <a:cxnSpLocks/>
            <a:stCxn id="844" idx="2"/>
            <a:endCxn id="842" idx="2"/>
          </p:cNvCxnSpPr>
          <p:nvPr/>
        </p:nvCxnSpPr>
        <p:spPr>
          <a:xfrm rot="5400000" flipH="1" flipV="1">
            <a:off x="1477606" y="4181780"/>
            <a:ext cx="380991" cy="1494625"/>
          </a:xfrm>
          <a:prstGeom prst="bentConnector3">
            <a:avLst>
              <a:gd name="adj1" fmla="val -60001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847" name="Google Shape;847;p38"/>
          <p:cNvGrpSpPr/>
          <p:nvPr/>
        </p:nvGrpSpPr>
        <p:grpSpPr>
          <a:xfrm>
            <a:off x="3931941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720095" y="4530239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3986930" y="4863184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8038184" y="1403793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268</Words>
  <Application>Microsoft Office PowerPoint</Application>
  <PresentationFormat>On-screen Show (4:3)</PresentationFormat>
  <Paragraphs>95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 Condensed</vt:lpstr>
      <vt:lpstr>Roboto</vt:lpstr>
      <vt:lpstr>Bebas Neue</vt:lpstr>
      <vt:lpstr>Arial</vt:lpstr>
      <vt:lpstr>Anaheim</vt:lpstr>
      <vt:lpstr>Small Business Web Site 4:3 Project Proposal by Slidesgo</vt:lpstr>
      <vt:lpstr>Work Hire Marketplace</vt:lpstr>
      <vt:lpstr>INTRODUCTION</vt:lpstr>
      <vt:lpstr>DEFINITION</vt:lpstr>
      <vt:lpstr>PowerPoint Presentation</vt:lpstr>
      <vt:lpstr>Registration Login Profile</vt:lpstr>
      <vt:lpstr>Security</vt:lpstr>
      <vt:lpstr>Admin</vt:lpstr>
      <vt:lpstr>Admin</vt:lpstr>
      <vt:lpstr>Characteristics</vt:lpstr>
      <vt:lpstr>Employer</vt:lpstr>
      <vt:lpstr>Characteristics</vt:lpstr>
      <vt:lpstr>Freelancer</vt:lpstr>
      <vt:lpstr>Characteristics</vt:lpstr>
      <vt:lpstr>Activity Diagrams</vt:lpstr>
      <vt:lpstr>Registration and login</vt:lpstr>
      <vt:lpstr>Find work and proposal</vt:lpstr>
      <vt:lpstr>Hire freelancer</vt:lpstr>
      <vt:lpstr>Apply for work</vt:lpstr>
      <vt:lpstr>System Flow Diagrams</vt:lpstr>
      <vt:lpstr>PowerPoint Presentation</vt:lpstr>
      <vt:lpstr>System Design</vt:lpstr>
      <vt:lpstr>PowerPoint Presentation</vt:lpstr>
      <vt:lpstr>workflow_database.pdf </vt:lpstr>
      <vt:lpstr>System_testing.pdf</vt:lpstr>
      <vt:lpstr>suggest.docx</vt:lpstr>
      <vt:lpstr>rating calculations.xlsx</vt:lpstr>
      <vt:lpstr>Let’s see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Hire Marketplace</dc:title>
  <dc:creator>Vruti Dhameliya</dc:creator>
  <cp:lastModifiedBy>Nrl .</cp:lastModifiedBy>
  <cp:revision>16</cp:revision>
  <dcterms:modified xsi:type="dcterms:W3CDTF">2022-05-14T08:13:22Z</dcterms:modified>
</cp:coreProperties>
</file>