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63" r:id="rId2"/>
    <p:sldId id="256" r:id="rId3"/>
    <p:sldId id="257" r:id="rId4"/>
    <p:sldId id="260" r:id="rId5"/>
    <p:sldId id="258" r:id="rId6"/>
    <p:sldId id="261"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ita Prabhakar" userId="1fc862671b64a4b0" providerId="LiveId" clId="{2321DAB8-A8A1-47A2-B8C0-267376CAA2BE}"/>
    <pc:docChg chg="custSel modSld">
      <pc:chgData name="Asmita Prabhakar" userId="1fc862671b64a4b0" providerId="LiveId" clId="{2321DAB8-A8A1-47A2-B8C0-267376CAA2BE}" dt="2021-12-06T03:51:39.834" v="188" actId="20577"/>
      <pc:docMkLst>
        <pc:docMk/>
      </pc:docMkLst>
      <pc:sldChg chg="modSp mod">
        <pc:chgData name="Asmita Prabhakar" userId="1fc862671b64a4b0" providerId="LiveId" clId="{2321DAB8-A8A1-47A2-B8C0-267376CAA2BE}" dt="2021-12-06T03:51:39.834" v="188" actId="20577"/>
        <pc:sldMkLst>
          <pc:docMk/>
          <pc:sldMk cId="2973515490" sldId="256"/>
        </pc:sldMkLst>
        <pc:spChg chg="mod">
          <ac:chgData name="Asmita Prabhakar" userId="1fc862671b64a4b0" providerId="LiveId" clId="{2321DAB8-A8A1-47A2-B8C0-267376CAA2BE}" dt="2021-12-06T03:48:33.424" v="41" actId="20577"/>
          <ac:spMkLst>
            <pc:docMk/>
            <pc:sldMk cId="2973515490" sldId="256"/>
            <ac:spMk id="2" creationId="{7669EDEE-0E62-4C96-889D-616DAC2D6DB9}"/>
          </ac:spMkLst>
        </pc:spChg>
        <pc:spChg chg="mod">
          <ac:chgData name="Asmita Prabhakar" userId="1fc862671b64a4b0" providerId="LiveId" clId="{2321DAB8-A8A1-47A2-B8C0-267376CAA2BE}" dt="2021-12-06T03:51:39.834" v="188" actId="20577"/>
          <ac:spMkLst>
            <pc:docMk/>
            <pc:sldMk cId="2973515490" sldId="256"/>
            <ac:spMk id="3" creationId="{362E61CA-6D8A-4398-8E0C-1508DB52738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12/6/2021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12/6/2021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12/6/2021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12/6/2021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12/6/2021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ody university: top women university in India">
            <a:extLst>
              <a:ext uri="{FF2B5EF4-FFF2-40B4-BE49-F238E27FC236}">
                <a16:creationId xmlns:a16="http://schemas.microsoft.com/office/drawing/2014/main" id="{4D53C20E-341C-4F82-87F0-5D8774A50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786" y="404656"/>
            <a:ext cx="5982428" cy="2870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313B48-1606-4D42-87D7-F491F906092A}"/>
              </a:ext>
            </a:extLst>
          </p:cNvPr>
          <p:cNvSpPr txBox="1"/>
          <p:nvPr/>
        </p:nvSpPr>
        <p:spPr>
          <a:xfrm>
            <a:off x="3138150" y="3290618"/>
            <a:ext cx="5949064" cy="584775"/>
          </a:xfrm>
          <a:prstGeom prst="rect">
            <a:avLst/>
          </a:prstGeom>
          <a:noFill/>
        </p:spPr>
        <p:txBody>
          <a:bodyPr wrap="none" rtlCol="0">
            <a:spAutoFit/>
          </a:bodyPr>
          <a:lstStyle/>
          <a:p>
            <a:r>
              <a:rPr lang="en-IN" sz="3200" dirty="0"/>
              <a:t>Topic: E- Commerce Website</a:t>
            </a:r>
          </a:p>
        </p:txBody>
      </p:sp>
      <p:sp>
        <p:nvSpPr>
          <p:cNvPr id="6" name="TextBox 5">
            <a:extLst>
              <a:ext uri="{FF2B5EF4-FFF2-40B4-BE49-F238E27FC236}">
                <a16:creationId xmlns:a16="http://schemas.microsoft.com/office/drawing/2014/main" id="{04AF0CAF-300B-482B-9AED-4707A156E5E9}"/>
              </a:ext>
            </a:extLst>
          </p:cNvPr>
          <p:cNvSpPr txBox="1"/>
          <p:nvPr/>
        </p:nvSpPr>
        <p:spPr>
          <a:xfrm>
            <a:off x="914398" y="4530403"/>
            <a:ext cx="3493971" cy="1077218"/>
          </a:xfrm>
          <a:prstGeom prst="rect">
            <a:avLst/>
          </a:prstGeom>
          <a:noFill/>
        </p:spPr>
        <p:txBody>
          <a:bodyPr wrap="square" rtlCol="0">
            <a:spAutoFit/>
          </a:bodyPr>
          <a:lstStyle/>
          <a:p>
            <a:r>
              <a:rPr lang="en-IN" sz="3200" dirty="0"/>
              <a:t>Panellist:</a:t>
            </a:r>
          </a:p>
          <a:p>
            <a:r>
              <a:rPr lang="en-IN" sz="3200" dirty="0"/>
              <a:t>Dr. Ajay Kumar</a:t>
            </a:r>
          </a:p>
        </p:txBody>
      </p:sp>
      <p:sp>
        <p:nvSpPr>
          <p:cNvPr id="7" name="TextBox 6">
            <a:extLst>
              <a:ext uri="{FF2B5EF4-FFF2-40B4-BE49-F238E27FC236}">
                <a16:creationId xmlns:a16="http://schemas.microsoft.com/office/drawing/2014/main" id="{8ED73358-E7B1-4691-AD01-5DD5C58B8B98}"/>
              </a:ext>
            </a:extLst>
          </p:cNvPr>
          <p:cNvSpPr txBox="1"/>
          <p:nvPr/>
        </p:nvSpPr>
        <p:spPr>
          <a:xfrm>
            <a:off x="7045692" y="4530403"/>
            <a:ext cx="4948027" cy="1384995"/>
          </a:xfrm>
          <a:prstGeom prst="rect">
            <a:avLst/>
          </a:prstGeom>
          <a:noFill/>
        </p:spPr>
        <p:txBody>
          <a:bodyPr wrap="square" rtlCol="0">
            <a:spAutoFit/>
          </a:bodyPr>
          <a:lstStyle/>
          <a:p>
            <a:pPr algn="just"/>
            <a:r>
              <a:rPr lang="en-IN" sz="2800" dirty="0"/>
              <a:t>Submitted By:</a:t>
            </a:r>
          </a:p>
          <a:p>
            <a:pPr algn="just"/>
            <a:r>
              <a:rPr lang="en-IN" sz="2800" dirty="0"/>
              <a:t>Asmita Prabhakar (190025)</a:t>
            </a:r>
          </a:p>
          <a:p>
            <a:pPr algn="just"/>
            <a:r>
              <a:rPr lang="en-IN" sz="2800" dirty="0"/>
              <a:t>BTech CSE 3</a:t>
            </a:r>
            <a:r>
              <a:rPr lang="en-IN" sz="2800" baseline="30000" dirty="0"/>
              <a:t>rd</a:t>
            </a:r>
            <a:r>
              <a:rPr lang="en-IN" sz="2800" dirty="0"/>
              <a:t> year</a:t>
            </a:r>
          </a:p>
        </p:txBody>
      </p:sp>
    </p:spTree>
    <p:extLst>
      <p:ext uri="{BB962C8B-B14F-4D97-AF65-F5344CB8AC3E}">
        <p14:creationId xmlns:p14="http://schemas.microsoft.com/office/powerpoint/2010/main" val="13147533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EDEE-0E62-4C96-889D-616DAC2D6DB9}"/>
              </a:ext>
            </a:extLst>
          </p:cNvPr>
          <p:cNvSpPr>
            <a:spLocks noGrp="1"/>
          </p:cNvSpPr>
          <p:nvPr>
            <p:ph type="ctrTitle"/>
          </p:nvPr>
        </p:nvSpPr>
        <p:spPr/>
        <p:txBody>
          <a:bodyPr/>
          <a:lstStyle/>
          <a:p>
            <a:r>
              <a:rPr lang="en-IN" dirty="0">
                <a:solidFill>
                  <a:schemeClr val="accent1">
                    <a:lumMod val="75000"/>
                  </a:schemeClr>
                </a:solidFill>
              </a:rPr>
              <a:t>TRAVEL </a:t>
            </a:r>
            <a:r>
              <a:rPr lang="en-IN" dirty="0" err="1">
                <a:solidFill>
                  <a:schemeClr val="accent1">
                    <a:lumMod val="75000"/>
                  </a:schemeClr>
                </a:solidFill>
              </a:rPr>
              <a:t>WebSIte</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362E61CA-6D8A-4398-8E0C-1508DB52738D}"/>
              </a:ext>
            </a:extLst>
          </p:cNvPr>
          <p:cNvSpPr>
            <a:spLocks noGrp="1"/>
          </p:cNvSpPr>
          <p:nvPr>
            <p:ph type="subTitle" idx="1"/>
          </p:nvPr>
        </p:nvSpPr>
        <p:spPr>
          <a:xfrm>
            <a:off x="1562100" y="4321744"/>
            <a:ext cx="9070848" cy="817520"/>
          </a:xfrm>
        </p:spPr>
        <p:txBody>
          <a:bodyPr>
            <a:normAutofit/>
          </a:bodyPr>
          <a:lstStyle/>
          <a:p>
            <a:r>
              <a:rPr lang="en-US" b="0" i="0" dirty="0">
                <a:solidFill>
                  <a:schemeClr val="bg2">
                    <a:lumMod val="50000"/>
                  </a:schemeClr>
                </a:solidFill>
                <a:effectLst/>
                <a:latin typeface="Nunito" panose="020B0604020202020204" pitchFamily="2" charset="0"/>
              </a:rPr>
              <a:t>We </a:t>
            </a:r>
            <a:r>
              <a:rPr lang="en-US" dirty="0">
                <a:solidFill>
                  <a:schemeClr val="bg2">
                    <a:lumMod val="50000"/>
                  </a:schemeClr>
                </a:solidFill>
                <a:latin typeface="Nunito" panose="020B0604020202020204" pitchFamily="2" charset="0"/>
              </a:rPr>
              <a:t>b</a:t>
            </a:r>
            <a:r>
              <a:rPr lang="en-US" b="0" i="0" dirty="0">
                <a:solidFill>
                  <a:schemeClr val="bg2">
                    <a:lumMod val="50000"/>
                  </a:schemeClr>
                </a:solidFill>
                <a:effectLst/>
                <a:latin typeface="Nunito" panose="020B0604020202020204" pitchFamily="2" charset="0"/>
              </a:rPr>
              <a:t>elieve </a:t>
            </a:r>
            <a:r>
              <a:rPr lang="en-US" dirty="0">
                <a:solidFill>
                  <a:schemeClr val="bg2">
                    <a:lumMod val="50000"/>
                  </a:schemeClr>
                </a:solidFill>
                <a:latin typeface="Nunito" panose="020B0604020202020204" pitchFamily="2" charset="0"/>
              </a:rPr>
              <a:t>i</a:t>
            </a:r>
            <a:r>
              <a:rPr lang="en-US" b="0" i="0" dirty="0">
                <a:solidFill>
                  <a:schemeClr val="bg2">
                    <a:lumMod val="50000"/>
                  </a:schemeClr>
                </a:solidFill>
                <a:effectLst/>
                <a:latin typeface="Nunito" panose="020B0604020202020204" pitchFamily="2" charset="0"/>
              </a:rPr>
              <a:t>n </a:t>
            </a:r>
            <a:r>
              <a:rPr lang="en-US" dirty="0">
                <a:solidFill>
                  <a:schemeClr val="bg2">
                    <a:lumMod val="50000"/>
                  </a:schemeClr>
                </a:solidFill>
                <a:latin typeface="Nunito" panose="020B0604020202020204" pitchFamily="2" charset="0"/>
              </a:rPr>
              <a:t>m</a:t>
            </a:r>
            <a:r>
              <a:rPr lang="en-US" b="0" i="0" dirty="0">
                <a:solidFill>
                  <a:schemeClr val="bg2">
                    <a:lumMod val="50000"/>
                  </a:schemeClr>
                </a:solidFill>
                <a:effectLst/>
                <a:latin typeface="Nunito" panose="020B0604020202020204" pitchFamily="2" charset="0"/>
              </a:rPr>
              <a:t>aking </a:t>
            </a:r>
            <a:r>
              <a:rPr lang="en-US">
                <a:solidFill>
                  <a:schemeClr val="bg2">
                    <a:lumMod val="50000"/>
                  </a:schemeClr>
                </a:solidFill>
                <a:latin typeface="Nunito" panose="020B0604020202020204" pitchFamily="2" charset="0"/>
              </a:rPr>
              <a:t>o</a:t>
            </a:r>
            <a:r>
              <a:rPr lang="en-US" b="0" i="0">
                <a:solidFill>
                  <a:schemeClr val="bg2">
                    <a:lumMod val="50000"/>
                  </a:schemeClr>
                </a:solidFill>
                <a:effectLst/>
                <a:latin typeface="Nunito" panose="020B0604020202020204" pitchFamily="2" charset="0"/>
              </a:rPr>
              <a:t>ur customers </a:t>
            </a:r>
            <a:r>
              <a:rPr lang="en-US">
                <a:solidFill>
                  <a:schemeClr val="bg2">
                    <a:lumMod val="50000"/>
                  </a:schemeClr>
                </a:solidFill>
                <a:latin typeface="Nunito" panose="020B0604020202020204" pitchFamily="2" charset="0"/>
              </a:rPr>
              <a:t>h</a:t>
            </a:r>
            <a:r>
              <a:rPr lang="en-US" b="0" i="0">
                <a:solidFill>
                  <a:schemeClr val="bg2">
                    <a:lumMod val="50000"/>
                  </a:schemeClr>
                </a:solidFill>
                <a:effectLst/>
                <a:latin typeface="Nunito" panose="020B0604020202020204" pitchFamily="2" charset="0"/>
              </a:rPr>
              <a:t>appy </a:t>
            </a:r>
            <a:r>
              <a:rPr lang="en-US">
                <a:solidFill>
                  <a:schemeClr val="bg2">
                    <a:lumMod val="50000"/>
                  </a:schemeClr>
                </a:solidFill>
                <a:latin typeface="Nunito" panose="020B0604020202020204" pitchFamily="2" charset="0"/>
              </a:rPr>
              <a:t>b</a:t>
            </a:r>
            <a:r>
              <a:rPr lang="en-US" b="0" i="0">
                <a:solidFill>
                  <a:schemeClr val="bg2">
                    <a:lumMod val="50000"/>
                  </a:schemeClr>
                </a:solidFill>
                <a:effectLst/>
                <a:latin typeface="Nunito" panose="020B0604020202020204" pitchFamily="2" charset="0"/>
              </a:rPr>
              <a:t>y </a:t>
            </a:r>
            <a:r>
              <a:rPr lang="en-US">
                <a:solidFill>
                  <a:schemeClr val="bg2">
                    <a:lumMod val="50000"/>
                  </a:schemeClr>
                </a:solidFill>
                <a:latin typeface="Nunito" panose="020B0604020202020204" pitchFamily="2" charset="0"/>
              </a:rPr>
              <a:t>h</a:t>
            </a:r>
            <a:r>
              <a:rPr lang="en-US" b="0" i="0">
                <a:solidFill>
                  <a:schemeClr val="bg2">
                    <a:lumMod val="50000"/>
                  </a:schemeClr>
                </a:solidFill>
                <a:effectLst/>
                <a:latin typeface="Nunito" panose="020B0604020202020204" pitchFamily="2" charset="0"/>
              </a:rPr>
              <a:t>elping </a:t>
            </a:r>
            <a:r>
              <a:rPr lang="en-US">
                <a:solidFill>
                  <a:schemeClr val="bg2">
                    <a:lumMod val="50000"/>
                  </a:schemeClr>
                </a:solidFill>
                <a:latin typeface="Nunito" panose="020B0604020202020204" pitchFamily="2" charset="0"/>
              </a:rPr>
              <a:t>t</a:t>
            </a:r>
            <a:r>
              <a:rPr lang="en-US" b="0" i="0">
                <a:solidFill>
                  <a:schemeClr val="bg2">
                    <a:lumMod val="50000"/>
                  </a:schemeClr>
                </a:solidFill>
                <a:effectLst/>
                <a:latin typeface="Nunito" panose="020B0604020202020204" pitchFamily="2" charset="0"/>
              </a:rPr>
              <a:t>hem </a:t>
            </a:r>
            <a:r>
              <a:rPr lang="en-US">
                <a:solidFill>
                  <a:schemeClr val="bg2">
                    <a:lumMod val="50000"/>
                  </a:schemeClr>
                </a:solidFill>
                <a:latin typeface="Nunito" panose="020B0604020202020204" pitchFamily="2" charset="0"/>
              </a:rPr>
              <a:t>i</a:t>
            </a:r>
            <a:r>
              <a:rPr lang="en-US" b="0" i="0">
                <a:solidFill>
                  <a:schemeClr val="bg2">
                    <a:lumMod val="50000"/>
                  </a:schemeClr>
                </a:solidFill>
                <a:effectLst/>
                <a:latin typeface="Nunito" panose="020B0604020202020204" pitchFamily="2" charset="0"/>
              </a:rPr>
              <a:t>n </a:t>
            </a:r>
            <a:r>
              <a:rPr lang="en-US">
                <a:solidFill>
                  <a:schemeClr val="bg2">
                    <a:lumMod val="50000"/>
                  </a:schemeClr>
                </a:solidFill>
                <a:latin typeface="Nunito" panose="020B0604020202020204" pitchFamily="2" charset="0"/>
              </a:rPr>
              <a:t>t</a:t>
            </a:r>
            <a:r>
              <a:rPr lang="en-US" b="0" i="0">
                <a:solidFill>
                  <a:schemeClr val="bg2">
                    <a:lumMod val="50000"/>
                  </a:schemeClr>
                </a:solidFill>
                <a:effectLst/>
                <a:latin typeface="Nunito" panose="020B0604020202020204" pitchFamily="2" charset="0"/>
              </a:rPr>
              <a:t>aking </a:t>
            </a:r>
            <a:r>
              <a:rPr lang="en-US">
                <a:solidFill>
                  <a:schemeClr val="bg2">
                    <a:lumMod val="50000"/>
                  </a:schemeClr>
                </a:solidFill>
                <a:latin typeface="Nunito" panose="020B0604020202020204" pitchFamily="2" charset="0"/>
              </a:rPr>
              <a:t>b</a:t>
            </a:r>
            <a:r>
              <a:rPr lang="en-US" b="0" i="0">
                <a:solidFill>
                  <a:schemeClr val="bg2">
                    <a:lumMod val="50000"/>
                  </a:schemeClr>
                </a:solidFill>
                <a:effectLst/>
                <a:latin typeface="Nunito" panose="020B0604020202020204" pitchFamily="2" charset="0"/>
              </a:rPr>
              <a:t>ack </a:t>
            </a:r>
            <a:r>
              <a:rPr lang="en-US">
                <a:solidFill>
                  <a:schemeClr val="bg2">
                    <a:lumMod val="50000"/>
                  </a:schemeClr>
                </a:solidFill>
                <a:latin typeface="Nunito" panose="020B0604020202020204" pitchFamily="2" charset="0"/>
              </a:rPr>
              <a:t>g</a:t>
            </a:r>
            <a:r>
              <a:rPr lang="en-US" b="0" i="0">
                <a:solidFill>
                  <a:schemeClr val="bg2">
                    <a:lumMod val="50000"/>
                  </a:schemeClr>
                </a:solidFill>
                <a:effectLst/>
                <a:latin typeface="Nunito" panose="020B0604020202020204" pitchFamily="2" charset="0"/>
              </a:rPr>
              <a:t>ood </a:t>
            </a:r>
            <a:r>
              <a:rPr lang="en-US">
                <a:solidFill>
                  <a:schemeClr val="bg2">
                    <a:lumMod val="50000"/>
                  </a:schemeClr>
                </a:solidFill>
                <a:latin typeface="Nunito" panose="020B0604020202020204" pitchFamily="2" charset="0"/>
              </a:rPr>
              <a:t>a</a:t>
            </a:r>
            <a:r>
              <a:rPr lang="en-US" b="0" i="0">
                <a:solidFill>
                  <a:schemeClr val="bg2">
                    <a:lumMod val="50000"/>
                  </a:schemeClr>
                </a:solidFill>
                <a:effectLst/>
                <a:latin typeface="Nunito" panose="020B0604020202020204" pitchFamily="2" charset="0"/>
              </a:rPr>
              <a:t>nd </a:t>
            </a:r>
            <a:r>
              <a:rPr lang="en-US">
                <a:solidFill>
                  <a:schemeClr val="bg2">
                    <a:lumMod val="50000"/>
                  </a:schemeClr>
                </a:solidFill>
                <a:latin typeface="Nunito" panose="020B0604020202020204" pitchFamily="2" charset="0"/>
              </a:rPr>
              <a:t>w</a:t>
            </a:r>
            <a:r>
              <a:rPr lang="en-US" b="0" i="0">
                <a:solidFill>
                  <a:schemeClr val="bg2">
                    <a:lumMod val="50000"/>
                  </a:schemeClr>
                </a:solidFill>
                <a:effectLst/>
                <a:latin typeface="Nunito" panose="020B0604020202020204" pitchFamily="2" charset="0"/>
              </a:rPr>
              <a:t>onderful </a:t>
            </a:r>
            <a:r>
              <a:rPr lang="en-US">
                <a:solidFill>
                  <a:schemeClr val="bg2">
                    <a:lumMod val="50000"/>
                  </a:schemeClr>
                </a:solidFill>
                <a:latin typeface="Nunito" panose="020B0604020202020204" pitchFamily="2" charset="0"/>
              </a:rPr>
              <a:t>m</a:t>
            </a:r>
            <a:r>
              <a:rPr lang="en-US" b="0" i="0">
                <a:solidFill>
                  <a:schemeClr val="bg2">
                    <a:lumMod val="50000"/>
                  </a:schemeClr>
                </a:solidFill>
                <a:effectLst/>
                <a:latin typeface="Nunito" panose="020B0604020202020204" pitchFamily="2" charset="0"/>
              </a:rPr>
              <a:t>emories </a:t>
            </a:r>
            <a:r>
              <a:rPr lang="en-US">
                <a:solidFill>
                  <a:schemeClr val="bg2">
                    <a:lumMod val="50000"/>
                  </a:schemeClr>
                </a:solidFill>
                <a:latin typeface="Nunito" panose="020B0604020202020204" pitchFamily="2" charset="0"/>
              </a:rPr>
              <a:t>f</a:t>
            </a:r>
            <a:r>
              <a:rPr lang="en-US" b="0" i="0">
                <a:solidFill>
                  <a:schemeClr val="bg2">
                    <a:lumMod val="50000"/>
                  </a:schemeClr>
                </a:solidFill>
                <a:effectLst/>
                <a:latin typeface="Nunito" panose="020B0604020202020204" pitchFamily="2" charset="0"/>
              </a:rPr>
              <a:t>rom </a:t>
            </a:r>
            <a:r>
              <a:rPr lang="en-US">
                <a:solidFill>
                  <a:schemeClr val="bg2">
                    <a:lumMod val="50000"/>
                  </a:schemeClr>
                </a:solidFill>
                <a:latin typeface="Nunito" panose="020B0604020202020204" pitchFamily="2" charset="0"/>
              </a:rPr>
              <a:t>t</a:t>
            </a:r>
            <a:r>
              <a:rPr lang="en-US" b="0" i="0">
                <a:solidFill>
                  <a:schemeClr val="bg2">
                    <a:lumMod val="50000"/>
                  </a:schemeClr>
                </a:solidFill>
                <a:effectLst/>
                <a:latin typeface="Nunito" panose="020B0604020202020204" pitchFamily="2" charset="0"/>
              </a:rPr>
              <a:t>rip </a:t>
            </a:r>
            <a:endParaRPr lang="en-IN" dirty="0">
              <a:solidFill>
                <a:schemeClr val="bg2">
                  <a:lumMod val="50000"/>
                </a:schemeClr>
              </a:solidFill>
            </a:endParaRPr>
          </a:p>
        </p:txBody>
      </p:sp>
    </p:spTree>
    <p:extLst>
      <p:ext uri="{BB962C8B-B14F-4D97-AF65-F5344CB8AC3E}">
        <p14:creationId xmlns:p14="http://schemas.microsoft.com/office/powerpoint/2010/main" val="29735154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5FD3-1D44-437D-A307-748FD2DBF613}"/>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0B019FF1-CC6A-4EAA-BCF5-C311489634E2}"/>
              </a:ext>
            </a:extLst>
          </p:cNvPr>
          <p:cNvSpPr>
            <a:spLocks noGrp="1"/>
          </p:cNvSpPr>
          <p:nvPr>
            <p:ph idx="1"/>
          </p:nvPr>
        </p:nvSpPr>
        <p:spPr/>
        <p:txBody>
          <a:bodyPr/>
          <a:lstStyle/>
          <a:p>
            <a:pPr fontAlgn="base">
              <a:lnSpc>
                <a:spcPct val="150000"/>
              </a:lnSpc>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website is Complete Responsive Travel Website . A responsive website will automatically adjust for different screen sizes and viewports according to user’s choice.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50000"/>
              </a:lnSpc>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website is basically a travel website which has some special types of travel packages like trips to Egypt, Paris, Mumbai etc. offered to their customers and along with this it tries to improve itself by taking customer’s review.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72286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EA61-E6E1-4F6B-9424-2525CDDE99F9}"/>
              </a:ext>
            </a:extLst>
          </p:cNvPr>
          <p:cNvSpPr>
            <a:spLocks noGrp="1"/>
          </p:cNvSpPr>
          <p:nvPr>
            <p:ph type="title"/>
          </p:nvPr>
        </p:nvSpPr>
        <p:spPr/>
        <p:txBody>
          <a:bodyPr/>
          <a:lstStyle/>
          <a:p>
            <a:r>
              <a:rPr lang="en-IN" dirty="0"/>
              <a:t>System Flowchart</a:t>
            </a:r>
          </a:p>
        </p:txBody>
      </p:sp>
      <p:pic>
        <p:nvPicPr>
          <p:cNvPr id="4" name="Content Placeholder 3">
            <a:extLst>
              <a:ext uri="{FF2B5EF4-FFF2-40B4-BE49-F238E27FC236}">
                <a16:creationId xmlns:a16="http://schemas.microsoft.com/office/drawing/2014/main" id="{3D24F7A9-37EA-4FEA-AE40-D94E790F53FA}"/>
              </a:ext>
            </a:extLst>
          </p:cNvPr>
          <p:cNvPicPr>
            <a:picLocks noGrp="1" noChangeAspect="1"/>
          </p:cNvPicPr>
          <p:nvPr>
            <p:ph idx="1"/>
          </p:nvPr>
        </p:nvPicPr>
        <p:blipFill rotWithShape="1">
          <a:blip r:embed="rId2"/>
          <a:srcRect l="34912" t="21903" r="39656" b="15181"/>
          <a:stretch/>
        </p:blipFill>
        <p:spPr bwMode="auto">
          <a:xfrm>
            <a:off x="7099057" y="728321"/>
            <a:ext cx="4152875" cy="57789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237156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42C2-FE28-4C2D-B7C5-9FA67F2E2EFC}"/>
              </a:ext>
            </a:extLst>
          </p:cNvPr>
          <p:cNvSpPr>
            <a:spLocks noGrp="1"/>
          </p:cNvSpPr>
          <p:nvPr>
            <p:ph type="title"/>
          </p:nvPr>
        </p:nvSpPr>
        <p:spPr/>
        <p:txBody>
          <a:bodyPr/>
          <a:lstStyle/>
          <a:p>
            <a:pPr algn="ctr"/>
            <a:r>
              <a:rPr lang="en-IN" dirty="0"/>
              <a:t>IMPLEMENTATION</a:t>
            </a:r>
          </a:p>
        </p:txBody>
      </p:sp>
      <p:sp>
        <p:nvSpPr>
          <p:cNvPr id="3" name="Content Placeholder 2">
            <a:extLst>
              <a:ext uri="{FF2B5EF4-FFF2-40B4-BE49-F238E27FC236}">
                <a16:creationId xmlns:a16="http://schemas.microsoft.com/office/drawing/2014/main" id="{A3F4AB59-D341-4FD7-8F79-1C867EFA0470}"/>
              </a:ext>
            </a:extLst>
          </p:cNvPr>
          <p:cNvSpPr>
            <a:spLocks noGrp="1"/>
          </p:cNvSpPr>
          <p:nvPr>
            <p:ph idx="1"/>
          </p:nvPr>
        </p:nvSpPr>
        <p:spPr/>
        <p:txBody>
          <a:bodyPr>
            <a:normAutofit fontScale="77500" lnSpcReduction="20000"/>
          </a:bodyPr>
          <a:lstStyle/>
          <a:p>
            <a:pPr algn="just">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 have used various technologies for our frontend like CSS , HTML  and JS.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we have used Html for basic structure of our web page , css for designing and java script to add functionality.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has three section Header, Body  and Footer .</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Header part there is logo and navbar.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Body has six section Home page which behaves like a cover of our travel website , Book now section takes in info about the dates and places you are planning your travel to. . In packages section you find packages for different places . In gallery section there is some pictures of different places , Review section helps us to improve ourselves by taking customer review about our packages and services  . Contact section helps the customer to connect to us for any type of query.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Footer section contains the copyright link so that no one can misuse the name of your site.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540204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04BD-9B4A-418D-B670-F24314F7298B}"/>
              </a:ext>
            </a:extLst>
          </p:cNvPr>
          <p:cNvSpPr>
            <a:spLocks noGrp="1"/>
          </p:cNvSpPr>
          <p:nvPr>
            <p:ph type="title"/>
          </p:nvPr>
        </p:nvSpPr>
        <p:spPr>
          <a:xfrm>
            <a:off x="2400394" y="2957256"/>
            <a:ext cx="7820242" cy="1070918"/>
          </a:xfrm>
        </p:spPr>
        <p:txBody>
          <a:bodyPr>
            <a:normAutofit/>
          </a:bodyPr>
          <a:lstStyle/>
          <a:p>
            <a:pPr algn="ctr"/>
            <a:r>
              <a:rPr lang="en-IN" sz="5400" dirty="0"/>
              <a:t>Output Screen</a:t>
            </a:r>
          </a:p>
        </p:txBody>
      </p:sp>
      <p:pic>
        <p:nvPicPr>
          <p:cNvPr id="4" name="Content Placeholder 3">
            <a:extLst>
              <a:ext uri="{FF2B5EF4-FFF2-40B4-BE49-F238E27FC236}">
                <a16:creationId xmlns:a16="http://schemas.microsoft.com/office/drawing/2014/main" id="{3DE4EA5E-DDDB-4D4D-BF37-48917CE3A6F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0043" r="1406" b="6067"/>
          <a:stretch/>
        </p:blipFill>
        <p:spPr bwMode="auto">
          <a:xfrm>
            <a:off x="236337" y="251389"/>
            <a:ext cx="5655409" cy="2705867"/>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40733DE-48A2-4F6D-89B4-326D44274D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634" r="1518" b="6853"/>
          <a:stretch/>
        </p:blipFill>
        <p:spPr bwMode="auto">
          <a:xfrm>
            <a:off x="6300256" y="251389"/>
            <a:ext cx="5645150" cy="266065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CF76F8E-2C54-4A59-95BB-6F4C7043B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649" r="1629" b="15517"/>
          <a:stretch/>
        </p:blipFill>
        <p:spPr bwMode="auto">
          <a:xfrm>
            <a:off x="236337" y="4088932"/>
            <a:ext cx="5883418" cy="2517679"/>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147689BA-3912-4A7E-8988-4D1E59432E5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9847" r="1406" b="6459"/>
          <a:stretch/>
        </p:blipFill>
        <p:spPr bwMode="auto">
          <a:xfrm>
            <a:off x="6593304" y="4088932"/>
            <a:ext cx="5352101" cy="25557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846254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0040-30FC-4155-804C-0CED2CF3A85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FCCCCFD-F8E6-4C4C-9D59-2F8D0F2C4818}"/>
              </a:ext>
            </a:extLst>
          </p:cNvPr>
          <p:cNvSpPr>
            <a:spLocks noGrp="1"/>
          </p:cNvSpPr>
          <p:nvPr>
            <p:ph idx="1"/>
          </p:nvPr>
        </p:nvSpPr>
        <p:spPr/>
        <p:txBody>
          <a:bodyPr>
            <a:normAutofit/>
          </a:bodyPr>
          <a:lstStyle/>
          <a:p>
            <a:pPr>
              <a:spcBef>
                <a:spcPts val="1800"/>
              </a:spcBef>
            </a:pPr>
            <a:r>
              <a:rPr lang="en-US" sz="1800" dirty="0">
                <a:solidFill>
                  <a:srgbClr val="000000"/>
                </a:solidFill>
                <a:effectLst/>
                <a:latin typeface="Times New Roman" panose="02020603050405020304" pitchFamily="18" charset="0"/>
                <a:ea typeface="Times New Roman" panose="02020603050405020304" pitchFamily="18" charset="0"/>
              </a:rPr>
              <a:t>Travelers continue to seek authentic experiences. The tools they use to research and book these experiences are constantly changing due to innovations in technology. Destinations are also challenged by limited financial resources and strong competition for tourist from other iconic and even lesser-known locations. The personalization of travel suggests that independent travel will have a stronger presence than group travel, however, we must always consider the type of traveler. The travel services sector is being forced to innovate at a startling rate.</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In the past, face to face consultations with a travel agent was paramount for booking both leisure and business travel. Technology and global circumstances, such as pandemics, financial collapses, and terrorism, have put pressure on tourism and travel services.</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Concluding on the note that this website will help traveler in having a memorable and amazing solo or group trips.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71047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xt dankeschön thanks merci letter deco friends family gif anime animated  animation tube, text , dankeschön , thanks , merci , letter , deco ,  friends , family , gif , anime , animated , animation , tube - PicMix">
            <a:extLst>
              <a:ext uri="{FF2B5EF4-FFF2-40B4-BE49-F238E27FC236}">
                <a16:creationId xmlns:a16="http://schemas.microsoft.com/office/drawing/2014/main" id="{C3A14676-FB2F-44F7-BF30-869A08FDB8B7}"/>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699" y="1337913"/>
            <a:ext cx="12659142" cy="395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967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{AB6DB79E-0C57-4AC0-A60D-BBBF2DB36E1C}tf03457510</Template>
  <TotalTime>4210</TotalTime>
  <Words>440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Century Gothic</vt:lpstr>
      <vt:lpstr>Garamond</vt:lpstr>
      <vt:lpstr>Nunito</vt:lpstr>
      <vt:lpstr>Times New Roman</vt:lpstr>
      <vt:lpstr>Savon</vt:lpstr>
      <vt:lpstr>PowerPoint Presentation</vt:lpstr>
      <vt:lpstr>TRAVEL WebSIte</vt:lpstr>
      <vt:lpstr>INTRODUCTION</vt:lpstr>
      <vt:lpstr>System Flowchart</vt:lpstr>
      <vt:lpstr>IMPLEMENTATION</vt:lpstr>
      <vt:lpstr>Output Screen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Webiste</dc:title>
  <dc:creator>Asmita Prabhakar</dc:creator>
  <cp:lastModifiedBy>Asmita Prabhakar</cp:lastModifiedBy>
  <cp:revision>3</cp:revision>
  <dcterms:created xsi:type="dcterms:W3CDTF">2021-12-03T05:39:36Z</dcterms:created>
  <dcterms:modified xsi:type="dcterms:W3CDTF">2021-12-06T03:51:41Z</dcterms:modified>
</cp:coreProperties>
</file>