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5" r:id="rId11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7"/>
        <p:sld r:id="rId8"/>
        <p:sld r:id="rId10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76EFB-6048-42BD-87A5-FDF5D1115CA4}" v="15" dt="2023-08-16T16:48:49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87" d="100"/>
          <a:sy n="87" d="100"/>
        </p:scale>
        <p:origin x="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0C1BD-2290-4EC9-86A9-5565069516D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4DB19FD-BDE6-40E8-81A8-44114159DAE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SECURITY AND PRIVACY</a:t>
          </a:r>
          <a:endParaRPr lang="en-US"/>
        </a:p>
      </dgm:t>
    </dgm:pt>
    <dgm:pt modelId="{51AE31E2-0F1E-4846-A52D-808E77A66D6C}" type="parTrans" cxnId="{B2D04C3C-6361-479A-96ED-0B12C27D56E5}">
      <dgm:prSet/>
      <dgm:spPr/>
      <dgm:t>
        <a:bodyPr/>
        <a:lstStyle/>
        <a:p>
          <a:endParaRPr lang="en-US"/>
        </a:p>
      </dgm:t>
    </dgm:pt>
    <dgm:pt modelId="{D855739B-DA2E-4E63-8E95-2020AF3CFE61}" type="sibTrans" cxnId="{B2D04C3C-6361-479A-96ED-0B12C27D56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C17ACB-A1FB-410E-ACC4-F54A5E24248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 TRANSFER AND LATENCY</a:t>
          </a:r>
          <a:endParaRPr lang="en-US"/>
        </a:p>
      </dgm:t>
    </dgm:pt>
    <dgm:pt modelId="{538D3199-ABCE-45C7-84BF-33E5EA8BE298}" type="parTrans" cxnId="{4F777A8F-0B32-4178-8E9C-D1B1E6F6CFE1}">
      <dgm:prSet/>
      <dgm:spPr/>
      <dgm:t>
        <a:bodyPr/>
        <a:lstStyle/>
        <a:p>
          <a:endParaRPr lang="en-US"/>
        </a:p>
      </dgm:t>
    </dgm:pt>
    <dgm:pt modelId="{E5E1D80D-928E-41B8-8989-5436746B2F77}" type="sibTrans" cxnId="{4F777A8F-0B32-4178-8E9C-D1B1E6F6CF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43CBC3-3963-4C38-B9B5-7DB1A46F0F8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 LOSS AND RECOVERY</a:t>
          </a:r>
          <a:endParaRPr lang="en-US"/>
        </a:p>
      </dgm:t>
    </dgm:pt>
    <dgm:pt modelId="{AD651562-80EC-4E99-ABFB-7F9D0E6F1C8D}" type="parTrans" cxnId="{0E2D6038-F147-4DF1-868F-93487D28E0E3}">
      <dgm:prSet/>
      <dgm:spPr/>
      <dgm:t>
        <a:bodyPr/>
        <a:lstStyle/>
        <a:p>
          <a:endParaRPr lang="en-US"/>
        </a:p>
      </dgm:t>
    </dgm:pt>
    <dgm:pt modelId="{248969E0-CD7F-4986-AF38-BEFA6903F5E2}" type="sibTrans" cxnId="{0E2D6038-F147-4DF1-868F-93487D28E0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E5ED88-93C5-4FD4-97F4-E01D30C5951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COST MANAGEMENT</a:t>
          </a:r>
          <a:endParaRPr lang="en-US"/>
        </a:p>
      </dgm:t>
    </dgm:pt>
    <dgm:pt modelId="{13A4975A-1468-4345-BDD9-68F77C446986}" type="parTrans" cxnId="{1DD4EDAA-6A40-459C-BDD0-80A3E59F8D9D}">
      <dgm:prSet/>
      <dgm:spPr/>
      <dgm:t>
        <a:bodyPr/>
        <a:lstStyle/>
        <a:p>
          <a:endParaRPr lang="en-US"/>
        </a:p>
      </dgm:t>
    </dgm:pt>
    <dgm:pt modelId="{A9ACDC8D-8CD6-48FE-A404-206AA5DD7C5B}" type="sibTrans" cxnId="{1DD4EDAA-6A40-459C-BDD0-80A3E59F8D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3ACDA4-344C-4EFF-A667-B77D233F09B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LIMITED CONTROL</a:t>
          </a:r>
          <a:endParaRPr lang="en-US"/>
        </a:p>
      </dgm:t>
    </dgm:pt>
    <dgm:pt modelId="{6597C971-F6E7-43E1-BA46-ADF7CDBF8CA2}" type="parTrans" cxnId="{C87AE85E-6BF0-4A0E-B061-F6B190B6E20E}">
      <dgm:prSet/>
      <dgm:spPr/>
      <dgm:t>
        <a:bodyPr/>
        <a:lstStyle/>
        <a:p>
          <a:endParaRPr lang="en-US"/>
        </a:p>
      </dgm:t>
    </dgm:pt>
    <dgm:pt modelId="{3B6F0B07-CBE3-4E8C-BA0E-5803BD64F986}" type="sibTrans" cxnId="{C87AE85E-6BF0-4A0E-B061-F6B190B6E20E}">
      <dgm:prSet/>
      <dgm:spPr/>
      <dgm:t>
        <a:bodyPr/>
        <a:lstStyle/>
        <a:p>
          <a:endParaRPr lang="en-US"/>
        </a:p>
      </dgm:t>
    </dgm:pt>
    <dgm:pt modelId="{980F1A45-0CA8-41BA-9202-344296E644C4}" type="pres">
      <dgm:prSet presAssocID="{78D0C1BD-2290-4EC9-86A9-5565069516D5}" presName="root" presStyleCnt="0">
        <dgm:presLayoutVars>
          <dgm:dir/>
          <dgm:resizeHandles val="exact"/>
        </dgm:presLayoutVars>
      </dgm:prSet>
      <dgm:spPr/>
    </dgm:pt>
    <dgm:pt modelId="{35DBD8AB-4301-4ABB-973D-268EFC71D0B4}" type="pres">
      <dgm:prSet presAssocID="{78D0C1BD-2290-4EC9-86A9-5565069516D5}" presName="container" presStyleCnt="0">
        <dgm:presLayoutVars>
          <dgm:dir/>
          <dgm:resizeHandles val="exact"/>
        </dgm:presLayoutVars>
      </dgm:prSet>
      <dgm:spPr/>
    </dgm:pt>
    <dgm:pt modelId="{10D4994F-271D-4D53-A734-E7B790EE7C9F}" type="pres">
      <dgm:prSet presAssocID="{D4DB19FD-BDE6-40E8-81A8-44114159DAE9}" presName="compNode" presStyleCnt="0"/>
      <dgm:spPr/>
    </dgm:pt>
    <dgm:pt modelId="{B5CB5011-645E-4BCA-9D0C-451F74ACF905}" type="pres">
      <dgm:prSet presAssocID="{D4DB19FD-BDE6-40E8-81A8-44114159DAE9}" presName="iconBgRect" presStyleLbl="bgShp" presStyleIdx="0" presStyleCnt="5"/>
      <dgm:spPr/>
    </dgm:pt>
    <dgm:pt modelId="{2E69776F-4432-4EB0-A87E-4C57A92579C6}" type="pres">
      <dgm:prSet presAssocID="{D4DB19FD-BDE6-40E8-81A8-44114159DA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836FF4F-CF70-4699-81CE-8AF0E57EC783}" type="pres">
      <dgm:prSet presAssocID="{D4DB19FD-BDE6-40E8-81A8-44114159DAE9}" presName="spaceRect" presStyleCnt="0"/>
      <dgm:spPr/>
    </dgm:pt>
    <dgm:pt modelId="{1A43DE8C-8E70-4CE8-9116-99FB0675397F}" type="pres">
      <dgm:prSet presAssocID="{D4DB19FD-BDE6-40E8-81A8-44114159DAE9}" presName="textRect" presStyleLbl="revTx" presStyleIdx="0" presStyleCnt="5">
        <dgm:presLayoutVars>
          <dgm:chMax val="1"/>
          <dgm:chPref val="1"/>
        </dgm:presLayoutVars>
      </dgm:prSet>
      <dgm:spPr/>
    </dgm:pt>
    <dgm:pt modelId="{66041696-9A34-4417-8CE5-E59559E97304}" type="pres">
      <dgm:prSet presAssocID="{D855739B-DA2E-4E63-8E95-2020AF3CFE61}" presName="sibTrans" presStyleLbl="sibTrans2D1" presStyleIdx="0" presStyleCnt="0"/>
      <dgm:spPr/>
    </dgm:pt>
    <dgm:pt modelId="{EAD89321-3BAA-4E51-B08F-146D69B6E04C}" type="pres">
      <dgm:prSet presAssocID="{FCC17ACB-A1FB-410E-ACC4-F54A5E24248D}" presName="compNode" presStyleCnt="0"/>
      <dgm:spPr/>
    </dgm:pt>
    <dgm:pt modelId="{48790312-F170-496A-B0A9-0CC2003E3942}" type="pres">
      <dgm:prSet presAssocID="{FCC17ACB-A1FB-410E-ACC4-F54A5E24248D}" presName="iconBgRect" presStyleLbl="bgShp" presStyleIdx="1" presStyleCnt="5"/>
      <dgm:spPr/>
    </dgm:pt>
    <dgm:pt modelId="{146BAEF4-D314-4599-91EF-7A0329E0CC52}" type="pres">
      <dgm:prSet presAssocID="{FCC17ACB-A1FB-410E-ACC4-F54A5E24248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7864CF0-29EA-438F-8A10-8492912D3BD1}" type="pres">
      <dgm:prSet presAssocID="{FCC17ACB-A1FB-410E-ACC4-F54A5E24248D}" presName="spaceRect" presStyleCnt="0"/>
      <dgm:spPr/>
    </dgm:pt>
    <dgm:pt modelId="{AA104CE6-B293-4AC5-AF93-B916BCD2474E}" type="pres">
      <dgm:prSet presAssocID="{FCC17ACB-A1FB-410E-ACC4-F54A5E24248D}" presName="textRect" presStyleLbl="revTx" presStyleIdx="1" presStyleCnt="5">
        <dgm:presLayoutVars>
          <dgm:chMax val="1"/>
          <dgm:chPref val="1"/>
        </dgm:presLayoutVars>
      </dgm:prSet>
      <dgm:spPr/>
    </dgm:pt>
    <dgm:pt modelId="{D48A59DC-4C60-4372-94B4-5AA5B4CA3739}" type="pres">
      <dgm:prSet presAssocID="{E5E1D80D-928E-41B8-8989-5436746B2F77}" presName="sibTrans" presStyleLbl="sibTrans2D1" presStyleIdx="0" presStyleCnt="0"/>
      <dgm:spPr/>
    </dgm:pt>
    <dgm:pt modelId="{365165C3-5005-4D22-9B44-FC3C0DAD0E80}" type="pres">
      <dgm:prSet presAssocID="{9A43CBC3-3963-4C38-B9B5-7DB1A46F0F8C}" presName="compNode" presStyleCnt="0"/>
      <dgm:spPr/>
    </dgm:pt>
    <dgm:pt modelId="{8F73ECFC-352F-423C-AA4B-95AF87A75D98}" type="pres">
      <dgm:prSet presAssocID="{9A43CBC3-3963-4C38-B9B5-7DB1A46F0F8C}" presName="iconBgRect" presStyleLbl="bgShp" presStyleIdx="2" presStyleCnt="5"/>
      <dgm:spPr/>
    </dgm:pt>
    <dgm:pt modelId="{FAC0FAEB-C573-40D7-BBEA-06A2DB7C7F36}" type="pres">
      <dgm:prSet presAssocID="{9A43CBC3-3963-4C38-B9B5-7DB1A46F0F8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632E173-88FB-400D-A763-0D015951360E}" type="pres">
      <dgm:prSet presAssocID="{9A43CBC3-3963-4C38-B9B5-7DB1A46F0F8C}" presName="spaceRect" presStyleCnt="0"/>
      <dgm:spPr/>
    </dgm:pt>
    <dgm:pt modelId="{1CF6CFFF-FEED-40F5-A0A0-83D20702CAA7}" type="pres">
      <dgm:prSet presAssocID="{9A43CBC3-3963-4C38-B9B5-7DB1A46F0F8C}" presName="textRect" presStyleLbl="revTx" presStyleIdx="2" presStyleCnt="5">
        <dgm:presLayoutVars>
          <dgm:chMax val="1"/>
          <dgm:chPref val="1"/>
        </dgm:presLayoutVars>
      </dgm:prSet>
      <dgm:spPr/>
    </dgm:pt>
    <dgm:pt modelId="{4E90819F-E1BB-44B7-BF52-0690B7F85CC8}" type="pres">
      <dgm:prSet presAssocID="{248969E0-CD7F-4986-AF38-BEFA6903F5E2}" presName="sibTrans" presStyleLbl="sibTrans2D1" presStyleIdx="0" presStyleCnt="0"/>
      <dgm:spPr/>
    </dgm:pt>
    <dgm:pt modelId="{C1CCE76B-0C16-469B-8BD4-6AA361B86AAE}" type="pres">
      <dgm:prSet presAssocID="{33E5ED88-93C5-4FD4-97F4-E01D30C59510}" presName="compNode" presStyleCnt="0"/>
      <dgm:spPr/>
    </dgm:pt>
    <dgm:pt modelId="{3D7D6725-5564-42BC-AD11-9FFF53E0D121}" type="pres">
      <dgm:prSet presAssocID="{33E5ED88-93C5-4FD4-97F4-E01D30C59510}" presName="iconBgRect" presStyleLbl="bgShp" presStyleIdx="3" presStyleCnt="5"/>
      <dgm:spPr/>
    </dgm:pt>
    <dgm:pt modelId="{D05AF953-6C8B-46C7-8E95-1D42E0CFAA98}" type="pres">
      <dgm:prSet presAssocID="{33E5ED88-93C5-4FD4-97F4-E01D30C5951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48E0D2E-2685-4461-9FF8-81E43881DC31}" type="pres">
      <dgm:prSet presAssocID="{33E5ED88-93C5-4FD4-97F4-E01D30C59510}" presName="spaceRect" presStyleCnt="0"/>
      <dgm:spPr/>
    </dgm:pt>
    <dgm:pt modelId="{D68FD09B-87C9-449E-8AE0-649CA8908333}" type="pres">
      <dgm:prSet presAssocID="{33E5ED88-93C5-4FD4-97F4-E01D30C59510}" presName="textRect" presStyleLbl="revTx" presStyleIdx="3" presStyleCnt="5">
        <dgm:presLayoutVars>
          <dgm:chMax val="1"/>
          <dgm:chPref val="1"/>
        </dgm:presLayoutVars>
      </dgm:prSet>
      <dgm:spPr/>
    </dgm:pt>
    <dgm:pt modelId="{DBAFFC90-939D-4FFB-9153-C7B8401222ED}" type="pres">
      <dgm:prSet presAssocID="{A9ACDC8D-8CD6-48FE-A404-206AA5DD7C5B}" presName="sibTrans" presStyleLbl="sibTrans2D1" presStyleIdx="0" presStyleCnt="0"/>
      <dgm:spPr/>
    </dgm:pt>
    <dgm:pt modelId="{0CAF1812-1F61-4FC3-BF43-6BF8A85E5804}" type="pres">
      <dgm:prSet presAssocID="{FF3ACDA4-344C-4EFF-A667-B77D233F09B7}" presName="compNode" presStyleCnt="0"/>
      <dgm:spPr/>
    </dgm:pt>
    <dgm:pt modelId="{4CB8C3C5-F449-4510-9843-BD30D68333EC}" type="pres">
      <dgm:prSet presAssocID="{FF3ACDA4-344C-4EFF-A667-B77D233F09B7}" presName="iconBgRect" presStyleLbl="bgShp" presStyleIdx="4" presStyleCnt="5"/>
      <dgm:spPr/>
    </dgm:pt>
    <dgm:pt modelId="{9B94895E-4C31-4760-9A88-8D968AFDB752}" type="pres">
      <dgm:prSet presAssocID="{FF3ACDA4-344C-4EFF-A667-B77D233F09B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0980CC19-369F-4960-B278-3A6992C133AA}" type="pres">
      <dgm:prSet presAssocID="{FF3ACDA4-344C-4EFF-A667-B77D233F09B7}" presName="spaceRect" presStyleCnt="0"/>
      <dgm:spPr/>
    </dgm:pt>
    <dgm:pt modelId="{E3E548A9-917C-4219-96F8-12795245CCA6}" type="pres">
      <dgm:prSet presAssocID="{FF3ACDA4-344C-4EFF-A667-B77D233F09B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F80AB35-A58F-4516-A1DE-156331456582}" type="presOf" srcId="{D855739B-DA2E-4E63-8E95-2020AF3CFE61}" destId="{66041696-9A34-4417-8CE5-E59559E97304}" srcOrd="0" destOrd="0" presId="urn:microsoft.com/office/officeart/2018/2/layout/IconCircleList"/>
    <dgm:cxn modelId="{0E2D6038-F147-4DF1-868F-93487D28E0E3}" srcId="{78D0C1BD-2290-4EC9-86A9-5565069516D5}" destId="{9A43CBC3-3963-4C38-B9B5-7DB1A46F0F8C}" srcOrd="2" destOrd="0" parTransId="{AD651562-80EC-4E99-ABFB-7F9D0E6F1C8D}" sibTransId="{248969E0-CD7F-4986-AF38-BEFA6903F5E2}"/>
    <dgm:cxn modelId="{5C417439-22C6-4D38-ABA4-150E2C925E2B}" type="presOf" srcId="{78D0C1BD-2290-4EC9-86A9-5565069516D5}" destId="{980F1A45-0CA8-41BA-9202-344296E644C4}" srcOrd="0" destOrd="0" presId="urn:microsoft.com/office/officeart/2018/2/layout/IconCircleList"/>
    <dgm:cxn modelId="{B2D04C3C-6361-479A-96ED-0B12C27D56E5}" srcId="{78D0C1BD-2290-4EC9-86A9-5565069516D5}" destId="{D4DB19FD-BDE6-40E8-81A8-44114159DAE9}" srcOrd="0" destOrd="0" parTransId="{51AE31E2-0F1E-4846-A52D-808E77A66D6C}" sibTransId="{D855739B-DA2E-4E63-8E95-2020AF3CFE61}"/>
    <dgm:cxn modelId="{C87AE85E-6BF0-4A0E-B061-F6B190B6E20E}" srcId="{78D0C1BD-2290-4EC9-86A9-5565069516D5}" destId="{FF3ACDA4-344C-4EFF-A667-B77D233F09B7}" srcOrd="4" destOrd="0" parTransId="{6597C971-F6E7-43E1-BA46-ADF7CDBF8CA2}" sibTransId="{3B6F0B07-CBE3-4E8C-BA0E-5803BD64F986}"/>
    <dgm:cxn modelId="{3561D948-4445-4C7B-8FAB-E0F7EB6F2A8D}" type="presOf" srcId="{FCC17ACB-A1FB-410E-ACC4-F54A5E24248D}" destId="{AA104CE6-B293-4AC5-AF93-B916BCD2474E}" srcOrd="0" destOrd="0" presId="urn:microsoft.com/office/officeart/2018/2/layout/IconCircleList"/>
    <dgm:cxn modelId="{85F30676-BDFE-4EF9-8996-B33DE9B85149}" type="presOf" srcId="{E5E1D80D-928E-41B8-8989-5436746B2F77}" destId="{D48A59DC-4C60-4372-94B4-5AA5B4CA3739}" srcOrd="0" destOrd="0" presId="urn:microsoft.com/office/officeart/2018/2/layout/IconCircleList"/>
    <dgm:cxn modelId="{68150A57-459B-471A-A3F5-779BA7CC780B}" type="presOf" srcId="{A9ACDC8D-8CD6-48FE-A404-206AA5DD7C5B}" destId="{DBAFFC90-939D-4FFB-9153-C7B8401222ED}" srcOrd="0" destOrd="0" presId="urn:microsoft.com/office/officeart/2018/2/layout/IconCircleList"/>
    <dgm:cxn modelId="{4F777A8F-0B32-4178-8E9C-D1B1E6F6CFE1}" srcId="{78D0C1BD-2290-4EC9-86A9-5565069516D5}" destId="{FCC17ACB-A1FB-410E-ACC4-F54A5E24248D}" srcOrd="1" destOrd="0" parTransId="{538D3199-ABCE-45C7-84BF-33E5EA8BE298}" sibTransId="{E5E1D80D-928E-41B8-8989-5436746B2F77}"/>
    <dgm:cxn modelId="{09991FA1-5D1E-463F-A984-F106D3F5FA58}" type="presOf" srcId="{248969E0-CD7F-4986-AF38-BEFA6903F5E2}" destId="{4E90819F-E1BB-44B7-BF52-0690B7F85CC8}" srcOrd="0" destOrd="0" presId="urn:microsoft.com/office/officeart/2018/2/layout/IconCircleList"/>
    <dgm:cxn modelId="{1DD4EDAA-6A40-459C-BDD0-80A3E59F8D9D}" srcId="{78D0C1BD-2290-4EC9-86A9-5565069516D5}" destId="{33E5ED88-93C5-4FD4-97F4-E01D30C59510}" srcOrd="3" destOrd="0" parTransId="{13A4975A-1468-4345-BDD9-68F77C446986}" sibTransId="{A9ACDC8D-8CD6-48FE-A404-206AA5DD7C5B}"/>
    <dgm:cxn modelId="{633F32BC-42F8-40CC-A03B-5358781ECDA9}" type="presOf" srcId="{FF3ACDA4-344C-4EFF-A667-B77D233F09B7}" destId="{E3E548A9-917C-4219-96F8-12795245CCA6}" srcOrd="0" destOrd="0" presId="urn:microsoft.com/office/officeart/2018/2/layout/IconCircleList"/>
    <dgm:cxn modelId="{DF7F65CA-88C7-490F-AEAA-A7B2826B521E}" type="presOf" srcId="{D4DB19FD-BDE6-40E8-81A8-44114159DAE9}" destId="{1A43DE8C-8E70-4CE8-9116-99FB0675397F}" srcOrd="0" destOrd="0" presId="urn:microsoft.com/office/officeart/2018/2/layout/IconCircleList"/>
    <dgm:cxn modelId="{C21727E3-130B-4EF0-8C9E-0C3154FC12CA}" type="presOf" srcId="{9A43CBC3-3963-4C38-B9B5-7DB1A46F0F8C}" destId="{1CF6CFFF-FEED-40F5-A0A0-83D20702CAA7}" srcOrd="0" destOrd="0" presId="urn:microsoft.com/office/officeart/2018/2/layout/IconCircleList"/>
    <dgm:cxn modelId="{3C5D30E3-E0A1-4065-A6DC-023796478C84}" type="presOf" srcId="{33E5ED88-93C5-4FD4-97F4-E01D30C59510}" destId="{D68FD09B-87C9-449E-8AE0-649CA8908333}" srcOrd="0" destOrd="0" presId="urn:microsoft.com/office/officeart/2018/2/layout/IconCircleList"/>
    <dgm:cxn modelId="{9FDF8A50-B33B-4635-86A6-9FB947C3791F}" type="presParOf" srcId="{980F1A45-0CA8-41BA-9202-344296E644C4}" destId="{35DBD8AB-4301-4ABB-973D-268EFC71D0B4}" srcOrd="0" destOrd="0" presId="urn:microsoft.com/office/officeart/2018/2/layout/IconCircleList"/>
    <dgm:cxn modelId="{085A4C26-6BDD-4B82-A9EE-C3136E049428}" type="presParOf" srcId="{35DBD8AB-4301-4ABB-973D-268EFC71D0B4}" destId="{10D4994F-271D-4D53-A734-E7B790EE7C9F}" srcOrd="0" destOrd="0" presId="urn:microsoft.com/office/officeart/2018/2/layout/IconCircleList"/>
    <dgm:cxn modelId="{1EF38CF7-05ED-4BD7-964E-FAE76025F540}" type="presParOf" srcId="{10D4994F-271D-4D53-A734-E7B790EE7C9F}" destId="{B5CB5011-645E-4BCA-9D0C-451F74ACF905}" srcOrd="0" destOrd="0" presId="urn:microsoft.com/office/officeart/2018/2/layout/IconCircleList"/>
    <dgm:cxn modelId="{53439EC6-CEB5-4BDC-AABA-B9FD0CE33399}" type="presParOf" srcId="{10D4994F-271D-4D53-A734-E7B790EE7C9F}" destId="{2E69776F-4432-4EB0-A87E-4C57A92579C6}" srcOrd="1" destOrd="0" presId="urn:microsoft.com/office/officeart/2018/2/layout/IconCircleList"/>
    <dgm:cxn modelId="{4FB3F218-B5BC-49C5-8FFE-8A58E8031884}" type="presParOf" srcId="{10D4994F-271D-4D53-A734-E7B790EE7C9F}" destId="{7836FF4F-CF70-4699-81CE-8AF0E57EC783}" srcOrd="2" destOrd="0" presId="urn:microsoft.com/office/officeart/2018/2/layout/IconCircleList"/>
    <dgm:cxn modelId="{570CC70F-9885-413B-A51A-8D919217A84F}" type="presParOf" srcId="{10D4994F-271D-4D53-A734-E7B790EE7C9F}" destId="{1A43DE8C-8E70-4CE8-9116-99FB0675397F}" srcOrd="3" destOrd="0" presId="urn:microsoft.com/office/officeart/2018/2/layout/IconCircleList"/>
    <dgm:cxn modelId="{8AAEF683-10C2-439A-929C-FCF35EEFC6EB}" type="presParOf" srcId="{35DBD8AB-4301-4ABB-973D-268EFC71D0B4}" destId="{66041696-9A34-4417-8CE5-E59559E97304}" srcOrd="1" destOrd="0" presId="urn:microsoft.com/office/officeart/2018/2/layout/IconCircleList"/>
    <dgm:cxn modelId="{6C8EEC18-C4EA-4657-BB4F-AD04155CC326}" type="presParOf" srcId="{35DBD8AB-4301-4ABB-973D-268EFC71D0B4}" destId="{EAD89321-3BAA-4E51-B08F-146D69B6E04C}" srcOrd="2" destOrd="0" presId="urn:microsoft.com/office/officeart/2018/2/layout/IconCircleList"/>
    <dgm:cxn modelId="{2AFDAE2D-46BF-442E-A3EC-EB7F2B23143A}" type="presParOf" srcId="{EAD89321-3BAA-4E51-B08F-146D69B6E04C}" destId="{48790312-F170-496A-B0A9-0CC2003E3942}" srcOrd="0" destOrd="0" presId="urn:microsoft.com/office/officeart/2018/2/layout/IconCircleList"/>
    <dgm:cxn modelId="{8DD1A3E6-7773-4EB3-B9B0-FEE797AB18C5}" type="presParOf" srcId="{EAD89321-3BAA-4E51-B08F-146D69B6E04C}" destId="{146BAEF4-D314-4599-91EF-7A0329E0CC52}" srcOrd="1" destOrd="0" presId="urn:microsoft.com/office/officeart/2018/2/layout/IconCircleList"/>
    <dgm:cxn modelId="{7149E94E-8439-4FF1-AB17-DB13E2CB17AC}" type="presParOf" srcId="{EAD89321-3BAA-4E51-B08F-146D69B6E04C}" destId="{87864CF0-29EA-438F-8A10-8492912D3BD1}" srcOrd="2" destOrd="0" presId="urn:microsoft.com/office/officeart/2018/2/layout/IconCircleList"/>
    <dgm:cxn modelId="{03423B86-AC63-4805-9EE2-BA8BE52D35DA}" type="presParOf" srcId="{EAD89321-3BAA-4E51-B08F-146D69B6E04C}" destId="{AA104CE6-B293-4AC5-AF93-B916BCD2474E}" srcOrd="3" destOrd="0" presId="urn:microsoft.com/office/officeart/2018/2/layout/IconCircleList"/>
    <dgm:cxn modelId="{DF3B8030-F2DE-4C67-815A-CBF03C3811B7}" type="presParOf" srcId="{35DBD8AB-4301-4ABB-973D-268EFC71D0B4}" destId="{D48A59DC-4C60-4372-94B4-5AA5B4CA3739}" srcOrd="3" destOrd="0" presId="urn:microsoft.com/office/officeart/2018/2/layout/IconCircleList"/>
    <dgm:cxn modelId="{14FFCFC4-FF8A-4AEC-80E8-324EF897B518}" type="presParOf" srcId="{35DBD8AB-4301-4ABB-973D-268EFC71D0B4}" destId="{365165C3-5005-4D22-9B44-FC3C0DAD0E80}" srcOrd="4" destOrd="0" presId="urn:microsoft.com/office/officeart/2018/2/layout/IconCircleList"/>
    <dgm:cxn modelId="{72038746-5835-4719-BB14-33FEE769137C}" type="presParOf" srcId="{365165C3-5005-4D22-9B44-FC3C0DAD0E80}" destId="{8F73ECFC-352F-423C-AA4B-95AF87A75D98}" srcOrd="0" destOrd="0" presId="urn:microsoft.com/office/officeart/2018/2/layout/IconCircleList"/>
    <dgm:cxn modelId="{B8191283-349B-4CB1-AEB8-F693E6066D30}" type="presParOf" srcId="{365165C3-5005-4D22-9B44-FC3C0DAD0E80}" destId="{FAC0FAEB-C573-40D7-BBEA-06A2DB7C7F36}" srcOrd="1" destOrd="0" presId="urn:microsoft.com/office/officeart/2018/2/layout/IconCircleList"/>
    <dgm:cxn modelId="{C8BF850E-8B59-4705-B14E-9108C5878A4D}" type="presParOf" srcId="{365165C3-5005-4D22-9B44-FC3C0DAD0E80}" destId="{F632E173-88FB-400D-A763-0D015951360E}" srcOrd="2" destOrd="0" presId="urn:microsoft.com/office/officeart/2018/2/layout/IconCircleList"/>
    <dgm:cxn modelId="{A7731B77-CCEF-42B0-AC53-4EE279A4D717}" type="presParOf" srcId="{365165C3-5005-4D22-9B44-FC3C0DAD0E80}" destId="{1CF6CFFF-FEED-40F5-A0A0-83D20702CAA7}" srcOrd="3" destOrd="0" presId="urn:microsoft.com/office/officeart/2018/2/layout/IconCircleList"/>
    <dgm:cxn modelId="{65926D9E-90C4-41AF-B566-63E110520E93}" type="presParOf" srcId="{35DBD8AB-4301-4ABB-973D-268EFC71D0B4}" destId="{4E90819F-E1BB-44B7-BF52-0690B7F85CC8}" srcOrd="5" destOrd="0" presId="urn:microsoft.com/office/officeart/2018/2/layout/IconCircleList"/>
    <dgm:cxn modelId="{CCFFB0FC-0FBF-4BBB-AAAA-6DF3CD0659B2}" type="presParOf" srcId="{35DBD8AB-4301-4ABB-973D-268EFC71D0B4}" destId="{C1CCE76B-0C16-469B-8BD4-6AA361B86AAE}" srcOrd="6" destOrd="0" presId="urn:microsoft.com/office/officeart/2018/2/layout/IconCircleList"/>
    <dgm:cxn modelId="{347619DF-D063-4451-85A7-6DB2A696C6AA}" type="presParOf" srcId="{C1CCE76B-0C16-469B-8BD4-6AA361B86AAE}" destId="{3D7D6725-5564-42BC-AD11-9FFF53E0D121}" srcOrd="0" destOrd="0" presId="urn:microsoft.com/office/officeart/2018/2/layout/IconCircleList"/>
    <dgm:cxn modelId="{620AA7B0-5B95-419C-8EC2-392C228FA104}" type="presParOf" srcId="{C1CCE76B-0C16-469B-8BD4-6AA361B86AAE}" destId="{D05AF953-6C8B-46C7-8E95-1D42E0CFAA98}" srcOrd="1" destOrd="0" presId="urn:microsoft.com/office/officeart/2018/2/layout/IconCircleList"/>
    <dgm:cxn modelId="{DA185952-B28A-475C-B2E6-408419243767}" type="presParOf" srcId="{C1CCE76B-0C16-469B-8BD4-6AA361B86AAE}" destId="{B48E0D2E-2685-4461-9FF8-81E43881DC31}" srcOrd="2" destOrd="0" presId="urn:microsoft.com/office/officeart/2018/2/layout/IconCircleList"/>
    <dgm:cxn modelId="{8C24700E-2872-4B85-91D4-9BD0AC40CD7C}" type="presParOf" srcId="{C1CCE76B-0C16-469B-8BD4-6AA361B86AAE}" destId="{D68FD09B-87C9-449E-8AE0-649CA8908333}" srcOrd="3" destOrd="0" presId="urn:microsoft.com/office/officeart/2018/2/layout/IconCircleList"/>
    <dgm:cxn modelId="{FF386BFA-6B49-47EB-8113-9DD1B90A7433}" type="presParOf" srcId="{35DBD8AB-4301-4ABB-973D-268EFC71D0B4}" destId="{DBAFFC90-939D-4FFB-9153-C7B8401222ED}" srcOrd="7" destOrd="0" presId="urn:microsoft.com/office/officeart/2018/2/layout/IconCircleList"/>
    <dgm:cxn modelId="{1FE0B935-235D-4AF2-AB46-6CBE684FE7A9}" type="presParOf" srcId="{35DBD8AB-4301-4ABB-973D-268EFC71D0B4}" destId="{0CAF1812-1F61-4FC3-BF43-6BF8A85E5804}" srcOrd="8" destOrd="0" presId="urn:microsoft.com/office/officeart/2018/2/layout/IconCircleList"/>
    <dgm:cxn modelId="{5AC87FE7-0B9F-4AD2-B08A-A74893BEAB29}" type="presParOf" srcId="{0CAF1812-1F61-4FC3-BF43-6BF8A85E5804}" destId="{4CB8C3C5-F449-4510-9843-BD30D68333EC}" srcOrd="0" destOrd="0" presId="urn:microsoft.com/office/officeart/2018/2/layout/IconCircleList"/>
    <dgm:cxn modelId="{6FAA6608-CFAA-4B27-B2E7-8EC13BD8DFC9}" type="presParOf" srcId="{0CAF1812-1F61-4FC3-BF43-6BF8A85E5804}" destId="{9B94895E-4C31-4760-9A88-8D968AFDB752}" srcOrd="1" destOrd="0" presId="urn:microsoft.com/office/officeart/2018/2/layout/IconCircleList"/>
    <dgm:cxn modelId="{81A3C01E-3C19-4E40-9735-D81A6AC588BB}" type="presParOf" srcId="{0CAF1812-1F61-4FC3-BF43-6BF8A85E5804}" destId="{0980CC19-369F-4960-B278-3A6992C133AA}" srcOrd="2" destOrd="0" presId="urn:microsoft.com/office/officeart/2018/2/layout/IconCircleList"/>
    <dgm:cxn modelId="{3937B679-1569-4450-A143-B43C9D9E7621}" type="presParOf" srcId="{0CAF1812-1F61-4FC3-BF43-6BF8A85E5804}" destId="{E3E548A9-917C-4219-96F8-12795245CCA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B5011-645E-4BCA-9D0C-451F74ACF905}">
      <dsp:nvSpPr>
        <dsp:cNvPr id="0" name=""/>
        <dsp:cNvSpPr/>
      </dsp:nvSpPr>
      <dsp:spPr>
        <a:xfrm>
          <a:off x="82613" y="91112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9776F-4432-4EB0-A87E-4C57A92579C6}">
      <dsp:nvSpPr>
        <dsp:cNvPr id="0" name=""/>
        <dsp:cNvSpPr/>
      </dsp:nvSpPr>
      <dsp:spPr>
        <a:xfrm>
          <a:off x="271034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3DE8C-8E70-4CE8-9116-99FB0675397F}">
      <dsp:nvSpPr>
        <dsp:cNvPr id="0" name=""/>
        <dsp:cNvSpPr/>
      </dsp:nvSpPr>
      <dsp:spPr>
        <a:xfrm>
          <a:off x="1172126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SECURITY AND PRIVACY</a:t>
          </a:r>
          <a:endParaRPr lang="en-US" sz="2100" kern="1200"/>
        </a:p>
      </dsp:txBody>
      <dsp:txXfrm>
        <a:off x="1172126" y="911126"/>
        <a:ext cx="2114937" cy="897246"/>
      </dsp:txXfrm>
    </dsp:sp>
    <dsp:sp modelId="{48790312-F170-496A-B0A9-0CC2003E3942}">
      <dsp:nvSpPr>
        <dsp:cNvPr id="0" name=""/>
        <dsp:cNvSpPr/>
      </dsp:nvSpPr>
      <dsp:spPr>
        <a:xfrm>
          <a:off x="3655575" y="91112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BAEF4-D314-4599-91EF-7A0329E0CC52}">
      <dsp:nvSpPr>
        <dsp:cNvPr id="0" name=""/>
        <dsp:cNvSpPr/>
      </dsp:nvSpPr>
      <dsp:spPr>
        <a:xfrm>
          <a:off x="3843996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04CE6-B293-4AC5-AF93-B916BCD2474E}">
      <dsp:nvSpPr>
        <dsp:cNvPr id="0" name=""/>
        <dsp:cNvSpPr/>
      </dsp:nvSpPr>
      <dsp:spPr>
        <a:xfrm>
          <a:off x="4745088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DATA TRANSFER AND LATENCY</a:t>
          </a:r>
          <a:endParaRPr lang="en-US" sz="2100" kern="1200"/>
        </a:p>
      </dsp:txBody>
      <dsp:txXfrm>
        <a:off x="4745088" y="911126"/>
        <a:ext cx="2114937" cy="897246"/>
      </dsp:txXfrm>
    </dsp:sp>
    <dsp:sp modelId="{8F73ECFC-352F-423C-AA4B-95AF87A75D98}">
      <dsp:nvSpPr>
        <dsp:cNvPr id="0" name=""/>
        <dsp:cNvSpPr/>
      </dsp:nvSpPr>
      <dsp:spPr>
        <a:xfrm>
          <a:off x="7228536" y="91112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0FAEB-C573-40D7-BBEA-06A2DB7C7F36}">
      <dsp:nvSpPr>
        <dsp:cNvPr id="0" name=""/>
        <dsp:cNvSpPr/>
      </dsp:nvSpPr>
      <dsp:spPr>
        <a:xfrm>
          <a:off x="7416958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6CFFF-FEED-40F5-A0A0-83D20702CAA7}">
      <dsp:nvSpPr>
        <dsp:cNvPr id="0" name=""/>
        <dsp:cNvSpPr/>
      </dsp:nvSpPr>
      <dsp:spPr>
        <a:xfrm>
          <a:off x="8318049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DATA LOSS AND RECOVERY</a:t>
          </a:r>
          <a:endParaRPr lang="en-US" sz="2100" kern="1200"/>
        </a:p>
      </dsp:txBody>
      <dsp:txXfrm>
        <a:off x="8318049" y="911126"/>
        <a:ext cx="2114937" cy="897246"/>
      </dsp:txXfrm>
    </dsp:sp>
    <dsp:sp modelId="{3D7D6725-5564-42BC-AD11-9FFF53E0D121}">
      <dsp:nvSpPr>
        <dsp:cNvPr id="0" name=""/>
        <dsp:cNvSpPr/>
      </dsp:nvSpPr>
      <dsp:spPr>
        <a:xfrm>
          <a:off x="82613" y="2549151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AF953-6C8B-46C7-8E95-1D42E0CFAA98}">
      <dsp:nvSpPr>
        <dsp:cNvPr id="0" name=""/>
        <dsp:cNvSpPr/>
      </dsp:nvSpPr>
      <dsp:spPr>
        <a:xfrm>
          <a:off x="271034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FD09B-87C9-449E-8AE0-649CA8908333}">
      <dsp:nvSpPr>
        <dsp:cNvPr id="0" name=""/>
        <dsp:cNvSpPr/>
      </dsp:nvSpPr>
      <dsp:spPr>
        <a:xfrm>
          <a:off x="1172126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COST MANAGEMENT</a:t>
          </a:r>
          <a:endParaRPr lang="en-US" sz="2100" kern="1200"/>
        </a:p>
      </dsp:txBody>
      <dsp:txXfrm>
        <a:off x="1172126" y="2549151"/>
        <a:ext cx="2114937" cy="897246"/>
      </dsp:txXfrm>
    </dsp:sp>
    <dsp:sp modelId="{4CB8C3C5-F449-4510-9843-BD30D68333EC}">
      <dsp:nvSpPr>
        <dsp:cNvPr id="0" name=""/>
        <dsp:cNvSpPr/>
      </dsp:nvSpPr>
      <dsp:spPr>
        <a:xfrm>
          <a:off x="3655575" y="2549151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4895E-4C31-4760-9A88-8D968AFDB752}">
      <dsp:nvSpPr>
        <dsp:cNvPr id="0" name=""/>
        <dsp:cNvSpPr/>
      </dsp:nvSpPr>
      <dsp:spPr>
        <a:xfrm>
          <a:off x="3843996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548A9-917C-4219-96F8-12795245CCA6}">
      <dsp:nvSpPr>
        <dsp:cNvPr id="0" name=""/>
        <dsp:cNvSpPr/>
      </dsp:nvSpPr>
      <dsp:spPr>
        <a:xfrm>
          <a:off x="4745088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LIMITED CONTROL</a:t>
          </a:r>
          <a:endParaRPr lang="en-US" sz="2100" kern="1200"/>
        </a:p>
      </dsp:txBody>
      <dsp:txXfrm>
        <a:off x="4745088" y="2549151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52339-BBB2-4B8F-8453-D89A66366064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C10A8-C767-4AD1-BEBA-55F7F4CA5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9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C10A8-C767-4AD1-BEBA-55F7F4CA50E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31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7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7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7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7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9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3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4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5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0" r:id="rId6"/>
    <p:sldLayoutId id="2147483795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4jarvis.blogspot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asoob.me/2017/11/11/introduction-to-machine-learning-and-its-usage-in-remote-sensing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8EE9901E-C848-B911-8132-16BC1B19E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50" r="1445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14F69-55EC-D678-96E4-7CBA6F026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en-IN" sz="4800" dirty="0"/>
              <a:t>AI Powered Virtual Metaverse Assistant:</a:t>
            </a:r>
            <a:br>
              <a:rPr lang="en-IN" sz="4800" dirty="0"/>
            </a:br>
            <a:br>
              <a:rPr lang="en-IN" sz="4800" dirty="0"/>
            </a:br>
            <a:r>
              <a:rPr lang="en-IN" sz="4800" dirty="0"/>
              <a:t>    J.A.R.V.I.S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3539D-D765-F46B-30F2-06ED67B08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IN" sz="2000" dirty="0"/>
              <a:t>Let’s take a step to achieve greatness from a small beginning.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41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12033">
        <p15:prstTrans prst="origami"/>
      </p:transition>
    </mc:Choice>
    <mc:Fallback xmlns="">
      <p:transition spd="slow" advTm="1203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Working space background">
            <a:extLst>
              <a:ext uri="{FF2B5EF4-FFF2-40B4-BE49-F238E27FC236}">
                <a16:creationId xmlns:a16="http://schemas.microsoft.com/office/drawing/2014/main" id="{0A45C0D8-034E-F047-7318-C42D9A0A2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81" r="-1" b="-1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12E5A-9DE4-DE39-3526-EC5BCB4C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914400"/>
            <a:ext cx="4485861" cy="1106556"/>
          </a:xfrm>
        </p:spPr>
        <p:txBody>
          <a:bodyPr anchor="b">
            <a:normAutofit/>
          </a:bodyPr>
          <a:lstStyle/>
          <a:p>
            <a:r>
              <a:rPr lang="en-IN" sz="3000"/>
              <a:t>ACKNOWLEDGEMENT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FA2C-64CB-E9CA-914D-259D9829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440100"/>
            <a:ext cx="4485861" cy="383480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400" dirty="0"/>
              <a:t>MY PARENTS SUPPORT AND HELP HELPED ME ACROSS THE FINISH LINE.</a:t>
            </a:r>
          </a:p>
          <a:p>
            <a:pPr>
              <a:lnSpc>
                <a:spcPct val="100000"/>
              </a:lnSpc>
            </a:pPr>
            <a:r>
              <a:rPr lang="en-IN" sz="1400" dirty="0"/>
              <a:t>WITH ALL THAT  BEING PRESENTED I WOULD LIKE TO ACKNOWLEDGE MY FRIENDS WHO HELPED ME THROUGH MY RESEARCH WORK AND CODING OFCOURSE</a:t>
            </a:r>
          </a:p>
          <a:p>
            <a:pPr>
              <a:lnSpc>
                <a:spcPct val="100000"/>
              </a:lnSpc>
            </a:pPr>
            <a:r>
              <a:rPr lang="en-IN" sz="1400" dirty="0"/>
              <a:t>MY FACULTY’S GUIDEANCE PAVED THE PATH FOR THIS PROJECT TO BE OF AN ACTUAL EXISTANCE AS A WHOLE</a:t>
            </a:r>
          </a:p>
          <a:p>
            <a:pPr>
              <a:lnSpc>
                <a:spcPct val="100000"/>
              </a:lnSpc>
            </a:pPr>
            <a:r>
              <a:rPr lang="en-IN" sz="1400" dirty="0"/>
              <a:t>LAST BUT NOT THE LEAST MY PRESTIGIOUS INSTITUTE FOR GIVING ME THE OPPORTUNITY TO WORK ON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952035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051FFF8F-D5E8-C2D4-9586-60D39E8BE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4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FCEB0F-17D8-B25F-948B-F80C75F7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IN" sz="600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103C-0692-EC40-34A6-2DB75AF0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>
                <a:solidFill>
                  <a:srgbClr val="FFFFFF"/>
                </a:solidFill>
              </a:rPr>
              <a:t>INTRODUCTION</a:t>
            </a:r>
          </a:p>
          <a:p>
            <a:r>
              <a:rPr lang="en-IN" sz="2000" dirty="0">
                <a:solidFill>
                  <a:srgbClr val="FFFFFF"/>
                </a:solidFill>
              </a:rPr>
              <a:t>METHODOLOGY</a:t>
            </a:r>
          </a:p>
          <a:p>
            <a:r>
              <a:rPr lang="en-IN" sz="2000" dirty="0">
                <a:solidFill>
                  <a:srgbClr val="FFFFFF"/>
                </a:solidFill>
              </a:rPr>
              <a:t>KEY FEATURES </a:t>
            </a:r>
          </a:p>
          <a:p>
            <a:r>
              <a:rPr lang="en-IN" sz="2000" dirty="0">
                <a:solidFill>
                  <a:srgbClr val="FFFFFF"/>
                </a:solidFill>
              </a:rPr>
              <a:t>CHALLENGES FACED</a:t>
            </a:r>
          </a:p>
          <a:p>
            <a:r>
              <a:rPr lang="en-IN" sz="2000" dirty="0">
                <a:solidFill>
                  <a:srgbClr val="FFFFFF"/>
                </a:solidFill>
              </a:rPr>
              <a:t>FUTURE APPLICATIONS</a:t>
            </a:r>
          </a:p>
          <a:p>
            <a:r>
              <a:rPr lang="en-IN" sz="2000" dirty="0">
                <a:solidFill>
                  <a:srgbClr val="FFFFFF"/>
                </a:solidFill>
              </a:rPr>
              <a:t>CONCLUSION AND RESULT</a:t>
            </a:r>
          </a:p>
          <a:p>
            <a:r>
              <a:rPr lang="en-IN" sz="2000" dirty="0">
                <a:solidFill>
                  <a:srgbClr val="FFFFFF"/>
                </a:solidFill>
              </a:rPr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4172831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55611">
        <p15:prstTrans prst="curtains"/>
      </p:transition>
    </mc:Choice>
    <mc:Fallback xmlns="">
      <p:transition spd="slow" advTm="5561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C57D7-011D-F326-29C2-6AE9520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IN" sz="3200"/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FC4C-FD55-1C3A-BDEE-7E396D68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600" b="1" i="0" dirty="0">
                <a:effectLst/>
                <a:latin typeface="Söhne"/>
              </a:rPr>
              <a:t>Intelligent Virtual Assistant: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Söhne"/>
              </a:rPr>
              <a:t>Jarvis AI, inspired by fictional counterparts, redefines personal assistance through its cloud-integrated platform, providing a seamless and adaptable experience across devices.</a:t>
            </a:r>
            <a:endParaRPr lang="en-US" sz="1600" b="1" i="0" dirty="0">
              <a:solidFill>
                <a:schemeClr val="accent1"/>
              </a:solidFill>
              <a:effectLst/>
              <a:latin typeface="Söhne"/>
            </a:endParaRPr>
          </a:p>
          <a:p>
            <a:r>
              <a:rPr lang="en-US" sz="1600" b="1" i="0" dirty="0">
                <a:effectLst/>
                <a:latin typeface="Söhne"/>
              </a:rPr>
              <a:t>Revolutionizing Assistance</a:t>
            </a:r>
            <a:r>
              <a:rPr lang="en-US" sz="1200" b="1" i="0" dirty="0">
                <a:effectLst/>
                <a:latin typeface="Söhne"/>
              </a:rPr>
              <a:t>:  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Söhne"/>
              </a:rPr>
              <a:t>The integration of Jarvis AI with cloud computing transforms personal assistance, offering a more intelligent and dynamic experience accessible across devices.</a:t>
            </a:r>
          </a:p>
          <a:p>
            <a:r>
              <a:rPr lang="en-US" sz="1600" b="1" i="0" dirty="0">
                <a:effectLst/>
                <a:latin typeface="Söhne"/>
              </a:rPr>
              <a:t>Seamless</a:t>
            </a:r>
            <a:r>
              <a:rPr lang="en-US" sz="1100" b="1" i="0" dirty="0">
                <a:effectLst/>
                <a:latin typeface="Söhne"/>
              </a:rPr>
              <a:t> </a:t>
            </a:r>
            <a:r>
              <a:rPr lang="en-US" sz="1600" b="1" i="0" dirty="0">
                <a:effectLst/>
                <a:latin typeface="Söhne"/>
              </a:rPr>
              <a:t>Adaptability: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Söhne"/>
              </a:rPr>
              <a:t>Jarvis learns and evolves through cloud-based data, providing enhanced adaptability, while advanced computation in the cloud boosts its efficiency and opens doors to sophisticated applications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Söhne"/>
              </a:rPr>
              <a:t>.</a:t>
            </a:r>
            <a:endParaRPr lang="en-US" sz="1600" b="0" i="0" dirty="0">
              <a:solidFill>
                <a:schemeClr val="accent1"/>
              </a:solidFill>
              <a:effectLst/>
              <a:latin typeface="Söhne"/>
            </a:endParaRPr>
          </a:p>
          <a:p>
            <a:endParaRPr lang="en-US" sz="1800" b="0" i="0" dirty="0">
              <a:solidFill>
                <a:schemeClr val="accent1"/>
              </a:solidFill>
              <a:effectLst/>
              <a:latin typeface="Söhne"/>
            </a:endParaRPr>
          </a:p>
          <a:p>
            <a:endParaRPr lang="en-US" sz="1800" b="0" i="0" dirty="0">
              <a:effectLst/>
              <a:latin typeface="Söhne"/>
            </a:endParaRPr>
          </a:p>
          <a:p>
            <a:endParaRPr lang="en-IN" sz="1600" dirty="0">
              <a:solidFill>
                <a:schemeClr val="accent1"/>
              </a:solidFill>
            </a:endParaRPr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EC7170C6-49B8-CB2C-79EF-6E9816C25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55248"/>
      </p:ext>
    </p:extLst>
  </p:cSld>
  <p:clrMapOvr>
    <a:masterClrMapping/>
  </p:clrMapOvr>
  <p:transition spd="slow" advTm="46418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White clouds on a blue background&#10;&#10;Description automatically generated">
            <a:extLst>
              <a:ext uri="{FF2B5EF4-FFF2-40B4-BE49-F238E27FC236}">
                <a16:creationId xmlns:a16="http://schemas.microsoft.com/office/drawing/2014/main" id="{A62012F2-8C13-94A7-F9A0-D5FC03BE0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139" b="37611"/>
          <a:stretch/>
        </p:blipFill>
        <p:spPr>
          <a:xfrm>
            <a:off x="82296" y="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827477-296B-6B73-95C3-3491C483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IN" sz="6000" dirty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71C4-8257-BE7F-F545-8E62333F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chemeClr val="accent1"/>
                </a:solidFill>
                <a:effectLst/>
                <a:latin typeface="Söhne"/>
              </a:rPr>
              <a:t>Creating a virtual assistant with Python involves defining objectives, selecting appropriate libraries like NLTK and Flask, integrating APIs for enhanced functionality, and optionally implementing machine learning for personalized user experiences.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>
                <a:solidFill>
                  <a:schemeClr val="accent1"/>
                </a:solidFill>
                <a:latin typeface="Söhne"/>
              </a:rPr>
              <a:t>DATA DRIVEN TASK MANAGEMENT-</a:t>
            </a:r>
            <a:endParaRPr lang="en-US" sz="1600" dirty="0">
              <a:solidFill>
                <a:schemeClr val="accent1"/>
              </a:solidFill>
              <a:latin typeface="Söhne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1"/>
                </a:solidFill>
                <a:latin typeface="Söhne"/>
              </a:rPr>
              <a:t>ADDING VARIOUS FUNCTIONS FOR THE ASSISTANT TO FOLLOW FROM THE  CLOUD STORAGE ITSELF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1"/>
                </a:solidFill>
                <a:latin typeface="Söhne"/>
              </a:rPr>
              <a:t>IMPORTING MICROPHONE AND SPEECH RECOGNITION PACKAGES IS EASIER IN PYTHON THEREFORE IT IS PREFERED OVER OTHER LANGUAGES</a:t>
            </a:r>
            <a:endParaRPr lang="en-IN" sz="16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68889">
        <p14:doors dir="vert"/>
      </p:transition>
    </mc:Choice>
    <mc:Fallback xmlns="">
      <p:transition spd="slow" advTm="6888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668DA-34BB-1AFD-800B-B51D0752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735411"/>
            <a:ext cx="4443154" cy="1440403"/>
          </a:xfrm>
        </p:spPr>
        <p:txBody>
          <a:bodyPr anchor="b">
            <a:normAutofit fontScale="90000"/>
          </a:bodyPr>
          <a:lstStyle/>
          <a:p>
            <a:r>
              <a:rPr lang="en-IN" sz="3400" dirty="0"/>
              <a:t>WORKING OBJECTIVE OF THE MACHINE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A circular logo with text&#10;&#10;Description automatically generated">
            <a:extLst>
              <a:ext uri="{FF2B5EF4-FFF2-40B4-BE49-F238E27FC236}">
                <a16:creationId xmlns:a16="http://schemas.microsoft.com/office/drawing/2014/main" id="{9D272BE5-3653-8430-CDBD-0873E1C8C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8869" y="2906713"/>
            <a:ext cx="3048000" cy="3048000"/>
          </a:xfrm>
        </p:spPr>
      </p:pic>
      <p:pic>
        <p:nvPicPr>
          <p:cNvPr id="4" name="Picture 3" descr="A row of squares with text&#10;&#10;Description automatically generated">
            <a:extLst>
              <a:ext uri="{FF2B5EF4-FFF2-40B4-BE49-F238E27FC236}">
                <a16:creationId xmlns:a16="http://schemas.microsoft.com/office/drawing/2014/main" id="{FAB90B65-641E-2091-5D0B-4088B0283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54634" y="1237508"/>
            <a:ext cx="6926262" cy="438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1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9DF21-FD9D-D7E1-AE6D-572FCF41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IN" sz="3200"/>
              <a:t>KEY FEATURES</a:t>
            </a:r>
          </a:p>
        </p:txBody>
      </p:sp>
      <p:pic>
        <p:nvPicPr>
          <p:cNvPr id="5" name="Picture 4" descr="Person handing over keys">
            <a:extLst>
              <a:ext uri="{FF2B5EF4-FFF2-40B4-BE49-F238E27FC236}">
                <a16:creationId xmlns:a16="http://schemas.microsoft.com/office/drawing/2014/main" id="{E9151125-D47C-A5C3-2E2C-F3436AFA0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8" r="23469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BAE0-94DB-BAA7-A5E8-F991A4B06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n-IN" sz="1700"/>
              <a:t>SCALABILITY</a:t>
            </a:r>
          </a:p>
          <a:p>
            <a:r>
              <a:rPr lang="en-IN" sz="1700"/>
              <a:t>PASS AS YOU GO</a:t>
            </a:r>
          </a:p>
          <a:p>
            <a:r>
              <a:rPr lang="en-IN" sz="1700"/>
              <a:t>ACCESSIBILITY</a:t>
            </a:r>
          </a:p>
          <a:p>
            <a:r>
              <a:rPr lang="en-IN" sz="1700"/>
              <a:t>RESOURCE POOLING</a:t>
            </a:r>
          </a:p>
          <a:p>
            <a:r>
              <a:rPr lang="en-IN" sz="1700"/>
              <a:t>SELF SERVICE PROVISIONING</a:t>
            </a:r>
          </a:p>
        </p:txBody>
      </p:sp>
    </p:spTree>
    <p:extLst>
      <p:ext uri="{BB962C8B-B14F-4D97-AF65-F5344CB8AC3E}">
        <p14:creationId xmlns:p14="http://schemas.microsoft.com/office/powerpoint/2010/main" val="9512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111404">
        <p:checker/>
      </p:transition>
    </mc:Choice>
    <mc:Fallback xmlns="">
      <p:transition spd="slow" advTm="111404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2FC70-F663-CBDF-B4CD-D8980AFE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CHALLENGES FACED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B4FD73-4611-AE79-7540-5B238A8C1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38965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4560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20285">
        <p15:prstTrans prst="wind"/>
      </p:transition>
    </mc:Choice>
    <mc:Fallback xmlns="">
      <p:transition spd="slow" advTm="120285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2D683-FF3E-9C13-7FB5-BE21EB22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IN" sz="3200"/>
              <a:t>FUTURE APPLICATIONS</a:t>
            </a:r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C74B7AEA-EC91-576B-C70F-65C6EA002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42" r="2666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09BF7-5174-0CAC-DE26-57BAF60FC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n-IN" sz="1700" dirty="0"/>
              <a:t>ENHANCED PERSONALIZATION</a:t>
            </a:r>
          </a:p>
          <a:p>
            <a:r>
              <a:rPr lang="en-IN" sz="1700" dirty="0"/>
              <a:t>ADVANCED ANALYTICS AND PREDICTIONS</a:t>
            </a:r>
          </a:p>
          <a:p>
            <a:r>
              <a:rPr lang="en-IN" sz="1700" dirty="0"/>
              <a:t>HEALTHCARE SUPPORT AND MONITORING</a:t>
            </a:r>
          </a:p>
          <a:p>
            <a:r>
              <a:rPr lang="en-IN" sz="1700" dirty="0"/>
              <a:t>IOT INTEGRATION AND SMART ENVIROMENT</a:t>
            </a:r>
          </a:p>
          <a:p>
            <a:r>
              <a:rPr lang="en-IN" sz="1700" dirty="0"/>
              <a:t>MINIMAL EFFORTS</a:t>
            </a:r>
          </a:p>
          <a:p>
            <a:r>
              <a:rPr lang="en-IN" sz="1700" dirty="0"/>
              <a:t>CONTINEOUS LEARNING AND ADAPTABILITY</a:t>
            </a:r>
          </a:p>
          <a:p>
            <a:pPr marL="0" indent="0">
              <a:buNone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594004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D71D35D9-0351-FB8C-9C80-25B681F944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4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7378B3-AFCB-044E-EB38-6904AA32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IN" sz="6000" dirty="0">
                <a:solidFill>
                  <a:srgbClr val="FFFFFF"/>
                </a:solidFill>
              </a:rPr>
              <a:t>CONCLUSION AND RESULT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78E9-CE3E-AB27-E4D0-6E242CA2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 fontScale="85000" lnSpcReduction="20000"/>
          </a:bodyPr>
          <a:lstStyle/>
          <a:p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Söhne"/>
              </a:rPr>
              <a:t>IN conclusion, cloud computing stands as a transformative force that empowers businesses with agility, scalability, and cost efficiency.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Söhne"/>
              </a:rPr>
              <a:t>By enabling seamless access to resources and fostering innovation through advanced technologies.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Söhne"/>
              </a:rPr>
              <a:t>SPECIALLY WHEN INTEGRATED WITH ARTIFICIAL INTELLIGENCE LIKE JARVIS IT WILL BRING THE TECHNOLOGY TO A WHOLE DIFFERENT LEVEL.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lang="en-US" sz="2000" dirty="0">
                <a:solidFill>
                  <a:srgbClr val="FFFFFF"/>
                </a:solidFill>
                <a:highlight>
                  <a:srgbClr val="000000"/>
                </a:highlight>
                <a:latin typeface="Söhne"/>
              </a:rPr>
              <a:t>I</a:t>
            </a:r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Söhne"/>
              </a:rPr>
              <a:t>t has become an indispensable tool for driving digital transformation and unlocking new possibilities across industries.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Söhne"/>
              </a:rPr>
              <a:t> As it continues to evolve, cloud computing promises to reshape the technological landscape and accelerate progress in the interconnected world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"/>
              </a:rPr>
              <a:t>.</a:t>
            </a: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33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9301">
        <p15:prstTrans prst="prestige"/>
      </p:transition>
    </mc:Choice>
    <mc:Fallback xmlns="">
      <p:transition spd="slow" advTm="49301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430</Words>
  <Application>Microsoft Office PowerPoint</Application>
  <PresentationFormat>Widescreen</PresentationFormat>
  <Paragraphs>52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Arial</vt:lpstr>
      <vt:lpstr>Avenir Next LT Pro</vt:lpstr>
      <vt:lpstr>Calibri</vt:lpstr>
      <vt:lpstr>Söhne</vt:lpstr>
      <vt:lpstr>Wingdings</vt:lpstr>
      <vt:lpstr>AccentBoxVTI</vt:lpstr>
      <vt:lpstr>AI Powered Virtual Metaverse Assistant:      J.A.R.V.I.S</vt:lpstr>
      <vt:lpstr>OUTLINE</vt:lpstr>
      <vt:lpstr>INTRODUCTION</vt:lpstr>
      <vt:lpstr>METHODOLOGY</vt:lpstr>
      <vt:lpstr>WORKING OBJECTIVE OF THE MACHINE</vt:lpstr>
      <vt:lpstr>KEY FEATURES</vt:lpstr>
      <vt:lpstr>CHALLENGES FACED </vt:lpstr>
      <vt:lpstr>FUTURE APPLICATIONS</vt:lpstr>
      <vt:lpstr>CONCLUSION AND RESULT</vt:lpstr>
      <vt:lpstr>ACKNOWLEDGEMENT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BASICS: Cloud Computing</dc:title>
  <dc:creator>Nimish Vyas</dc:creator>
  <cp:lastModifiedBy>VYAS Nimish</cp:lastModifiedBy>
  <cp:revision>5</cp:revision>
  <dcterms:created xsi:type="dcterms:W3CDTF">2023-08-15T17:51:03Z</dcterms:created>
  <dcterms:modified xsi:type="dcterms:W3CDTF">2025-01-11T03:47:32Z</dcterms:modified>
</cp:coreProperties>
</file>