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1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3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8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6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8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9CAD-C6B9-4B25-A20C-296A01DE191D}" type="datetimeFigureOut">
              <a:rPr lang="en-IN" smtClean="0"/>
              <a:t>04-12-2018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D086-A2EE-4E62-B1B9-CCF67F1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8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cprogramming/if_statement_in_c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cprogramming/if_else_statement_in_c.ht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nested_if_statements_in_c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cprogramming/switch_statement_in_c.ht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cprogramming/nested_switch_statements_in_c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Selection statements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Making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00096"/>
            <a:ext cx="3024336" cy="414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>
                <a:hlinkClick r:id="rId2"/>
              </a:rPr>
              <a:t>if statement</a:t>
            </a:r>
            <a:r>
              <a:rPr lang="en-IN" sz="3200" b="1" dirty="0" smtClean="0"/>
              <a:t>	</a:t>
            </a:r>
            <a:r>
              <a:rPr lang="en-IN" sz="3200" dirty="0" smtClean="0"/>
              <a:t>An </a:t>
            </a:r>
            <a:r>
              <a:rPr lang="en-IN" sz="3200" b="1" dirty="0" smtClean="0"/>
              <a:t>if statement</a:t>
            </a:r>
            <a:r>
              <a:rPr lang="en-IN" sz="3200" dirty="0" smtClean="0"/>
              <a:t> consists of a </a:t>
            </a:r>
            <a:r>
              <a:rPr lang="en-IN" sz="3200" dirty="0" err="1" smtClean="0"/>
              <a:t>boolean</a:t>
            </a:r>
            <a:r>
              <a:rPr lang="en-IN" sz="3200" dirty="0" smtClean="0"/>
              <a:t> expression followed by one or more statements.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402832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a = 10;</a:t>
            </a:r>
          </a:p>
          <a:p>
            <a:pPr marL="0" indent="0">
              <a:buNone/>
            </a:pPr>
            <a:r>
              <a:rPr lang="en-IN" dirty="0" smtClean="0"/>
              <a:t>    if( a &lt; 20 )</a:t>
            </a:r>
          </a:p>
          <a:p>
            <a:pPr marL="0" indent="0">
              <a:buNone/>
            </a:pP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("a is less than 20\n" 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("value of a is : %d\n", a);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3143693" cy="397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9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800" b="1" dirty="0" smtClean="0">
                <a:hlinkClick r:id="rId2"/>
              </a:rPr>
              <a:t>if...else statement</a:t>
            </a:r>
            <a:r>
              <a:rPr lang="en-IN" sz="2800" b="1" dirty="0" smtClean="0"/>
              <a:t>		</a:t>
            </a:r>
            <a:r>
              <a:rPr lang="en-IN" sz="2800" dirty="0" smtClean="0"/>
              <a:t>An </a:t>
            </a:r>
            <a:r>
              <a:rPr lang="en-IN" sz="2800" b="1" dirty="0" smtClean="0"/>
              <a:t>if statement</a:t>
            </a:r>
            <a:r>
              <a:rPr lang="en-IN" sz="2800" dirty="0" smtClean="0"/>
              <a:t> can be followed by an optional </a:t>
            </a:r>
            <a:r>
              <a:rPr lang="en-IN" sz="2800" b="1" dirty="0" smtClean="0"/>
              <a:t>else statement</a:t>
            </a:r>
            <a:r>
              <a:rPr lang="en-IN" sz="2800" dirty="0" smtClean="0"/>
              <a:t>, which executes when the Boolean expression is false.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1700808"/>
            <a:ext cx="3888432" cy="48965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 = 100;</a:t>
            </a:r>
          </a:p>
          <a:p>
            <a:pPr marL="0" indent="0">
              <a:buNone/>
            </a:pPr>
            <a:r>
              <a:rPr lang="en-IN" dirty="0" smtClean="0"/>
              <a:t>   if( a &lt; 20 )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printf</a:t>
            </a:r>
            <a:r>
              <a:rPr lang="en-IN" dirty="0" smtClean="0"/>
              <a:t>("a is less than 20\n" 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else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printf</a:t>
            </a:r>
            <a:r>
              <a:rPr lang="en-IN" dirty="0" smtClean="0"/>
              <a:t>("a is not less than 20\n" 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("value of a is : %d\n", a);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384376" cy="432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4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pPr algn="l" fontAlgn="t"/>
            <a:r>
              <a:rPr lang="en-IN" sz="2800" b="1" dirty="0" smtClean="0">
                <a:hlinkClick r:id="rId2"/>
              </a:rPr>
              <a:t>nested if statements</a:t>
            </a:r>
            <a:r>
              <a:rPr lang="en-IN" sz="2800" b="1" dirty="0" smtClean="0"/>
              <a:t>	</a:t>
            </a:r>
            <a:r>
              <a:rPr lang="en-IN" sz="2800" dirty="0" smtClean="0"/>
              <a:t>You can use one </a:t>
            </a:r>
            <a:r>
              <a:rPr lang="en-IN" sz="2800" b="1" dirty="0" smtClean="0"/>
              <a:t>if</a:t>
            </a:r>
            <a:r>
              <a:rPr lang="en-IN" sz="2800" dirty="0" smtClean="0"/>
              <a:t> or </a:t>
            </a:r>
            <a:r>
              <a:rPr lang="en-IN" sz="2800" b="1" dirty="0" smtClean="0"/>
              <a:t>else if</a:t>
            </a:r>
            <a:r>
              <a:rPr lang="en-IN" sz="2800" dirty="0" smtClean="0"/>
              <a:t> statement inside another </a:t>
            </a:r>
            <a:r>
              <a:rPr lang="en-IN" sz="2800" b="1" dirty="0" smtClean="0"/>
              <a:t>if</a:t>
            </a:r>
            <a:r>
              <a:rPr lang="en-IN" sz="2800" dirty="0" smtClean="0"/>
              <a:t> or </a:t>
            </a:r>
            <a:r>
              <a:rPr lang="en-IN" sz="2800" b="1" dirty="0" smtClean="0"/>
              <a:t>else </a:t>
            </a:r>
            <a:r>
              <a:rPr lang="en-IN" sz="2800" b="1" dirty="0" err="1" smtClean="0"/>
              <a:t>if</a:t>
            </a:r>
            <a:r>
              <a:rPr lang="en-IN" sz="2800" dirty="0" err="1" smtClean="0"/>
              <a:t>statement</a:t>
            </a:r>
            <a:r>
              <a:rPr lang="en-IN" sz="2800" dirty="0" smtClean="0"/>
              <a:t>(s).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1628800"/>
            <a:ext cx="7056784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a = 100;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b = 200;</a:t>
            </a:r>
          </a:p>
          <a:p>
            <a:pPr marL="0" indent="0">
              <a:buNone/>
            </a:pPr>
            <a:r>
              <a:rPr lang="en-IN" dirty="0" smtClean="0"/>
              <a:t>     if( a == 100 )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if( b == 200 )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{</a:t>
            </a:r>
          </a:p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printf</a:t>
            </a:r>
            <a:r>
              <a:rPr lang="en-IN" dirty="0" smtClean="0"/>
              <a:t>("Value of a is 100 and b is 200\n" );</a:t>
            </a:r>
          </a:p>
          <a:p>
            <a:pPr marL="0" indent="0">
              <a:buNone/>
            </a:pPr>
            <a:r>
              <a:rPr lang="en-IN" dirty="0" smtClean="0"/>
              <a:t>         }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("Exact value of a is : %d\n", a 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("Exact value of b is : %d\n", b );</a:t>
            </a:r>
          </a:p>
          <a:p>
            <a:pPr marL="0" indent="0">
              <a:buNone/>
            </a:pPr>
            <a:r>
              <a:rPr lang="en-IN" dirty="0" smtClean="0"/>
              <a:t>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9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2800" b="1" dirty="0" smtClean="0">
                <a:hlinkClick r:id="rId2"/>
              </a:rPr>
              <a:t>switch statement</a:t>
            </a:r>
            <a:r>
              <a:rPr lang="en-IN" sz="2800" b="1" dirty="0" smtClean="0"/>
              <a:t>		</a:t>
            </a:r>
            <a:r>
              <a:rPr lang="en-IN" sz="2800" dirty="0" smtClean="0"/>
              <a:t>A </a:t>
            </a:r>
            <a:r>
              <a:rPr lang="en-IN" sz="2800" b="1" dirty="0" smtClean="0"/>
              <a:t>switch</a:t>
            </a:r>
            <a:r>
              <a:rPr lang="en-IN" sz="2800" dirty="0" smtClean="0"/>
              <a:t> statement allows a variable to be tested for equality against a list of values.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char grade = 'B';</a:t>
            </a:r>
          </a:p>
          <a:p>
            <a:pPr marL="0" indent="0">
              <a:buNone/>
            </a:pPr>
            <a:r>
              <a:rPr lang="en-IN" dirty="0" smtClean="0"/>
              <a:t>   switch(grade)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 case 'A' 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("Excellent!\n" );</a:t>
            </a:r>
          </a:p>
          <a:p>
            <a:pPr marL="0" indent="0">
              <a:buNone/>
            </a:pPr>
            <a:r>
              <a:rPr lang="en-IN" dirty="0" smtClean="0"/>
              <a:t>         break;</a:t>
            </a:r>
          </a:p>
          <a:p>
            <a:pPr marL="0" indent="0">
              <a:buNone/>
            </a:pPr>
            <a:r>
              <a:rPr lang="en-IN" dirty="0" smtClean="0"/>
              <a:t>      case 'B' :</a:t>
            </a:r>
          </a:p>
          <a:p>
            <a:pPr marL="0" indent="0">
              <a:buNone/>
            </a:pPr>
            <a:r>
              <a:rPr lang="en-IN" dirty="0" smtClean="0"/>
              <a:t>      case 'C' 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("Well done\n" );</a:t>
            </a:r>
          </a:p>
          <a:p>
            <a:pPr marL="0" indent="0">
              <a:buNone/>
            </a:pPr>
            <a:r>
              <a:rPr lang="en-IN" dirty="0" smtClean="0"/>
              <a:t>         break;</a:t>
            </a:r>
          </a:p>
          <a:p>
            <a:pPr marL="0" indent="0">
              <a:buNone/>
            </a:pPr>
            <a:r>
              <a:rPr lang="en-IN" dirty="0" smtClean="0"/>
              <a:t>      case 'D' 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("You passed\n" );</a:t>
            </a:r>
          </a:p>
          <a:p>
            <a:pPr marL="0" indent="0">
              <a:buNone/>
            </a:pPr>
            <a:r>
              <a:rPr lang="en-IN" dirty="0" smtClean="0"/>
              <a:t>         break;</a:t>
            </a:r>
          </a:p>
          <a:p>
            <a:pPr marL="0" indent="0">
              <a:buNone/>
            </a:pPr>
            <a:r>
              <a:rPr lang="en-IN" dirty="0" smtClean="0"/>
              <a:t>      case 'F' 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("Better try again\n" );</a:t>
            </a:r>
          </a:p>
          <a:p>
            <a:pPr marL="0" indent="0">
              <a:buNone/>
            </a:pPr>
            <a:r>
              <a:rPr lang="en-IN" dirty="0" smtClean="0"/>
              <a:t>         break;</a:t>
            </a:r>
          </a:p>
          <a:p>
            <a:pPr marL="0" indent="0">
              <a:buNone/>
            </a:pPr>
            <a:r>
              <a:rPr lang="en-IN" dirty="0" smtClean="0"/>
              <a:t>      default 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printf</a:t>
            </a:r>
            <a:r>
              <a:rPr lang="en-IN" dirty="0" smtClean="0"/>
              <a:t>("Invalid grade\n" );</a:t>
            </a:r>
          </a:p>
          <a:p>
            <a:pPr marL="0" indent="0">
              <a:buNone/>
            </a:pPr>
            <a:r>
              <a:rPr lang="en-IN" dirty="0" smtClean="0"/>
              <a:t>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("Your grade is  %c\n", grade );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65" y="1412776"/>
            <a:ext cx="3704945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>
                <a:hlinkClick r:id="rId2"/>
              </a:rPr>
              <a:t>nested switch statements</a:t>
            </a:r>
            <a:r>
              <a:rPr lang="en-IN" sz="2800" b="1" dirty="0" smtClean="0"/>
              <a:t>	</a:t>
            </a:r>
            <a:r>
              <a:rPr lang="en-IN" sz="2800" dirty="0" smtClean="0"/>
              <a:t>You can use one </a:t>
            </a:r>
            <a:r>
              <a:rPr lang="en-IN" sz="2800" b="1" dirty="0" smtClean="0"/>
              <a:t>switch</a:t>
            </a:r>
            <a:r>
              <a:rPr lang="en-IN" sz="2800" dirty="0" smtClean="0"/>
              <a:t> statement inside another switch statement(s).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main () 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a = 100;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b = 200;</a:t>
            </a:r>
          </a:p>
          <a:p>
            <a:pPr marL="0" indent="0">
              <a:buNone/>
            </a:pPr>
            <a:r>
              <a:rPr lang="en-IN" dirty="0" smtClean="0"/>
              <a:t>    switch(a)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 smtClean="0"/>
              <a:t>         case 100: </a:t>
            </a:r>
          </a:p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dirty="0" err="1" smtClean="0"/>
              <a:t>printf</a:t>
            </a:r>
            <a:r>
              <a:rPr lang="en-IN" dirty="0" smtClean="0"/>
              <a:t>("This is part of outer switch\n", a );</a:t>
            </a:r>
          </a:p>
          <a:p>
            <a:pPr marL="0" indent="0">
              <a:buNone/>
            </a:pPr>
            <a:r>
              <a:rPr lang="en-IN" dirty="0" smtClean="0"/>
              <a:t>              switch(b)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{</a:t>
            </a:r>
          </a:p>
          <a:p>
            <a:pPr marL="0" indent="0">
              <a:buNone/>
            </a:pPr>
            <a:r>
              <a:rPr lang="en-IN" dirty="0" smtClean="0"/>
              <a:t>                   case 200:</a:t>
            </a:r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IN" dirty="0" err="1" smtClean="0"/>
              <a:t>printf</a:t>
            </a:r>
            <a:r>
              <a:rPr lang="en-IN" dirty="0" smtClean="0"/>
              <a:t>("This is part of inner switch\n", a );</a:t>
            </a:r>
          </a:p>
          <a:p>
            <a:pPr marL="0" indent="0">
              <a:buNone/>
            </a:pPr>
            <a:r>
              <a:rPr lang="en-IN" dirty="0" smtClean="0"/>
              <a:t>     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("Exact value of a is : %d\n", a 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("Exact value of b is : %d\n", b );</a:t>
            </a:r>
          </a:p>
          <a:p>
            <a:pPr marL="0" indent="0">
              <a:buNone/>
            </a:pPr>
            <a:r>
              <a:rPr lang="en-IN" dirty="0" smtClean="0"/>
              <a:t> 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6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455</Words>
  <Application>Microsoft Office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Selection statements</vt:lpstr>
      <vt:lpstr>Decision Making </vt:lpstr>
      <vt:lpstr>if statement An if statement consists of a boolean expression followed by one or more statements. </vt:lpstr>
      <vt:lpstr>if...else statement  An if statement can be followed by an optional else statement, which executes when the Boolean expression is false. </vt:lpstr>
      <vt:lpstr>nested if statements You can use one if or else if statement inside another if or else ifstatement(s).</vt:lpstr>
      <vt:lpstr>switch statement  A switch statement allows a variable to be tested for equality against a list of values. </vt:lpstr>
      <vt:lpstr>nested switch statements You can use one switch statement inside another switch statement(s).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statements</dc:title>
  <dc:creator>Gladys</dc:creator>
  <cp:lastModifiedBy>Admin</cp:lastModifiedBy>
  <cp:revision>2</cp:revision>
  <dcterms:created xsi:type="dcterms:W3CDTF">2017-01-20T06:27:19Z</dcterms:created>
  <dcterms:modified xsi:type="dcterms:W3CDTF">2018-12-04T11:52:48Z</dcterms:modified>
</cp:coreProperties>
</file>