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85AD-6B76-4F0A-9318-D3A082F8FD03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0E8A-EB31-4A79-B15D-4565974BB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97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85AD-6B76-4F0A-9318-D3A082F8FD03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0E8A-EB31-4A79-B15D-4565974BB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07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85AD-6B76-4F0A-9318-D3A082F8FD03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0E8A-EB31-4A79-B15D-4565974BB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99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85AD-6B76-4F0A-9318-D3A082F8FD03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0E8A-EB31-4A79-B15D-4565974BB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66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85AD-6B76-4F0A-9318-D3A082F8FD03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0E8A-EB31-4A79-B15D-4565974BB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77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85AD-6B76-4F0A-9318-D3A082F8FD03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0E8A-EB31-4A79-B15D-4565974BB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9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85AD-6B76-4F0A-9318-D3A082F8FD03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0E8A-EB31-4A79-B15D-4565974BB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13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85AD-6B76-4F0A-9318-D3A082F8FD03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0E8A-EB31-4A79-B15D-4565974BB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47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85AD-6B76-4F0A-9318-D3A082F8FD03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0E8A-EB31-4A79-B15D-4565974BB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88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85AD-6B76-4F0A-9318-D3A082F8FD03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0E8A-EB31-4A79-B15D-4565974BB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1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85AD-6B76-4F0A-9318-D3A082F8FD03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0E8A-EB31-4A79-B15D-4565974BB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33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285AD-6B76-4F0A-9318-D3A082F8FD03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D0E8A-EB31-4A79-B15D-4565974BB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59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Iteration statements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03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654"/>
            <a:ext cx="8229600" cy="994122"/>
          </a:xfrm>
        </p:spPr>
        <p:txBody>
          <a:bodyPr/>
          <a:lstStyle/>
          <a:p>
            <a:r>
              <a:rPr lang="en-IN" dirty="0" smtClean="0"/>
              <a:t>Loops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While loop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83968" y="1600200"/>
            <a:ext cx="4608512" cy="45967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main () 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a = 10;</a:t>
            </a:r>
          </a:p>
          <a:p>
            <a:pPr marL="0" indent="0">
              <a:buNone/>
            </a:pPr>
            <a:r>
              <a:rPr lang="en-IN" dirty="0" smtClean="0"/>
              <a:t>while( a &lt; 20 )</a:t>
            </a:r>
          </a:p>
          <a:p>
            <a:pPr marL="0" indent="0">
              <a:buNone/>
            </a:pP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      </a:t>
            </a:r>
            <a:r>
              <a:rPr lang="en-IN" dirty="0" err="1" smtClean="0"/>
              <a:t>printf</a:t>
            </a:r>
            <a:r>
              <a:rPr lang="en-IN" dirty="0" smtClean="0"/>
              <a:t>("value of a: %d\n", a);</a:t>
            </a:r>
          </a:p>
          <a:p>
            <a:pPr marL="0" indent="0">
              <a:buNone/>
            </a:pPr>
            <a:r>
              <a:rPr lang="en-IN" dirty="0" smtClean="0"/>
              <a:t>      a++;</a:t>
            </a:r>
          </a:p>
          <a:p>
            <a:pPr marL="0" indent="0">
              <a:buNone/>
            </a:pPr>
            <a:r>
              <a:rPr lang="en-IN" dirty="0" smtClean="0"/>
              <a:t>   }</a:t>
            </a:r>
          </a:p>
          <a:p>
            <a:pPr marL="0" indent="0">
              <a:buNone/>
            </a:pPr>
            <a:r>
              <a:rPr lang="en-IN" dirty="0" smtClean="0"/>
              <a:t> 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61845"/>
            <a:ext cx="2952328" cy="4535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18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IN" dirty="0"/>
              <a:t>for loop</a:t>
            </a:r>
            <a:br>
              <a:rPr lang="en-IN" dirty="0"/>
            </a:b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427984" y="1600200"/>
            <a:ext cx="4608512" cy="49971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main ()</a:t>
            </a:r>
          </a:p>
          <a:p>
            <a:pPr marL="0" indent="0">
              <a:buNone/>
            </a:pP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 a;</a:t>
            </a:r>
          </a:p>
          <a:p>
            <a:pPr marL="0" indent="0">
              <a:buNone/>
            </a:pPr>
            <a:r>
              <a:rPr lang="en-IN" dirty="0" smtClean="0"/>
              <a:t>   for( a = 10; a &lt; 20; a = a + 1 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</a:t>
            </a:r>
            <a:r>
              <a:rPr lang="en-IN" dirty="0" err="1" smtClean="0"/>
              <a:t>printf</a:t>
            </a:r>
            <a:r>
              <a:rPr lang="en-IN" dirty="0" smtClean="0"/>
              <a:t>("value of a: %d\n", a);</a:t>
            </a:r>
          </a:p>
          <a:p>
            <a:pPr marL="0" indent="0">
              <a:buNone/>
            </a:pPr>
            <a:r>
              <a:rPr lang="en-IN" dirty="0" smtClean="0"/>
              <a:t>   }</a:t>
            </a:r>
          </a:p>
          <a:p>
            <a:pPr marL="0" indent="0">
              <a:buNone/>
            </a:pPr>
            <a:r>
              <a:rPr lang="en-IN" dirty="0" smtClean="0"/>
              <a:t> 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3548873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05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/>
              <a:t>do...while </a:t>
            </a:r>
            <a:r>
              <a:rPr lang="en-IN" dirty="0" smtClean="0"/>
              <a:t>loop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5976" y="1600200"/>
            <a:ext cx="4536504" cy="50691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 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 () 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a = 10;</a:t>
            </a:r>
          </a:p>
          <a:p>
            <a:pPr marL="0" indent="0">
              <a:buNone/>
            </a:pPr>
            <a:r>
              <a:rPr lang="en-IN" dirty="0" smtClean="0"/>
              <a:t>do 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  </a:t>
            </a:r>
            <a:r>
              <a:rPr lang="en-IN" dirty="0" err="1" smtClean="0"/>
              <a:t>printf</a:t>
            </a:r>
            <a:r>
              <a:rPr lang="en-IN" dirty="0" smtClean="0"/>
              <a:t>("value of a: %d\n", a);</a:t>
            </a:r>
          </a:p>
          <a:p>
            <a:pPr marL="0" indent="0">
              <a:buNone/>
            </a:pPr>
            <a:r>
              <a:rPr lang="en-IN" dirty="0" smtClean="0"/>
              <a:t>      a = a + 1;</a:t>
            </a:r>
          </a:p>
          <a:p>
            <a:pPr marL="0" indent="0">
              <a:buNone/>
            </a:pPr>
            <a:r>
              <a:rPr lang="en-IN" dirty="0" smtClean="0"/>
              <a:t>   }  while( a &lt; 20 );</a:t>
            </a:r>
          </a:p>
          <a:p>
            <a:pPr marL="0" indent="0">
              <a:buNone/>
            </a:pPr>
            <a:r>
              <a:rPr lang="en-IN" dirty="0" smtClean="0"/>
              <a:t> 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772816"/>
            <a:ext cx="3040136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156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Iteration statements</vt:lpstr>
      <vt:lpstr>Loops</vt:lpstr>
      <vt:lpstr>for loop </vt:lpstr>
      <vt:lpstr>do...while loop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 statements</dc:title>
  <dc:creator>Gladys</dc:creator>
  <cp:lastModifiedBy>Admin</cp:lastModifiedBy>
  <cp:revision>4</cp:revision>
  <dcterms:created xsi:type="dcterms:W3CDTF">2017-01-20T06:28:28Z</dcterms:created>
  <dcterms:modified xsi:type="dcterms:W3CDTF">2019-12-03T10:12:26Z</dcterms:modified>
</cp:coreProperties>
</file>