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13.xml" ContentType="application/inkml+xml"/>
  <Override PartName="/ppt/ink/ink114.xml" ContentType="application/inkml+xml"/>
  <Override PartName="/ppt/ink/ink111.xml" ContentType="application/inkml+xml"/>
  <Override PartName="/ppt/ink/ink112.xml" ContentType="application/inkml+xml"/>
  <Override PartName="/ppt/ink/ink115.xml" ContentType="application/inkml+xml"/>
  <Override PartName="/ppt/ink/ink119.xml" ContentType="application/inkml+xml"/>
  <Override PartName="/ppt/ink/ink117.xml" ContentType="application/inkml+xml"/>
  <Override PartName="/ppt/ink/ink116.xml" ContentType="application/inkml+xml"/>
  <Override PartName="/ppt/ink/ink105.xml" ContentType="application/inkml+xml"/>
  <Override PartName="/ppt/ink/ink104.xml" ContentType="application/inkml+xml"/>
  <Override PartName="/ppt/ink/ink103.xml" ContentType="application/inkml+xml"/>
  <Override PartName="/ppt/ink/ink102.xml" ContentType="application/inkml+xml"/>
  <Override PartName="/ppt/ink/ink101.xml" ContentType="application/inkml+xml"/>
  <Override PartName="/ppt/ink/ink109.xml" ContentType="application/inkml+xml"/>
  <Override PartName="/ppt/ink/ink108.xml" ContentType="application/inkml+xml"/>
  <Override PartName="/ppt/ink/ink107.xml" ContentType="application/inkml+xml"/>
  <Override PartName="/ppt/ink/ink106.xml" ContentType="application/inkml+xml"/>
  <Override PartName="/ppt/ink/ink110.xml" ContentType="application/inkml+xml"/>
  <Override PartName="/ppt/ink/ink138.xml" ContentType="application/inkml+xml"/>
  <Override PartName="/ppt/ink/ink137.xml" ContentType="application/inkml+xml"/>
  <Override PartName="/ppt/ink/ink136.xml" ContentType="application/inkml+xml"/>
  <Override PartName="/ppt/ink/ink135.xml" ContentType="application/inkml+xml"/>
  <Override PartName="/ppt/ink/ink134.xml" ContentType="application/inkml+xml"/>
  <Override PartName="/ppt/ink/ink133.xml" ContentType="application/inkml+xml"/>
  <Override PartName="/ppt/ink/ink100.xml" ContentType="application/inkml+xml"/>
  <Override PartName="/ppt/notesMasters/notesMaster1.xml" ContentType="application/vnd.openxmlformats-officedocument.presentationml.notesMaster+xml"/>
  <Override PartName="/ppt/ink/ink140.xml" ContentType="application/inkml+xml"/>
  <Override PartName="/ppt/ink/ink139.xml" ContentType="application/inkml+xml"/>
  <Override PartName="/ppt/ink/ink132.xml" ContentType="application/inkml+xml"/>
  <Override PartName="/ppt/ink/ink131.xml" ContentType="application/inkml+xml"/>
  <Override PartName="/ppt/ink/ink130.xml" ContentType="application/inkml+xml"/>
  <Override PartName="/ppt/ink/ink124.xml" ContentType="application/inkml+xml"/>
  <Override PartName="/ppt/ink/ink123.xml" ContentType="application/inkml+xml"/>
  <Override PartName="/ppt/ink/ink122.xml" ContentType="application/inkml+xml"/>
  <Override PartName="/ppt/ink/ink121.xml" ContentType="application/inkml+xml"/>
  <Override PartName="/ppt/ink/ink125.xml" ContentType="application/inkml+xml"/>
  <Override PartName="/ppt/ink/ink129.xml" ContentType="application/inkml+xml"/>
  <Override PartName="/ppt/ink/ink128.xml" ContentType="application/inkml+xml"/>
  <Override PartName="/ppt/ink/ink127.xml" ContentType="application/inkml+xml"/>
  <Override PartName="/ppt/ink/ink126.xml" ContentType="application/inkml+xml"/>
  <Override PartName="/ppt/ink/ink120.xml" ContentType="application/inkml+xml"/>
  <Override PartName="/ppt/ink/ink118.xml" ContentType="application/inkml+xml"/>
  <Override PartName="/ppt/ink/ink99.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38.xml" ContentType="application/inkml+xml"/>
  <Override PartName="/ppt/ink/ink37.xml" ContentType="application/inkml+xml"/>
  <Override PartName="/ppt/ink/ink36.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45.xml" ContentType="application/inkml+xml"/>
  <Override PartName="/ppt/ink/ink46.xml" ContentType="application/inkml+xml"/>
  <Override PartName="/ppt/ink/ink47.xml" ContentType="application/inkml+xml"/>
  <Override PartName="/ppt/ink/ink56.xml" ContentType="application/inkml+xml"/>
  <Override PartName="/ppt/ink/ink57.xml" ContentType="application/inkml+xml"/>
  <Override PartName="/ppt/ink/ink55.xml" ContentType="application/inkml+xml"/>
  <Override PartName="/ppt/ink/ink54.xml" ContentType="application/inkml+xml"/>
  <Override PartName="/ppt/ink/ink53.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30.xml" ContentType="application/inkml+xml"/>
  <Override PartName="/ppt/ink/ink29.xml" ContentType="application/inkml+xml"/>
  <Override PartName="/ppt/ink/ink28.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5.xml" ContentType="application/inkml+xml"/>
  <Override PartName="/ppt/ink/ink4.xml" ContentType="application/inkml+xml"/>
  <Override PartName="/ppt/ink/ink3.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12.xml" ContentType="application/inkml+xml"/>
  <Override PartName="/ppt/ink/ink13.xml" ContentType="application/inkml+xml"/>
  <Override PartName="/ppt/ink/ink14.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2.xml" ContentType="application/inkml+xml"/>
  <Override PartName="/ppt/ink/ink21.xml" ContentType="application/inkml+xml"/>
  <Override PartName="/ppt/ink/ink20.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58.xml" ContentType="application/inkml+xml"/>
  <Override PartName="/ppt/ink/ink59.xml" ContentType="application/inkml+xml"/>
  <Override PartName="/ppt/ink/ink77.xml" ContentType="application/inkml+xml"/>
  <Override PartName="/ppt/ink/ink76.xml" ContentType="application/inkml+xml"/>
  <Override PartName="/ppt/ink/ink75.xml" ContentType="application/inkml+xml"/>
  <Override PartName="/ppt/ink/ink78.xml" ContentType="application/inkml+xml"/>
  <Override PartName="/ppt/ink/ink79.xml" ContentType="application/inkml+xml"/>
  <Override PartName="/ppt/ink/ink80.xml" ContentType="application/inkml+xml"/>
  <Override PartName="/ppt/ink/ink83.xml" ContentType="application/inkml+xml"/>
  <Override PartName="/ppt/ink/ink82.xml" ContentType="application/inkml+xml"/>
  <Override PartName="/ppt/ink/ink81.xml" ContentType="application/inkml+xml"/>
  <Override PartName="/ppt/ink/ink74.xml" ContentType="application/inkml+xml"/>
  <Override PartName="/ppt/ink/ink73.xml" ContentType="application/inkml+xml"/>
  <Override PartName="/ppt/ink/ink72.xml" ContentType="application/inkml+xml"/>
  <Override PartName="/ppt/ink/ink66.xml" ContentType="application/inkml+xml"/>
  <Override PartName="/ppt/ink/ink65.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84.xml" ContentType="application/inkml+xml"/>
  <Override PartName="/ppt/ink/ink85.xml" ContentType="application/inkml+xml"/>
  <Override PartName="/ppt/ink/ink86.xml" ContentType="application/inkml+xml"/>
  <Override PartName="/ppt/ink/ink95.xml" ContentType="application/inkml+xml"/>
  <Override PartName="/ppt/ink/ink94.xml" ContentType="application/inkml+xml"/>
  <Override PartName="/ppt/ink/ink96.xml" ContentType="application/inkml+xml"/>
  <Override PartName="/ppt/ink/ink98.xml" ContentType="application/inkml+xml"/>
  <Override PartName="/ppt/ink/ink97.xml" ContentType="application/inkml+xml"/>
  <Override PartName="/ppt/ink/ink93.xml" ContentType="application/inkml+xml"/>
  <Override PartName="/ppt/ink/ink92.xml" ContentType="application/inkml+xml"/>
  <Override PartName="/ppt/ink/ink88.xml" ContentType="application/inkml+xml"/>
  <Override PartName="/ppt/ink/ink87.xml" ContentType="application/inkml+xml"/>
  <Override PartName="/ppt/ink/ink89.xml" ContentType="application/inkml+xml"/>
  <Override PartName="/ppt/ink/ink90.xml" ContentType="application/inkml+xml"/>
  <Override PartName="/ppt/ink/ink91.xml" ContentType="application/inkml+xml"/>
  <Override PartName="/ppt/ink/ink64.xml" ContentType="application/inkml+xml"/>
  <Override PartName="/ppt/ink/ink62.xml" ContentType="application/inkml+xml"/>
  <Override PartName="/ppt/ink/ink61.xml" ContentType="application/inkml+xml"/>
  <Override PartName="/ppt/ink/ink60.xml" ContentType="application/inkml+xml"/>
  <Override PartName="/ppt/ink/ink63.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549" r:id="rId2"/>
    <p:sldId id="341" r:id="rId3"/>
    <p:sldId id="342" r:id="rId4"/>
    <p:sldId id="343" r:id="rId5"/>
    <p:sldId id="598" r:id="rId6"/>
    <p:sldId id="352" r:id="rId7"/>
    <p:sldId id="547" r:id="rId8"/>
    <p:sldId id="548" r:id="rId9"/>
    <p:sldId id="353" r:id="rId10"/>
    <p:sldId id="354" r:id="rId11"/>
    <p:sldId id="355" r:id="rId12"/>
    <p:sldId id="356" r:id="rId13"/>
    <p:sldId id="357" r:id="rId14"/>
    <p:sldId id="360" r:id="rId15"/>
    <p:sldId id="364" r:id="rId16"/>
    <p:sldId id="365" r:id="rId17"/>
    <p:sldId id="366" r:id="rId18"/>
    <p:sldId id="367" r:id="rId19"/>
    <p:sldId id="368" r:id="rId20"/>
    <p:sldId id="369" r:id="rId21"/>
    <p:sldId id="370" r:id="rId22"/>
    <p:sldId id="374" r:id="rId23"/>
    <p:sldId id="375" r:id="rId24"/>
    <p:sldId id="376" r:id="rId25"/>
    <p:sldId id="599" r:id="rId26"/>
    <p:sldId id="379" r:id="rId27"/>
    <p:sldId id="384" r:id="rId28"/>
    <p:sldId id="385" r:id="rId29"/>
    <p:sldId id="386" r:id="rId30"/>
    <p:sldId id="405" r:id="rId31"/>
    <p:sldId id="406" r:id="rId32"/>
    <p:sldId id="407" r:id="rId33"/>
    <p:sldId id="408" r:id="rId34"/>
    <p:sldId id="409" r:id="rId35"/>
    <p:sldId id="595" r:id="rId36"/>
    <p:sldId id="596" r:id="rId37"/>
    <p:sldId id="590" r:id="rId38"/>
    <p:sldId id="597" r:id="rId39"/>
    <p:sldId id="600"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2" autoAdjust="0"/>
    <p:restoredTop sz="94680" autoAdjust="0"/>
  </p:normalViewPr>
  <p:slideViewPr>
    <p:cSldViewPr>
      <p:cViewPr>
        <p:scale>
          <a:sx n="89" d="100"/>
          <a:sy n="89" d="100"/>
        </p:scale>
        <p:origin x="-1978" y="-58"/>
      </p:cViewPr>
      <p:guideLst>
        <p:guide orient="horz" pos="2160"/>
        <p:guide pos="2880"/>
      </p:guideLst>
    </p:cSldViewPr>
  </p:slideViewPr>
  <p:outlineViewPr>
    <p:cViewPr>
      <p:scale>
        <a:sx n="33" d="100"/>
        <a:sy n="33" d="100"/>
      </p:scale>
      <p:origin x="0" y="27110"/>
    </p:cViewPr>
  </p:outlineViewPr>
  <p:notesTextViewPr>
    <p:cViewPr>
      <p:scale>
        <a:sx n="100" d="100"/>
        <a:sy n="100" d="100"/>
      </p:scale>
      <p:origin x="0" y="0"/>
    </p:cViewPr>
  </p:notesTextViewPr>
  <p:sorterViewPr>
    <p:cViewPr>
      <p:scale>
        <a:sx n="100" d="100"/>
        <a:sy n="100" d="100"/>
      </p:scale>
      <p:origin x="0" y="64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27:18.39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A02E8D5-4AB5-4DAF-B0C5-3C15465C9D1D}" emma:medium="tactile" emma:mode="ink">
          <msink:context xmlns:msink="http://schemas.microsoft.com/ink/2010/main" type="inkDrawing" rotatedBoundingBox="2623,13902 9759,14584 9734,14841 2599,14160" shapeName="Other">
            <msink:destinationLink direction="with" ref="{FD3EB707-C980-434C-878B-7E1C8221A229}"/>
          </msink:context>
        </emma:interpretation>
      </emma:emma>
    </inkml:annotationXML>
    <inkml:trace contextRef="#ctx0" brushRef="#br0">25 4 92,'0'0'180,"0"0"-10,0 0-9,-28-7-15,28 7-9,0 0-11,0 0-12,0 0-15,0 0-18,0 0 2,0 0-11,0 0-10,0 0-11,0 0-1,0 0-4,0 0-9,0 0-1,0 0-3,0 0-1,0 0-6,0 0-3,0 0-2,0 0-3,0 0-1,0 0-3,0 0 0,0 0 1,0 0 3,0 0 2,0 0 3,0 0 0,0 0 2,0 0 0,0 0-1,31 7 1,-31-7-3,12 4-1,-4-3-2,1 2-1,2-1-1,4 2 4,1-3 4,2 2-5,3 2 0,5-1 0,2 2 0,0-3-3,1 0-6,7 1 6,6 2-4,-3-3 2,1 2-4,0 3-1,2-2 2,0 0-2,1 0-1,0 0 1,0-2-4,3 0 1,1 2-1,-2-2 0,-2 0 1,3 2 0,-4-1-2,1-1-5,-2-1 6,0 1 0,2 0 2,-3-3 1,-1 3-7,1 1 1,-1-1 2,-1 0 5,1-1 4,-1 1 3,0-2-1,-8 2-1,10 1 2,-2-2-3,0 5 0,0-5-3,1 1 2,-10 3 0,0-6 0,9 7-3,0-2 4,-11-2-2,11 2 1,-2 1-2,-1 4-3,2-6 2,-9 0-6,-1 3 6,9 0-6,1-2 5,-16 1-4,7-3-1,0 0 1,8 3 1,-8-1-3,-2-1 2,-1-1-2,0 2 2,0-2-5,12 5 2,-8-7-1,-7 3-4,6-1 4,0 1-1,1-1-3,-3 3 6,5-5-2,9 6 0,-1-4-1,-1 6 2,-9-9-4,10 6 8,3-2-4,-5 0-1,1 1 1,-1-3-2,-7 2-5,7 0 5,1 1 0,1 0 1,-2 0 1,-9-3-2,1 2 0,-2 1-1,13-2-2,-4 3 4,-7-3-4,9 3 3,-9-3 2,-1-1-1,8 3-6,-10-1 6,5-2-1,5 5 0,-7-5-2,1 1 2,-7 1 0,8-1 0,-3-2-5,1 4 4,-1-4 2,-2 4-1,2 0 4,-2-2-6,2 1 2,0-2-3,-2 1 0,2-2 4,0 1-3,1 0 1,-2 1 1,1-1 3,-1 0-3,3 0 1,7 1-2,2 0 0,-3-1-3,0-1 5,1 3 0,-7-5 0,-3 4-1,9-3 1,1 1-3,-7-2 5,-3 1-5,3 1 4,0 0-2,-6-2-1,4 1 1,2 1-2,-5-2 2,-1-2-3,2 2 0,5 2 1,-6-4-1,4 1 3,2 1 0,-5 0 1,10-4-2,2 4-2,-9-1 2,-1 1 2,8-2-1,-5 2 0,5 2-2,-10-2 0,12 0 3,1 1-4,-7-1-1,5 4 5,-10-3-1,12 1-1,1 1 2,-1-1 4,-3 0-3,0 2-2,8-1-1,-6-2 1,4 1-4,-3 2 3,1-2 2,-1 0 0,0 1-4,-2-3 6,2 0-2,-3 3-2,1-3 1,-10 3-2,0-2 4,15-1-2,-14 0-1,8-1-12,3 1 3,-8 0-2,8-2 3,0 4 0,-3-2 1,3 1 6,-11-1-3,-1-1 6,12 4-6,-3-1-1,-8-2 4,-1 2-4,1-2 7,-1 2-3,-3-2 0,2 1 2,2 0 2,-1-1-3,-2 0 1,14 1-1,-11-1 1,-2 0 0,5 4 0,-4-4 1,0 0 0,-1 0 0,2 0-3,-4 0 1,-2 0 3,-1 0-1,-3 0-2,0-1 8,-3 1-5,3 0 1,-2 1 1,2-1-2,-4 0 4,0 0-1,1 0 1,-4 0 4,-11 0-5,18 0 6,-8 0-1,-10 0 2,18 0 5,-18 0-1,11-4-1,-11 4 4,13 0-2,-13 0 2,0 0-7,11-3 3,-11 3-2,0 0 0,7-4-3,-7 4-2,0 0 0,0 0-4,0 0-17,12-5-23,-12 5-31,0 0-41,6-6-60,-6 6-60,7-11-176,-7 11-437,5-12 194</inkml:trace>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4:25.998"/>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FB56C2F5-FDF0-4D55-A3A0-A95B2C75323D}" emma:medium="tactile" emma:mode="ink">
          <msink:context xmlns:msink="http://schemas.microsoft.com/ink/2010/main" type="writingRegion" rotatedBoundingBox="20567,2518 21212,2518 21212,4966 20567,4966"/>
        </emma:interpretation>
      </emma:emma>
    </inkml:annotationXML>
    <inkml:traceGroup>
      <inkml:annotationXML>
        <emma:emma xmlns:emma="http://www.w3.org/2003/04/emma" version="1.0">
          <emma:interpretation id="{5649D8B9-BECF-4FAF-AD7E-180F77FA4790}" emma:medium="tactile" emma:mode="ink">
            <msink:context xmlns:msink="http://schemas.microsoft.com/ink/2010/main" type="paragraph" rotatedBoundingBox="20567,2518 21212,2518 21212,4966 20567,4966" alignmentLevel="1"/>
          </emma:interpretation>
        </emma:emma>
      </inkml:annotationXML>
      <inkml:traceGroup>
        <inkml:annotationXML>
          <emma:emma xmlns:emma="http://www.w3.org/2003/04/emma" version="1.0">
            <emma:interpretation id="{4EE55B5B-A044-4A96-A7FE-9016FCB90799}" emma:medium="tactile" emma:mode="ink">
              <msink:context xmlns:msink="http://schemas.microsoft.com/ink/2010/main" type="line" rotatedBoundingBox="20567,2518 21212,2518 21212,4966 20567,4966"/>
            </emma:interpretation>
          </emma:emma>
        </inkml:annotationXML>
        <inkml:traceGroup>
          <inkml:annotationXML>
            <emma:emma xmlns:emma="http://www.w3.org/2003/04/emma" version="1.0">
              <emma:interpretation id="{46F642D1-CF2A-47A4-A651-CB9D837DE333}" emma:medium="tactile" emma:mode="ink">
                <msink:context xmlns:msink="http://schemas.microsoft.com/ink/2010/main" type="inkWord" rotatedBoundingBox="20567,2518 21212,2518 21212,4966 20567,4966"/>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3</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4279-401 163,'7'-16'191,"-7"10"-11,5 0-12,-5 6-17,10-14-12,1 8-8,-4 0-13,6 1-10,4-3-10,-2 3-8,8 0-8,-6 2-10,1 2-3,-2-2-6,2 7-11,-3-1-4,-1 2-2,0 1-8,-3 5-5,3-2 3,-7 4-4,4 6-3,-4 1 5,-2 5-5,-5 1 4,5 9 0,-10 6 3,-2 2-4,3 3 2,-4 1-3,-6 16-4,3-15-4,5-1 5,-2 17-7,2-1 3,6-18-4,3 2-2,7-4 0,-3-1-3,11-1-1,-3-5-2,6-5 0,0 3 0,3-3 3,1-5-5,4 2-9,-4-5 7,-3-6 3,0-2-2,-1 0-4,2-6 5,-3 1-5,-4-5-2,-1-2-2,0 1 3,-1-1 2,0-3 2,-3 0 1,-11 0-6,17-7 3,-10 3-4,0-1 1,-2-2 1,-5 7 2,6-14 2,-5 6-4,-1 8 5,-4-18-5,1 8 0,-1 1 2,-3 2-1,7 7-2,-11-14 1,3 10 1,8 4-2,-14-3-3,14 3-1,-15 3 2,15-3-1,-13 11 1,5 3 0,4 1 2,-5 5 0,6 2 1,2 15-2,1-1 0,1 6 3,2 0 3,-1 7-3,-2-2 1,1 17 4,3-3-4,-5 2 2,-2-15 6,0 16-5,0-15-1,2-2 3,-5 3 1,0 9-2,-1-14 0,-2 1 0,-1-2 8,-1-1-8,-1-4 6,-1 5-8,1-6 7,-1-1 3,-1-5 5,-2 1-4,0-3 10,1-6 1,1-2-1,-4-3 2,4 1 0,3-9 0,0 2 14,-2-5 5,5-1 6,-4 1 7,5-3 2,-3-4-4,10-1-7,-21 0-1,21 0-8,-18-5-5,7-3-4,-2 2-21,2-4-24,1-2-34,1 1-47,-4 1-45,5-1-55,-1-1-56,-3-1-280,5 2-570,-1 0 253</inkml:trace>
        </inkml:traceGroup>
      </inkml:traceGroup>
    </inkml:traceGroup>
  </inkml:traceGroup>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9:40.306"/>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59C4121-C8C5-4A2A-941C-6431BEF3E3B3}" emma:medium="tactile" emma:mode="ink">
          <msink:context xmlns:msink="http://schemas.microsoft.com/ink/2010/main" type="inkDrawing" rotatedBoundingBox="18936,2598 23325,2172 23329,2211 18939,2636" semanticType="underline" shapeName="Other">
            <msink:sourceLink direction="with" ref="{3889384B-E3BB-44BA-8D3E-738492A3C599}"/>
            <msink:sourceLink direction="with" ref="{3E801B5F-F7C0-4B18-A5CB-07996B131A1F}"/>
            <msink:sourceLink direction="with" ref="{C9B6ACFD-B247-4E7D-B30B-387202B9D5BB}"/>
            <msink:sourceLink direction="with" ref="{888FA2BB-6C5D-45F4-B659-05A79ADDF9AD}"/>
            <msink:sourceLink direction="with" ref="{354004E8-CDDE-4095-B645-6AE12EF0D4E4}"/>
            <msink:sourceLink direction="with" ref="{A57FB0F5-9B22-4B89-84FE-9EBBBCB0B528}"/>
          </msink:context>
        </emma:interpretation>
      </emma:emma>
    </inkml:annotationXML>
    <inkml:trace contextRef="#ctx0" brushRef="#br0">-14 442 112,'0'0'170,"0"0"3,0 0-8,0 0-4,0 0-10,0 0-1,-8-8-5,8 8-7,0 0-4,0 0-4,0 0-9,0 0-5,0 0-6,0 0-6,0 0-5,0 0-11,0 0 3,0 0-8,0 0-5,0 0-6,0 0-3,0 0-4,0 0-3,0 0-6,0 0 1,0 0-1,0 0 7,0 0 0,0 0 1,43 5 0,-26-7-3,9 1 1,4-1 0,9-3-6,2 0-1,4-1-3,2 0-1,3-2 0,18-1-3,0 0-6,5-1 1,2-1-3,1-1-4,8 3-1,-6 1-3,7-1-9,-1 0-5,3 1 8,-4-2-3,5 2-4,-6 2-4,1-3-1,-5 3 4,-1-2-2,3-2-2,-2 2 0,3 1-4,-3 3 2,1-3-3,-1-1 5,0 0-1,3-1-9,2 3 4,-4 0 2,-2-2-2,2 1 0,-2-1-4,-4 1 5,1-4-16,4 4 16,-6 0 1,1-1-7,-4 1 5,-1 2-4,-15-1 0,0 2-3,19-3 1,-2-1 4,-20 3-2,4 1 1,-4-2-1,0 3-5,-6-5 6,1 5-8,0-2 6,-2 2-3,-1-2 2,-1 1-2,0 3 1,2-4-1,-5 3-2,-9 1 1,8-2 5,-9 1-4,12-1-9,-12 1 11,0 2-6,-3-1 3,-7 1 3,0 0-1,-1 1 1,0-1 2,1 0-8,-2 0 6,-3 0 1,-5 2 0,-8-2 0,20-2-5,-20 2 2,18 2 5,-10-2-5,-8 0 11,10 3-17,-10-3 3,0 0-2,12 0 14,-12 0 6,0 0-10,0 0-17,0 0-21,0 0-38,7-8-54,-7 8-77,0 0-81,-23-10-320,10 6-652,-1-4 289</inkml:trace>
  </inkml:traceGroup>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17.074"/>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5B901E73-93EE-4EB4-BBCD-8F632503BC83}" emma:medium="tactile" emma:mode="ink">
          <msink:context xmlns:msink="http://schemas.microsoft.com/ink/2010/main" type="writingRegion" rotatedBoundingBox="23714,4887 23933,9166 23449,9190 23230,4912"/>
        </emma:interpretation>
      </emma:emma>
    </inkml:annotationXML>
    <inkml:traceGroup>
      <inkml:annotationXML>
        <emma:emma xmlns:emma="http://www.w3.org/2003/04/emma" version="1.0">
          <emma:interpretation id="{546F11AB-8316-4271-9B94-A9E48AA7A456}" emma:medium="tactile" emma:mode="ink">
            <msink:context xmlns:msink="http://schemas.microsoft.com/ink/2010/main" type="paragraph" rotatedBoundingBox="23714,4887 23933,9166 23449,9190 23230,4912" alignmentLevel="1"/>
          </emma:interpretation>
        </emma:emma>
      </inkml:annotationXML>
      <inkml:traceGroup>
        <inkml:annotationXML>
          <emma:emma xmlns:emma="http://www.w3.org/2003/04/emma" version="1.0">
            <emma:interpretation id="{F79757AB-18AC-49E0-ACCB-7F996BF84A99}" emma:medium="tactile" emma:mode="ink">
              <msink:context xmlns:msink="http://schemas.microsoft.com/ink/2010/main" type="line" rotatedBoundingBox="23714,4887 23933,9166 23449,9190 23230,4912"/>
            </emma:interpretation>
          </emma:emma>
        </inkml:annotationXML>
        <inkml:traceGroup>
          <inkml:annotationXML>
            <emma:emma xmlns:emma="http://www.w3.org/2003/04/emma" version="1.0">
              <emma:interpretation id="{2E37ECDF-5242-4E2A-BA92-A00683E7C0BD}" emma:medium="tactile" emma:mode="ink">
                <msink:context xmlns:msink="http://schemas.microsoft.com/ink/2010/main" type="inkWord" rotatedBoundingBox="23488,4899 23519,5498 23370,5505 23339,4906"/>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_</emma:literal>
                </emma:interpretation>
                <emma:interpretation id="interp4" emma:lang="en-US" emma:confidence="0">
                  <emma:literal>,</emma:literal>
                </emma:interpretation>
              </emma:one-of>
            </emma:emma>
          </inkml:annotationXML>
          <inkml:trace contextRef="#ctx0" brushRef="#br0">4162 3797 8,'0'0'228,"0"0"-10,0-15-6,0 15-7,0 0-8,0-12-10,0 12-9,0 0-7,0 0-7,0-12-10,0 12-7,0 0-10,0 0-9,0 0-13,0 0-10,0 0-13,0 0-6,0 0-14,0 0-5,0 0-12,0 0-5,0 0-2,0 0-1,0 0 1,5 33 4,-5-14 1,2 7 3,2-2-4,-3 1 6,1 3 0,2 4-7,-4 1-6,0-4-2,3 4-3,-3-8-4,2 4-1,0 3-3,-1-11-3,2 2 1,0 2-2,-2-10-10,-1 6 9,3-4-12,0-2 7,-3-1-3,3-2-1,-3-3-3,0-9-6,1 17 6,0-9-3,-1-8-4,0 0 2,2 11 3,-2-11-7,0 0 3,2 11-1,-2-11 3,0 0-11,0 0-5,0 0-7,0 0-23,0 0-20,0 0-27,0 0-31,0 0-36,2 11-43,-2-11-36,0 0-84,17-3-167,-17 3-518,0 0 230</inkml:trace>
          <inkml:trace contextRef="#ctx0" brushRef="#br0" timeOffset="-420.7934">4064 4042 37,'0'0'85,"0"0"4,0 0-15,0 0 9,0 0-12,0 0-6,0 0-1,0 0-1,0 0-5,0 0-3,0 0-2,0 0 5,0 0-7,0 0 0,0 0-6,0 0 3,0 0-9,0 0-2,0 0 1,0 0-5,0 0-1,0 0 3,0 0 0,0 0 0,0 0 2,0 0-12,0 0 1,0 0-1,0 0 0,0 0 3,0 0-6,0 0-3,0 0 0,0 0 2,0 0-1,0 0-2,0 0 1,0 0 3,0 0-4,0 0 5,0 0-1,0 0-2,0 0 4,0 0-3,0 0 1,0 0 0,0 0-5,0 0 4,0 0 1,0 0-7,0 0 1,0 0-1,0 0 0,0 0-2,0 0 1,0 0-1,0 0-2,0 0 1,0 0-4,0 0 0,0 0 0,0 0 2,0 0-5,0 0 1,0 0-5,0 0-5,0 0-14,0 0-12,0 0-25,0 0-21,0 0-22,0 0-31,0 0-147,0-14-298,0 14 132</inkml:trace>
        </inkml:traceGroup>
        <inkml:traceGroup>
          <inkml:annotationXML>
            <emma:emma xmlns:emma="http://www.w3.org/2003/04/emma" version="1.0">
              <emma:interpretation id="{140CE84D-BFCD-4F4C-BE26-5A5AC2C46571}" emma:medium="tactile" emma:mode="ink">
                <msink:context xmlns:msink="http://schemas.microsoft.com/ink/2010/main" type="inkWord" rotatedBoundingBox="23524,6389 23576,6886 23538,6890 23485,6393"/>
              </emma:interpretation>
              <emma:one-of disjunction-type="recognition" id="oneOf1">
                <emma:interpretation id="interp5" emma:lang="en-US" emma:confidence="0.5">
                  <emma:literal>a</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_</emma:literal>
                </emma:interpretation>
                <emma:interpretation id="interp9" emma:lang="en-US" emma:confidence="0">
                  <emma:literal>u</emma:literal>
                </emma:interpretation>
              </emma:one-of>
            </emma:emma>
          </inkml:annotationXML>
          <inkml:trace contextRef="#ctx0" brushRef="#br0" timeOffset="721.0853">4210 5370 82,'0'0'103,"0"0"-7,3-8-2,-3 8-3,0 0 3,3-12-4,-3 12-2,0 0-1,0 0 0,3-8 1,-3 8 0,0 0-10,0 0 6,0 0-8,0-12 2,0 12-11,0 0 2,0 0 2,3-14-1,-3 14 0,0 0-3,0 0 3,1-11 0,-1 11 4,0 0-3,0 0 0,0-14-1,0 14 4,0 0 4,0 0 8,-4-9-1,4 9-1,0 0-2,0 0 2,-6-13-1,6 13-4,0 0-1,-3-10-4,3 10 4,0 0 0,0 0-4,0 0-6,-4-10-2,4 10-9,0 0-8,0 0-10,0 0 1,0 0 1,0 0-1,0 0 0,0 46 2,0-28 4,2 3 1,-2 4-9,2 0-3,1-3 5,0 3-4,0 1 1,0 1 2,-2-3-11,2 0 6,0-4-3,-1 2-2,1-1-10,3 0 7,-5-5-9,0 1-1,4-3 1,-4-1-3,3-1-1,-1-2-1,-3-1-2,0-9-3,1 11 5,-1-11-1,3 12-3,-3-12-16,0 10-4,0-10-16,0 0-22,0 0-18,3 6-28,-3-6-32,0 0-38,0 0-41,0 0-30,0 0-62,0 0-229,24-12-572,-24 12 253</inkml:trace>
        </inkml:traceGroup>
        <inkml:traceGroup>
          <inkml:annotationXML>
            <emma:emma xmlns:emma="http://www.w3.org/2003/04/emma" version="1.0">
              <emma:interpretation id="{993FB87D-7057-42D2-B915-476053BBB312}" emma:medium="tactile" emma:mode="ink">
                <msink:context xmlns:msink="http://schemas.microsoft.com/ink/2010/main" type="inkWord" rotatedBoundingBox="23663,7949 23669,7489 23743,7489 23738,7950"/>
              </emma:interpretation>
              <emma:one-of disjunction-type="recognition" id="oneOf2">
                <emma:interpretation id="interp10" emma:lang="en-US" emma:confidence="0.5">
                  <emma:literal>-</emma:literal>
                </emma:interpretation>
                <emma:interpretation id="interp11" emma:lang="en-US" emma:confidence="0">
                  <emma:literal>m</emma:literal>
                </emma:interpretation>
                <emma:interpretation id="interp12" emma:lang="en-US" emma:confidence="0">
                  <emma:literal>_</emma:literal>
                </emma:interpretation>
                <emma:interpretation id="interp13" emma:lang="en-US" emma:confidence="0">
                  <emma:literal>.</emma:literal>
                </emma:interpretation>
                <emma:interpretation id="interp14" emma:lang="en-US" emma:confidence="0">
                  <emma:literal>u</emma:literal>
                </emma:interpretation>
              </emma:one-of>
            </emma:emma>
          </inkml:annotationXML>
          <inkml:trace contextRef="#ctx0" brushRef="#br0" timeOffset="2584.1019">4453 6423 65,'0'0'98,"0"0"-8,0 0 1,0 0-2,0 0-1,0 0-3,0 0-2,0 0-12,0 0 10,0 0-6,0 0-3,0 0-1,0 0 0,0 0-6,0 0 3,0 0-2,0 0-2,0 0-6,0 0 3,0 0-6,0 0 0,0 0-2,0 0-2,0 0 2,0 0-8,0 0-1,0 0-4,0 0-1,0 0-8,0 0 1,0 0-3,0 0-5,0 0-3,0 0 1,0 0-3,0 0-5,0 0 5,-13-26-6,13 26-3,0 0 2,0 0-2,0 0 0,-10-6-1,10 6-1,0 0-1,0 0-2,0 0-1,-9-7-2,9 7 2,0 0-1,-9-3 1,9 3-1,0 0-2,0 0-1,-11-4 0,11 4 3,0 0 0,0 0 0,-7-5-1,7 5 1,0 0 1,0 0 7,0 0-3,0 0 3,0 0 3,-11-3 6,11 3 3,0 0 17,0 0 1,0 0 1,0 0-2,0 0 2,0 0-4,0 0 6,0 0 1,-4-10-3,4 10 4,0 0 0,0 0 0,0 0-3,0 0-4,0 0 6,0 0-1,0 0 2,0 0 1,0 0-3,0-13 0,0 13-2,0 0-2,0 0-3,0 0 0,0 0-13,0 0 4,0 0 2,0 0-10,0 0-2,0 0-3,0 0 1,0 0-5,0 0-2,0 0 3,0 0 1,4 44 1,-4-29-3,1 0 4,1 7 1,-2-5-2,1 4 5,3 0-7,-4 2 1,0-2 1,0 0-7,3-5 5,-6 2 2,3-4-2,3 2-4,-3-2 0,0 3-1,0-6-1,0 1-2,3-1 5,-3-11-5,0 16 3,0-9-2,0-7 0,0 11-2,0-11 2,0 13-1,0-13 4,0 12-4,0-12 2,0 11-5,0-11 4,0 0 1,0 12-6,0-12 1,0 0-1,-3 11 8,3-11-5,0 0-1,3 10 3,-3-10-4,0 0 2,0 0 3,-6 9-6,6-9 3,0 0-6,0 0-8,0 0-3,0 0-15,0 0-19,0 0-16,0 0-25,0 0-35,0 0-36,0 0-44,0 0-69,0 0-207,0 0-519,0 0 231</inkml:trace>
        </inkml:traceGroup>
        <inkml:traceGroup>
          <inkml:annotationXML>
            <emma:emma xmlns:emma="http://www.w3.org/2003/04/emma" version="1.0">
              <emma:interpretation id="{E4B42449-03F8-4AE3-A0B8-A2511E38CE00}" emma:medium="tactile" emma:mode="ink">
                <msink:context xmlns:msink="http://schemas.microsoft.com/ink/2010/main" type="inkWord" rotatedBoundingBox="23909,8695 23933,9166 23449,9190 23425,8720"/>
              </emma:interpretation>
              <emma:one-of disjunction-type="recognition" id="oneOf3">
                <emma:interpretation id="interp15" emma:lang="en-US" emma:confidence="0.5">
                  <emma:literal>o</emma:literal>
                </emma:interpretation>
                <emma:interpretation id="interp16" emma:lang="en-US" emma:confidence="0">
                  <emma:literal>.</emma:literal>
                </emma:interpretation>
                <emma:interpretation id="interp17" emma:lang="en-US" emma:confidence="0">
                  <emma:literal>0</emma:literal>
                </emma:interpretation>
                <emma:interpretation id="interp18" emma:lang="en-US" emma:confidence="0">
                  <emma:literal>)</emma:literal>
                </emma:interpretation>
                <emma:interpretation id="interp19" emma:lang="en-US" emma:confidence="0">
                  <emma:literal>I</emma:literal>
                </emma:interpretation>
              </emma:one-of>
            </emma:emma>
          </inkml:annotationXML>
          <inkml:trace contextRef="#ctx0" brushRef="#br0" timeOffset="5256.7404">4226 7614 25,'0'0'133,"0"0"-10,8-7-2,-8 7-8,6-6-4,-6 6-2,0 0-11,0 0-5,7-9 0,-7 9 0,0 0-3,0 0-4,8-4-5,-8 4-1,0 0-2,0 0-5,7-5-3,-7 5 0,0 0 2,0 0 2,0 0 1,8-5 1,-8 5 2,0 0 3,0 0 2,0 0 3,0 0 2,0 0-4,0 0 2,0 0-3,0 0 1,0 0-2,3-8-5,-3 8 7,0 0-4,0 0-4,0 0-1,0 0 0,0 0-9,0 0-3,0 0-5,0 0-6,0 0-6,0 0-5,0 0-1,0 0-1,0 0 2,-26 19 2,19-8 2,-2 3 3,2 2 3,-4 4-5,2 1 4,-3 12 7,3-8 0,0 0-9,2 0 0,2 7-7,1 1 3,4-8-2,0-1-9,2-2-6,5 0 2,-1-6 3,6 4-10,-3-6 0,5-1 1,4-3 0,5 4-4,1-8-3,1-1 4,2-2 1,2-3-6,-3-3-2,3-1-2,1-5 10,-3 0-12,4-12 7,-7 13-2,-1-6-2,-3-1-4,-4 0 2,4-3 9,-12 1 10,5-3 3,-6 1-2,-3 3-3,-3-1 10,-1 0 3,-2 1-7,-3-5-6,-3 6-2,-3 0 0,-3-1-5,-7 0 0,3 3-2,-3 0-4,-9 4-4,3 2 1,-3 2-1,0 3-16,-7-2-12,6 4-47,-6 1-35,10 2-42,-2 3-53,4 2-64,1-3-70,-2 2-324,4 0-709,6-1 314</inkml:trace>
        </inkml:traceGroup>
      </inkml:traceGroup>
    </inkml:traceGroup>
  </inkml:traceGroup>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27.408"/>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FA0FD2F4-36F2-44EA-B5A2-751F72F39F01}" emma:medium="tactile" emma:mode="ink">
          <msink:context xmlns:msink="http://schemas.microsoft.com/ink/2010/main" type="inkDrawing" rotatedBoundingBox="1817,3007 4646,2489 4747,3040 1917,3558" hotPoints="4656,2515 4345,3044 2068,3497 1851,3073" semanticType="enclosure" shapeName="Trapezoid">
            <msink:destinationLink direction="with" ref="{61A75766-89BC-4BB5-A92A-6600A4944224}"/>
          </msink:context>
        </emma:interpretation>
      </emma:emma>
    </inkml:annotationXML>
    <inkml:trace contextRef="#ctx0" brushRef="#br0">-754 1455 76,'-15'0'185,"7"1"-7,8-1-2,-17 4-14,17-4-13,-13 0-10,13 0-13,0 0-20,0 0-10,-12 0-10,12 0-11,0 0-4,0 0-9,0 0 1,0 0-6,0 0 0,53-4 2,-28 0 0,3 1-6,9-1 6,6-3 3,3 2-2,22-9 4,-16 8 1,23-12-1,8 4-2,36-11-3,-33 10 4,33-6-4,5-3 0,0 1-6,-6 0-7,-30 8-1,34-7-3,1-1-5,-4 2 0,-32 10-1,36-11-5,-36 12-3,-3 0-3,39-4 0,-47 6-4,2-1-2,-7 3-3,-17 2-1,-2 0-2,1-1 2,-6 0-5,-4 0 2,-1 2-2,-6 1-2,-10 0-2,-2 1 1,-6 1 6,-1-1-6,-3 1-6,-3 0-5,-11 0-1,17 0-10,-17 0-6,14 0-14,-14 0-24,0 0-26,0 0-38,0 0-32,0 0-35,0 0-46,0 0-158,-52 12-427,26-8 190</inkml:trace>
    <inkml:trace contextRef="#ctx0" brushRef="#br0" timeOffset="337.7819">-556 1956 174,'-13'6'194,"5"1"-19,4-5-20,4-2-14,0 0-13,26 4-8,3-8 0,16-2-3,20-6-3,8-2-7,7 3-5,8-9-7,40-6 4,-6 4-10,2-4-6,-6 1-10,-32 5-6,41-9-5,-10-1 0,-32 6-6,37-10 1,-40 15-6,3-6-1,3 2-2,-8-1-2,2 3-4,-4-1-5,-5 2-1,-8 1-5,-19 6-2,0 1 0,-7 1-6,-10 4 0,-4 3-3,-7 1 2,-3-1-5,-5 1-6,1-1-5,-2 3-12,-9 1-8,12-4-22,-12 4-29,8-4-40,-8 4-51,9-6-58,-9 6-173,1-12-417,-1 12 185</inkml:trace>
  </inkml:traceGroup>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42.748"/>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812945A3-568A-434A-87AB-E80E6E165AEB}" emma:medium="tactile" emma:mode="ink">
          <msink:context xmlns:msink="http://schemas.microsoft.com/ink/2010/main" type="inkDrawing" rotatedBoundingBox="2537,5527 5671,4902 5765,5369 2630,5994" hotPoints="4542,5196 5443,5063 5734,5374 2698,5909" semanticType="enclosure" shapeName="Rectangle">
            <msink:destinationLink direction="with" ref="{61A75766-89BC-4BB5-A92A-6600A4944224}"/>
          </msink:context>
        </emma:interpretation>
      </emma:emma>
    </inkml:annotationXML>
    <inkml:trace contextRef="#ctx0" brushRef="#br0">391 394 41,'-74'27'231,"9"-8"-25,17 0-19,5-4-19,4 2-17,3-4-18,10-3-9,9-2-15,3-4-10,2 4-9,3-6-9,5 5 2,4-7-1,-4 9 2,4-9 1,14 8 2,1-8 8,11 0-2,11-1-1,7-2-5,6-4-1,30-6 2,2 2-2,4-5-9,39-4 1,-4-2-3,3-6-4,-5 3-5,4-4-2,2 4-2,7 1-3,-1-2-4,1 1-5,-4-1-4,-3 4-6,-1 1-2,-2-1-7,-3 1 1,-35 9-2,35-9-7,-37 10-1,-2-1-1,0-1-5,-4 0-3,-5 3 2,-25 1-1,6 0-9,-8 1 7,-6 0-7,-2 0 6,-11 6-1,0-3-2,-10 1 2,2-3 2,-2 4-4,-4 0-1,-4 1 3,4 1 1,-11 1-1,12-4-3,-12 4-5,11-5-18,-11 5-24,0 0-31,8-3-39,-8 3-55,0 0-55,0 0-309,0 0-573,0 0 254</inkml:trace>
    <inkml:trace contextRef="#ctx0" brushRef="#br0" timeOffset="-387.2093">613 54 78,'-18'-3'190,"18"3"-10,-18 0 1,18 0-8,-12-2-13,12 2-5,-14-2-4,14 2-6,0 0-10,-17 0-10,17 0-7,0 0-13,0 0-13,0 0-5,0 0-13,0 0-2,0 0-9,0 0-4,0 0-1,0 0-1,0 0 5,51-8 2,-12 2 1,3 1-1,23-9 1,6 2-1,7-4-3,9-1-2,34-7-6,-2-1 1,2 0-6,0 8-3,0-1-7,-37 3-5,6 1 0,30-1-2,2 1-7,-43 4-1,1 2 0,-4-2-4,2 1 1,-8 3-5,-1-2 3,-22 5-6,2-6 0,-4 4 1,-5 0-4,-4 5 2,-7 0-1,-5-6-3,-2 2 0,-4 2 1,-5 1-2,-2 1-1,0-1 4,-11 1 1,18-5-6,-11 4-1,-7 1-4,11-6-12,-11 6-21,6-3-20,-6 3-24,0 0-29,0 0-31,0 0-33,0 0-15,0 0-45,-39 7-195,17-3-461,-14 2 204</inkml:trace>
  </inkml:traceGroup>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58.995"/>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61A75766-89BC-4BB5-A92A-6600A4944224}" emma:medium="tactile" emma:mode="ink">
          <msink:context xmlns:msink="http://schemas.microsoft.com/ink/2010/main" type="inkDrawing" rotatedBoundingBox="3751,3667 7301,2786 7469,3462 3918,4342" semanticType="connector" shapeName="Other">
            <msink:sourceLink direction="with" ref="{FA0FD2F4-36F2-44EA-B5A2-751F72F39F01}"/>
            <msink:sourceLink direction="with" ref="{812945A3-568A-434A-87AB-E80E6E165AEB}"/>
          </msink:context>
        </emma:interpretation>
      </emma:emma>
    </inkml:annotationXML>
    <inkml:trace contextRef="#ctx0" brushRef="#br0">211 1240 79,'0'0'133,"0"0"-2,0 0-9,0 0-9,0 0-11,0 0-5,-15 2-9,15-2-8,0 0-8,0 0 4,0 0-8,0 0-4,-6 8-5,6-8-5,0 0 4,0 0-6,-4 8-3,4-8-1,0 0 6,0 0-2,0 0 6,0 0 9,0 0 8,0 0 8,-1 12 4,1-12 12,0 0 7,0 0-7,0 0-3,0 0-11,0 0-3,0 0-10,-5-33-3,5 22-5,-2 0-8,-1-6-6,2-1-4,-1-2-4,-3-3-1,0 0-1,-2-1-7,5-1-5,-7-11-1,0 0-7,-1 1 0,1 0-1,-3 1 1,1 3-3,0-3-9,0 3 4,2 10-1,2-2-2,0 2 1,2 5-4,-1 2 0,1-1-3,2 2 0,-1 4 2,-2 0 3,3 1-2,3 8 0,-5-14 2,5 14-1,-6-10-6,6 10 2,-3-9 0,3 9 3,0 0-3,0 0-3,0 0 0,-2-12-3,2 12-1,0 0 1,0 0 1,0 0-3,0 0 1,0 0 3,0 0-2,0 0 2,0 0 0,25 5 3,-11-3-2,4-2 2,5 0-2,4-2-8,13 1 0,3-5 4,5 3-3,3-2 5,0-1-2,22-6 0,-1 3-1,0-2 3,2 1 1,3-2-2,6-2 0,3-1 1,41-9 3,-42 8-2,39-6 0,-1-1 0,-6 2 0,-29 4 3,31-10-2,2 4-3,-34 8 4,31-13-4,0 9 3,-30 1 1,30-2-1,-36 6 0,2-2 1,37 0-1,-39 2-2,-7 4 9,4-3-8,-7 1-1,-2-1 3,-1 2 0,-20 3-1,18-3-1,-17 4 2,-4 1 1,3 1-1,-8-1-1,-3-1 2,-9 1-1,10 2-2,-14 0 0,-4-1 5,0 2-5,-6 0 1,3 0 1,-5 2 2,-2-2 0,-11 3-3,15-4 4,-15 4-3,15-3 5,-15 3 2,7-3 4,-7 3-1,0 0 3,9-5 3,-9 5-7,0 0 0,0 0 1,0 0-1,0 0-3,0 0-23,0 0-18,0 0-23,0 0-31,0 0-32,0 0-28,0 0-29,0 0-35,-27-8-219,27 8-466,-15-4 206</inkml:trace>
  </inkml:traceGroup>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56.145"/>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543D8592-AF65-4818-96F1-B48B5A20B368}" emma:medium="tactile" emma:mode="ink">
          <msink:context xmlns:msink="http://schemas.microsoft.com/ink/2010/main" type="inkDrawing" rotatedBoundingBox="3152,885 6580,514 6636,1022 3207,1394" semanticType="callout" shapeName="Other">
            <msink:sourceLink direction="to" ref="{40457E1C-FAC6-4939-82BB-90499A995A7E}"/>
            <msink:sourceLink direction="from" ref="{CFCFE84F-D71E-4311-9853-FF7841ED6994}"/>
          </msink:context>
        </emma:interpretation>
      </emma:emma>
    </inkml:annotationXML>
    <inkml:trace contextRef="#ctx0" brushRef="#br0">620-173 101,'0'0'124,"0"0"-6,0 0-3,0 0-2,0 0-6,0 0 0,0 0-4,0 0-2,0 0-7,0 0 0,0-13-8,0 13-5,0 0-11,-4-10-1,4 10-4,0 0-8,-5-18-8,2 10-1,2-2-5,-4-2-3,4 1-14,-3-1 5,0-5-3,1 3-1,-1 1-4,1-4-8,-3 1 8,2 1 1,1-1-10,-2 0 2,1 1-4,1 0 3,-3 1 1,5-3-5,-5 2-5,4 3 2,-1-2-3,0 2 2,2 4-2,1 8 1,-3-17-1,3 17 0,-3-14-3,3 14 2,0-12-5,0 12 1,-3-8 3,3 8-4,0 0 4,0 0-1,0 0 0,6-16-1,-6 16-4,8-5 3,-8 5 1,13-5-4,-13 5 3,23-3 0,-9 2-1,2-2 4,3-3-3,3 5 0,6-3-1,0 1-1,14-4 0,2 3 5,5 0-3,1 1 4,18-4-3,6 3 0,-2-1-1,2 3-1,2-5-2,8 3 7,1 0 1,1-3-4,36 0-2,-37 4 2,4 1 0,35-5 1,-34 2 5,36-7-7,-4-2 2,0 4-1,-34 6 2,32 0 0,-37-2-3,2 1 2,-7-5 1,-2 2 2,4 4-5,-7-2 1,-3 0 7,-17 2-7,-2-1 4,-2 1-1,-5 0 0,0-1-3,-4 1-2,-12 3 4,-3-3 3,-2 0-5,-5 1 1,1 1-1,-7 1 1,-4-3 11,2 0 5,-10 4 4,13 0 3,-13 0-3,11-3-6,-11 3-4,8-5 3,-8 5-4,0 0-7,10-6 7,-10 6-4,0 0 0,10-7-4,-10 7-4,0 0-4,9-4-1,-9 4 1,0 0-8,9-3-3,-9 3-14,0 0 6,0 0-1,0 0-2,9-4-3,-9 4-1,0 0-3,0 0-14,2-9 7,-2 9 2,0 0 3,0 0-1,-18-11 9,18 11-2,-14-8 5,4 1-8,3 2 14,-1 0 1,-2-1 5,-1 0 2,3-2 2,-2 4 0,0-1 4,2 0 4,-2 1 2,-1-4 5,11 8 12,-13-9-3,6 6-1,7 3 4,-8-5 1,8 5 3,-8-4 1,8 4-5,0 0-2,-9-6-1,9 6-4,0 0-5,0 0 3,0 0-2,0 0-1,0 0 2,0 0 0,0 0-4,0 0-2,25 15 6,-18-11-5,3 2 2,4 1 1,-1 0-3,5 1 0,-3 2-2,10-3 1,1 4 3,1 0 0,1-3-7,8 7 8,0-2-1,0-3-4,-12 1 1,-2 0 4,3-4-5,-1 5 3,-8-2-1,0 0 2,-1-1-7,0 0 8,-2-1-4,-3-1-2,-5 2 1,2 2 4,-3 2 0,-2 0 3,-7 0-10,0 0 11,-8 0 2,-1 3-6,-5 2 1,-5 0 2,1-3-2,-8 3 1,5-3-1,1-4-1,0 2-3,2-2 3,4-1-1,5-2-4,1 0-20,4-3-24,3-1-17,6-4-20,-10 11-20,10-11-23,0 0-164,0 0-311,0 0 139</inkml:trace>
  </inkml:traceGroup>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9:47.824"/>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AAE11FF2-CA58-40C4-A374-4ED4B3716AA1}" emma:medium="tactile" emma:mode="ink">
          <msink:context xmlns:msink="http://schemas.microsoft.com/ink/2010/main" type="inkDrawing" rotatedBoundingBox="15456,2725 17857,2519 17861,2572 15461,2777" semanticType="underline" shapeName="Other">
            <msink:sourceLink direction="with" ref="{8FDCCDE9-29E3-4A4E-8E6E-D1D0991F3078}"/>
            <msink:sourceLink direction="with" ref="{748E1C73-9721-4C2B-8CE7-60DDC151EAEA}"/>
          </msink:context>
        </emma:interpretation>
      </emma:emma>
    </inkml:annotationXML>
    <inkml:trace contextRef="#ctx0" brushRef="#br0">-3806 1633 197,'0'0'198,"-11"0"-9,11 0-6,0 0-13,0 0-9,-12 0-11,12 0-9,0 0-7,0 0-9,0 0-5,0 0-10,0 0-9,0 0-8,0 0-3,0 0-11,0 0-5,0 0-2,0 0-3,0 0 6,0 0 9,0 0-2,0 0-3,48-10-1,-20 4 2,11 0-11,6-2-6,8 0-3,20-3 2,5 3-3,3-5-8,5 1 0,36-5-4,-32 8 1,32-6-7,3 3 2,-36 4-1,36-3-6,-38 7-2,38-4-7,-45 2-1,1 0-6,3 2 2,-7 2 0,3-4-6,-7 4 3,0-2-2,-23 2-3,0 1-2,-6-2 2,0 3-1,-3-2-5,-10 0 7,-5 1-4,-1 0-1,-7 1 9,1-3 5,-3 0 8,-2 1 5,-3 2 2,-11 0 1,16-1-3,-16 1-3,12 0 7,-12 0-6,0 0-3,11-5-18,-11 5-29,0 0-40,7-4-44,-7 4-51,0 0-60,0 0-67,0 0-304,0 0-630,0 0 280</inkml:trace>
  </inkml:traceGroup>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03.025"/>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E454AEDA-54B0-4366-8C13-8EED945F7B4A}" emma:medium="tactile" emma:mode="ink">
          <msink:context xmlns:msink="http://schemas.microsoft.com/ink/2010/main" type="writingRegion" rotatedBoundingBox="19377,3640 25029,3281 25148,5158 19496,5517"/>
        </emma:interpretation>
      </emma:emma>
    </inkml:annotationXML>
    <inkml:traceGroup>
      <inkml:annotationXML>
        <emma:emma xmlns:emma="http://www.w3.org/2003/04/emma" version="1.0">
          <emma:interpretation id="{22844A95-3539-40BF-AA1B-8A6DF6F44446}" emma:medium="tactile" emma:mode="ink">
            <msink:context xmlns:msink="http://schemas.microsoft.com/ink/2010/main" type="paragraph" rotatedBoundingBox="19377,3640 25029,3281 25076,4017 19424,4377" alignmentLevel="1"/>
          </emma:interpretation>
        </emma:emma>
      </inkml:annotationXML>
      <inkml:traceGroup>
        <inkml:annotationXML>
          <emma:emma xmlns:emma="http://www.w3.org/2003/04/emma" version="1.0">
            <emma:interpretation id="{DFF951D4-DF64-4F1E-8D86-649C57ABDAD1}" emma:medium="tactile" emma:mode="ink">
              <msink:context xmlns:msink="http://schemas.microsoft.com/ink/2010/main" type="line" rotatedBoundingBox="19377,3640 25029,3281 25076,4017 19424,4377"/>
            </emma:interpretation>
          </emma:emma>
        </inkml:annotationXML>
        <inkml:traceGroup>
          <inkml:annotationXML>
            <emma:emma xmlns:emma="http://www.w3.org/2003/04/emma" version="1.0">
              <emma:interpretation id="{7919CCF4-5D99-4E75-A13A-3AFDEB97EC41}" emma:medium="tactile" emma:mode="ink">
                <msink:context xmlns:msink="http://schemas.microsoft.com/ink/2010/main" type="inkWord" rotatedBoundingBox="19378,3658 19915,3624 19956,4259 19418,4294"/>
              </emma:interpretation>
              <emma:one-of disjunction-type="recognition" id="oneOf0">
                <emma:interpretation id="interp0" emma:lang="en-US" emma:confidence="0.5">
                  <emma:literal>A</emma:literal>
                </emma:interpretation>
                <emma:interpretation id="interp1" emma:lang="en-US" emma:confidence="0">
                  <emma:literal>a</emma:literal>
                </emma:interpretation>
                <emma:interpretation id="interp2" emma:lang="en-US" emma:confidence="0">
                  <emma:literal>AT</emma:literal>
                </emma:interpretation>
                <emma:interpretation id="interp3" emma:lang="en-US" emma:confidence="0">
                  <emma:literal>At</emma:literal>
                </emma:interpretation>
                <emma:interpretation id="interp4" emma:lang="en-US" emma:confidence="0">
                  <emma:literal>AM</emma:literal>
                </emma:interpretation>
              </emma:one-of>
            </emma:emma>
          </inkml:annotationXML>
          <inkml:trace contextRef="#ctx0" brushRef="#br0">294 2659 208,'-3'-9'200,"3"9"-8,-3-13-13,3 13-12,-4-10-17,4 10-13,0 0-13,-7-8-14,7 8-12,0 0-8,0 0-11,0 0-9,-17 27-2,10-5-8,-4 8 0,1 5-3,3 1-4,-5 1-5,1 5-4,-2 1-4,2-5-4,4 4-1,0-8-3,0 0-3,-1-9-5,5-3-6,-1-7 2,-2 1-3,4-4 1,2-2 8,0-10 10,-5 12 18,5-12 2,0 0-14,0 0-2,0 0-4,0 0-1,17-32-5,-11 11 1,2-2-6,3-2 2,-5 0-3,2-10 1,-2-1-6,1 2 0,-3-3-1,1-2-2,4 1-2,-4-3 1,1 2-4,-3 3 1,2 2-9,-1 8 6,-1 1-1,0 5 0,0 2-2,-1 2 2,4 4-2,-5 2 5,1 2-5,-2 8-3,5-13-5,1 9 4,-6 4-2,0 0 0,21 4-4,-11 2 3,2 4 1,1 2 2,2 5 1,2 3 1,1 10-1,-10-3-3,10 3-3,0 4 6,-1-2 1,-2 4-3,-2-3 5,-2-2 3,-6-3-7,2 4-8,-3-6-15,-2 0-22,2-1-17,-4-3-25,0 1-19,0-2-23,-4 0-28,2-3-39,-2-3-202,-1 0-429,-1-4 189</inkml:trace>
          <inkml:trace contextRef="#ctx0" brushRef="#br0" timeOffset="177.9806">179 3015 27,'-2'-5'201,"2"5"-21,0 0-12,0 0-12,15-19-18,-2 13-12,2-2-10,7 3-12,5-3-8,10 1-15,2-3-16,4 2-23,0 1-36,0-4-32,6 5-67,-9-2-139,6 0-250,-3 1 111</inkml:trace>
        </inkml:traceGroup>
        <inkml:traceGroup>
          <inkml:annotationXML>
            <emma:emma xmlns:emma="http://www.w3.org/2003/04/emma" version="1.0">
              <emma:interpretation id="{89B6C99C-E4B9-4CF2-B921-54B0B83B0E2A}" emma:medium="tactile" emma:mode="ink">
                <msink:context xmlns:msink="http://schemas.microsoft.com/ink/2010/main" type="inkWord" rotatedBoundingBox="20801,3670 21349,3635 21388,4252 20840,4287"/>
              </emma:interpretation>
              <emma:one-of disjunction-type="recognition" id="oneOf1">
                <emma:interpretation id="interp5" emma:lang="en-US" emma:confidence="0.5">
                  <emma:literal>B</emma:literal>
                </emma:interpretation>
                <emma:interpretation id="interp6" emma:lang="en-US" emma:confidence="0">
                  <emma:literal>D</emma:literal>
                </emma:interpretation>
                <emma:interpretation id="interp7" emma:lang="en-US" emma:confidence="0">
                  <emma:literal>BE</emma:literal>
                </emma:interpretation>
                <emma:interpretation id="interp8" emma:lang="en-US" emma:confidence="0">
                  <emma:literal>Be</emma:literal>
                </emma:interpretation>
                <emma:interpretation id="interp9" emma:lang="en-US" emma:confidence="0">
                  <emma:literal>BY</emma:literal>
                </emma:interpretation>
              </emma:one-of>
            </emma:emma>
          </inkml:annotationXML>
          <inkml:trace contextRef="#ctx0" brushRef="#br0" timeOffset="423.9076">1782 2529 57,'-10'-3'283,"10"3"-27,0 0-26,0 0-13,-24 10-7,19-4-18,-2 5-5,0 4 0,-3 4-7,-1 5-20,3-1-16,-3 11-15,2 6-7,2-3-13,-2 1-7,2 1-15,-2 1-5,5-3-32,0 1-29,-3-3-36,6-3-30,1-6-32,0 1-38,0-6-44,0 2-32,-2-7-210,2-3-434,0-4 192</inkml:trace>
          <inkml:trace contextRef="#ctx0" brushRef="#br0" timeOffset="887.5382">1519 2641 64,'8'-17'201,"5"5"-13,5-3-19,1 1-9,4 0-6,-2 0-12,2 3-13,4 0-5,0 2-10,11-1-9,-12 9-11,-1-2-9,3 4-8,-1 2-11,-2 4-2,-4 3-7,-6-2-6,-3 3-4,0-1-2,-4 2-10,-4 3-1,-3-1-1,-1 1-5,-1-1-5,-7 6 1,-2-6-3,-1-2-2,-2 0 1,-3 4-6,0-2 2,1-5-2,-4 3-2,3-6 1,0 1 5,3 0 7,3-4 12,2 0 7,-3-1 8,11-2-3,-13 3 1,13-3-6,0 0-3,-9 1 0,9-1-7,0 0-3,0 0-6,0 0-2,0 0 0,39-6-7,-20 6-2,5 5-2,1-4-1,0 5-1,0 0 0,0 3 0,1 2-1,1-1-8,-5 3 10,-3 0-8,-1 3 7,1 1-10,-4 1 10,-1 1-1,-7-4 0,-6 0-2,3 0 3,-5 2 2,-5-3 6,-5 1 1,-5 1 6,-4-1 0,1-2 4,-5-1 2,3-2-1,-8-1-7,4 1 8,1-5-6,-1-1 0,0 0-2,7-1 0,0-3-7,4 0-10,0-3-25,4-1-29,10 4-43,-12-9-50,12 9-51,5-16-78,5 3-188,8-3-494,4-1 219</inkml:trace>
        </inkml:traceGroup>
        <inkml:traceGroup>
          <inkml:annotationXML>
            <emma:emma xmlns:emma="http://www.w3.org/2003/04/emma" version="1.0">
              <emma:interpretation id="{D9BD92DB-7178-40B7-A4F3-E8E19E48DE17}" emma:medium="tactile" emma:mode="ink">
                <msink:context xmlns:msink="http://schemas.microsoft.com/ink/2010/main" type="inkWord" rotatedBoundingBox="22505,3442 25029,3281 25076,4012 22552,4173"/>
              </emma:interpretation>
              <emma:one-of disjunction-type="recognition" id="oneOf2">
                <emma:interpretation id="interp10" emma:lang="en-US" emma:confidence="0.5">
                  <emma:literal>AQB</emma:literal>
                </emma:interpretation>
                <emma:interpretation id="interp11" emma:lang="en-US" emma:confidence="0">
                  <emma:literal>AQEB</emma:literal>
                </emma:interpretation>
                <emma:interpretation id="interp12" emma:lang="en-US" emma:confidence="0">
                  <emma:literal>AQOB</emma:literal>
                </emma:interpretation>
                <emma:interpretation id="interp13" emma:lang="en-US" emma:confidence="0">
                  <emma:literal>AQQB</emma:literal>
                </emma:interpretation>
                <emma:interpretation id="interp14" emma:lang="en-US" emma:confidence="0">
                  <emma:literal>AFQB</emma:literal>
                </emma:interpretation>
              </emma:one-of>
            </emma:emma>
          </inkml:annotationXML>
          <inkml:trace contextRef="#ctx0" brushRef="#br0" timeOffset="1345.836">3482 2440 35,'0'0'252,"0"0"-24,0 0-14,0 0-9,-24 26-13,17-13-4,-5 2-13,-1 2-20,-1 5-6,-1-2-22,2 4-9,-1 7-11,0 2-5,-1-2-11,1 4-8,0-4-8,5-7-13,-1-1-2,-1-2-6,4-6-6,1-4-1,1 3-5,0-6-3,3-2-1,2-6 15,-6 10 10,6-10-2,0 0-7,0 0-7,0 0-4,0 0-3,0 0-6,8-42-4,-2 17-8,0 3 6,-1-4-11,6-6 2,2-1-2,-5-2-3,-1-1-4,-1 2 7,2 8-8,-4-7 1,0 7-1,3 2-2,-1 2-1,-1 3-6,1 2-3,-2 4 9,0 1 3,1 3-1,-1 0-1,-4 9 4,4-10-10,-4 10-5,11-7 3,-11 7 3,0 0-3,24 9 7,-12 1-4,1 0 1,5 4-1,-2 3 0,1 4 3,1 1-2,6 4 4,-3 3-1,-6-6-3,6 9-1,-3-2 4,-1 3-19,-1-3-12,-5 2-16,-4-7-25,3-1-20,-4 1-15,-3-3-26,-3-1-19,0-5-17,-2-1-28,1-1-37,-5 1-171,-4-4-431,3-3 190</inkml:trace>
          <inkml:trace contextRef="#ctx0" brushRef="#br0" timeOffset="1518.3738">3315 2800 58,'0'0'243,"0"0"-18,0 0-11,0 0-11,19-23-19,-6 16-13,3 0-14,5-4-15,4 4-11,0 1-13,-1-2-14,5 0-16,-2 3-29,2-3-36,7 0-46,-7 3-50,7-6-47,-6 6-198,-1 0-344,-3 0 153</inkml:trace>
          <inkml:trace contextRef="#ctx0" brushRef="#br0" timeOffset="2369.1643">4248 2340 32,'-11'-8'241,"-2"2"-14,-1-1-13,-2 4-12,2-1-11,-4 4-15,1 2-10,3 3-17,-4 4-10,-7 3-7,4 3-10,0 1-8,-6 9-9,3 1-6,6 3-7,0-1-10,0 3-3,4 1-9,4-6-6,6 7-4,1 3-6,3-10-4,3 8-3,-2-8-6,5 10 5,6-3-11,1-8-3,6 2-2,-1-6-4,2 0 4,9 0-5,4 0-4,2-8 2,-10-4 1,13 0 0,4-4-6,-4-2-5,6-5 0,-3-2-4,2-3-1,-4-4 2,0-3 0,3-3-5,-4-1 3,-2 2-5,-3-8 5,-2 1-4,-1-2 1,0-6 0,-7-3 3,-3 3-4,-5-5 5,-7 3-5,1-3 0,-8 0 3,-2 3 3,-5-3-3,-1 4 2,-5 0 0,-6 3 3,6 5-2,-13-2 3,6 6-3,-6-3-2,-7 2 1,7 9-3,-6-5 2,2 5-5,4 2 0,-1 2 1,1 5-19,6-1-25,4 1-28,0 3-38,1 2-30,4 1-33,10-3-35,-12 9-54,6-5-166,6-4-460,0 0 204</inkml:trace>
          <inkml:trace contextRef="#ctx0" brushRef="#br0" timeOffset="1735.0434">4032 2630 275,'0'0'270,"0"0"-20,0 0-23,27-19-16,-10 13-23,2 2-18,5 0-15,2 1-15,12-2-15,1 2-12,-2 0-14,1-3-20,-10 5-28,-5-2-33,5 3-30,-6-1-32,-4 0-38,-1 2-28,-2-1-37,-2-3-35,-13 3-117,11-1-325,-11 1 144</inkml:trace>
          <inkml:trace contextRef="#ctx0" brushRef="#br0" timeOffset="1936.8243">4306 2458 194,'0'0'214,"0"0"-18,0 0-17,0 0-5,0 0 1,0 0-2,0 0-6,0 0-9,0 0-11,12 36-9,-8-26-12,1 0-13,0 5-12,3 1-8,-3-1-5,-2 1-10,3 1-6,1 2-8,-3-1-21,-1 0-26,-1 5-29,0-2-35,-2 0-34,1-3-32,-1-4-41,3 2-50,-7-4-147,2 2-378,2-14 167</inkml:trace>
          <inkml:trace contextRef="#ctx0" brushRef="#br0" timeOffset="3070.2641">5437 2439 14,'3'-17'237,"3"4"-11,-1-3-11,5 4-13,-4-3-12,3 4-17,1-1-14,1 3-14,-1 1-16,1-1-11,2 2-15,-1 0-11,6 0-6,-5 5-11,3 1-9,-2 1-9,4 1-3,-4 1-5,-1 4-5,-2-2-5,1 6-3,-5 0-3,-1 1-7,-1 0-1,-3 2-5,-2 1-2,-2 2-4,-3-2-7,-1-1-1,-1 4-4,-5-4-1,1 0 3,-2 2 0,-2-5 0,4-1-5,-5 1 3,1-4-1,3 1 4,-1-1-2,5-1 2,-2-1-3,2-1 2,8-3 2,-16 4 5,16-4 3,-8 5 3,8-5 1,0 0 3,0 0 0,0 0-7,0 0-1,0 0-1,0 0-3,36 2 1,-18-2-6,0 4 1,9 0 1,-8 1-2,1 0 1,2 2-2,-4 0-2,3 4 2,-6 0 0,1 3 2,-1 4-1,-7-6-2,2 5 3,-4-1 0,-4 0-2,-4 0 7,-4 5 1,-7-3 3,-2-4 4,-8 4-2,-8-2-2,-5 0 4,-3-3-6,-2 0-1,-3-4 2,1 0-2,-2-1-11,-1-1-20,1-5-27,0 2-32,-4 1-47,10-6-55,-4 2-255,2-4-472,-4-4 209</inkml:trace>
          <inkml:trace contextRef="#ctx0" brushRef="#br0" timeOffset="2624.4721">5383 2298 254,'0'0'278,"0"0"-22,11-2-26,-11 2-23,0 0-23,0 0-11,7 10 3,-7-10-6,0 14-13,3 1-15,-3 1-5,0 4-15,3 2-9,-3 2-10,2-1-13,1 3-5,1 0-12,5 8-5,-5-1-3,2 1-9,2-8-21,-5-3-16,1 3-19,1-2-26,-2 0-27,0-1-29,0-1-29,-2-8-27,-1 6-28,2-6-27,-2-2-211,0-4-438,0-8 193</inkml:trace>
        </inkml:traceGroup>
      </inkml:traceGroup>
    </inkml:traceGroup>
    <inkml:traceGroup>
      <inkml:annotationXML>
        <emma:emma xmlns:emma="http://www.w3.org/2003/04/emma" version="1.0">
          <emma:interpretation id="{58B6D0E5-5E44-4A31-B606-D1DAF96FEC2B}" emma:medium="tactile" emma:mode="ink">
            <msink:context xmlns:msink="http://schemas.microsoft.com/ink/2010/main" type="paragraph" rotatedBoundingBox="19550,5375 19808,4946 20214,5191 19956,5620" alignmentLevel="1"/>
          </emma:interpretation>
        </emma:emma>
      </inkml:annotationXML>
      <inkml:traceGroup>
        <inkml:annotationXML>
          <emma:emma xmlns:emma="http://www.w3.org/2003/04/emma" version="1.0">
            <emma:interpretation id="{1A858EAC-06C9-49CA-9B80-AA9E26C52705}" emma:medium="tactile" emma:mode="ink">
              <msink:context xmlns:msink="http://schemas.microsoft.com/ink/2010/main" type="line" rotatedBoundingBox="19550,5375 19808,4946 20214,5191 19956,5620"/>
            </emma:interpretation>
          </emma:emma>
        </inkml:annotationXML>
        <inkml:traceGroup>
          <inkml:annotationXML>
            <emma:emma xmlns:emma="http://www.w3.org/2003/04/emma" version="1.0">
              <emma:interpretation id="{7FEF6FF5-4CC0-4830-8056-EC0D360AAA8F}" emma:medium="tactile" emma:mode="ink">
                <msink:context xmlns:msink="http://schemas.microsoft.com/ink/2010/main" type="inkWord" rotatedBoundingBox="19550,5375 19808,4946 20214,5191 19956,5620"/>
              </emma:interpretation>
              <emma:one-of disjunction-type="recognition" id="oneOf3">
                <emma:interpretation id="interp15" emma:lang="en-US" emma:confidence="0.5">
                  <emma:literal>o</emma:literal>
                </emma:interpretation>
                <emma:interpretation id="interp16" emma:lang="en-US" emma:confidence="0">
                  <emma:literal>°</emma:literal>
                </emma:interpretation>
                <emma:interpretation id="interp17" emma:lang="en-US" emma:confidence="0">
                  <emma:literal>.</emma:literal>
                </emma:interpretation>
                <emma:interpretation id="interp18" emma:lang="en-US" emma:confidence="0">
                  <emma:literal>0</emma:literal>
                </emma:interpretation>
                <emma:interpretation id="interp19" emma:lang="en-US" emma:confidence="0">
                  <emma:literal>O</emma:literal>
                </emma:interpretation>
              </emma:one-of>
            </emma:emma>
          </inkml:annotationXML>
          <inkml:trace contextRef="#ctx0" brushRef="#br0" timeOffset="3928.1454">803 3975 185,'0'0'218,"-14"-8"-19,4 3-17,-4 0-4,-3 3-17,-2-1-7,-5 1-11,2 2-7,-7 3-6,2-1-9,0 7-9,0 2-16,2-4 3,0 5-9,0 1-8,1 2-3,6 0-15,-3 6 3,5-2-7,3 3-1,1 0-5,-1 11-3,6-11-1,3 4-5,3-4-4,3-1-2,3-1-8,2-4 3,0 1 0,4-4-2,5 3 0,4-5-2,1-1-1,2-4-1,1-4 0,2-4-2,5 0-3,5-9-5,-7 3-1,5-6-2,1-1 0,-2 0-2,-9 1-2,6-6 3,-10 1-2,-4 2 5,-3 0 3,-3-2 1,-5-3 3,-1-3 4,-8 2-9,1 0 0,-5-2 1,-6-4-6,-1 5-3,-10-2 1,-2 2-4,0-1 1,-4 4-2,-1 4 0,-3-4 2,3 5-4,9 6-2,2 4-1,4 2-7,4-2-29,2 4-34,11 2-32,-14 2-15,14-2-21,0 0-32,0 0-21,17 20-63,-7-9-170,11-3-455,1 2 202</inkml:trace>
        </inkml:traceGroup>
      </inkml:traceGroup>
    </inkml:traceGroup>
  </inkml:traceGroup>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1:31.585"/>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-1 24 12,'0'0'81,"0"0"-5,0 0-8,0 0-2,0 0-6,0 0-1,0 0-10,0 0 0,0 0-6,0 0-7,0 0 9,0 0-11,0 0 3,0 0 6,0 0 7,0 0-14,0 0-5,0 0 6,0 0-3,0 0 0,0 0-7,0 0 2,0 0-1,0 0 1,0 0-11,0 0 14,-2-14-10,2 14 6,0 0-10,0 0 3,0 0 1,0 0-3,0 0-1,0 0 1,0 0 5,0 0-15,0 0 5,0 0-6,0 0 6,0 0-1,0 0-3,0 0 1,0 0-2,0 0 2,0 0 0,0 0-1,0 0-8,0 0 9,0 0-4,0 0-3,0 0 4,0 0-3,0 0 1,0 0 3,0 0 0,0 0-3,0 0 1,0 0 10,0 0-3,0 0-3,0 0 0,0 0 0,0 0-2,0 0 2,0 0-4,0 0-2,0 0 0,0 0 3,0 0 0,0 0 2,0 0-3,0 0-2,0 0 3,0 0 0,0 0 4,0 0-5,0 0-6,0 0 1,0 0 0,0 0 5,0 0-10,0 0 9,0 0-6,0 0 2,0 0-1,0 0-2,0 0 2,0 0 4,0 0-5,0 0 1,0 0-1,0 0 2,0 0 4,0 0-8,0 0-1,0 0 7,0 0-3,0 0 1,0 0-4,0 0 5,0 0-5,0 0 4,0 0-2,0 0 0,0 0 4,0 0-3,0 0-2,0 0 4,0 0-5,0 0-1,0 0 2,0 0 3,0 0-3,0 0-1,0 0 0,0 0 1,0 0-14,0 0-16,0 0-17,0 0-23,0 0-20,0 0-34,0 0-101,2-10-245,-2 10 110</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9:37.67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BD23F2D2-EDE5-4A67-963A-D7539E82E9C0}" emma:medium="tactile" emma:mode="ink">
          <msink:context xmlns:msink="http://schemas.microsoft.com/ink/2010/main" type="writingRegion" rotatedBoundingBox="7097,2695 22294,685 22524,2425 7327,4434"/>
        </emma:interpretation>
      </emma:emma>
    </inkml:annotationXML>
    <inkml:traceGroup>
      <inkml:annotationXML>
        <emma:emma xmlns:emma="http://www.w3.org/2003/04/emma" version="1.0">
          <emma:interpretation id="{F751C952-3AAB-433B-93BF-0EF288FDC58B}" emma:medium="tactile" emma:mode="ink">
            <msink:context xmlns:msink="http://schemas.microsoft.com/ink/2010/main" type="paragraph" rotatedBoundingBox="19226,1068 22340,804 22434,1915 19320,2179" alignmentLevel="2"/>
          </emma:interpretation>
        </emma:emma>
      </inkml:annotationXML>
      <inkml:traceGroup>
        <inkml:annotationXML>
          <emma:emma xmlns:emma="http://www.w3.org/2003/04/emma" version="1.0">
            <emma:interpretation id="{ECF5BEF6-0719-4F42-B8E3-4B1CAB0FE3CC}" emma:medium="tactile" emma:mode="ink">
              <msink:context xmlns:msink="http://schemas.microsoft.com/ink/2010/main" type="line" rotatedBoundingBox="19226,1068 22340,804 22434,1915 19320,2179"/>
            </emma:interpretation>
          </emma:emma>
        </inkml:annotationXML>
        <inkml:traceGroup>
          <inkml:annotationXML>
            <emma:emma xmlns:emma="http://www.w3.org/2003/04/emma" version="1.0">
              <emma:interpretation id="{37442CB8-50CF-441F-9A48-1E5FCEA2C209}" emma:medium="tactile" emma:mode="ink">
                <msink:context xmlns:msink="http://schemas.microsoft.com/ink/2010/main" type="inkWord" rotatedBoundingBox="20103,994 21262,896 21357,2006 20197,2105"/>
              </emma:interpretation>
              <emma:one-of disjunction-type="recognition" id="oneOf0">
                <emma:interpretation id="interp0" emma:lang="en-US" emma:confidence="0.5">
                  <emma:literal>AQB</emma:literal>
                </emma:interpretation>
                <emma:interpretation id="interp1" emma:lang="en-US" emma:confidence="0.5">
                  <emma:literal>* QB</emma:literal>
                </emma:interpretation>
                <emma:interpretation id="interp2" emma:lang="en-US" emma:confidence="0.5">
                  <emma:literal>* . 3</emma:literal>
                </emma:interpretation>
                <emma:interpretation id="interp3" emma:lang="en-US" emma:confidence="0">
                  <emma:literal>* 030</emma:literal>
                </emma:interpretation>
                <emma:interpretation id="interp4" emma:lang="en-US" emma:confidence="0">
                  <emma:literal>* GQB</emma:literal>
                </emma:interpretation>
              </emma:one-of>
            </emma:emma>
          </inkml:annotationXML>
          <inkml:trace contextRef="#ctx0" brushRef="#br0">17913-57 90,'-18'-8'301,"18"8"-8,0 0-19,0 0-17,0 0-22,0 0-24,0 0-17,0 0-19,39-21-11,-10 16-18,10-5-14,5 2-10,9-2-12,15-2-15,-18 6-6,1-4-18,-4 5-16,-3 2-27,-6-5-22,-13 5-26,0 3-22,-8-2-28,-2 2-31,-2 0-33,-2-1-26,-11 1-34,16-4-195,-16 4-419,0 0 186</inkml:trace>
          <inkml:trace contextRef="#ctx0" brushRef="#br0" timeOffset="793.909">18293-521 101,'-16'-17'234,"-5"1"-9,1 6-10,-4-2-13,0 4-11,2 0-5,0 6-12,-3-4-13,0 3-14,5 3-10,-2 1-12,-4 4-9,1 0-11,-1 5-3,-6 8-7,-1 2-11,1 4-1,0 2-2,0 4-4,2 3-5,0 6-2,0-3-4,2 5-3,0 1-2,3-1-8,1 2 1,2-3-4,4 2-11,3 0 1,1-3-2,3 1-2,4 0-3,4 0 5,0 0-18,7-3 4,2 2-3,4-5 0,4-3 1,-1 0-4,6 2-4,4-2 3,-1-3-1,4-5-1,-6-3-2,3-4-2,7 3 3,2-2-2,-4-8 2,-2 1-5,11-2-6,0-3 4,2-5-1,1-2-2,-2-1-7,4-5 0,1-1 1,-3-5 2,3-2-4,-2 0 7,-1-2-3,-2-1-3,-2-5-1,0 1-2,-3-3 2,2-4-1,-3-5 2,-1 2-1,-1 0 5,-5-1-8,0 0 4,-2-2 2,-5-3 3,-3 5-1,-1-3-7,-4-1 4,-5 1 1,-2 2 0,-4 0 2,-4-2 1,1 2 1,-6 2-3,-2 1 3,-3 2 7,-2 7 3,-5-6 1,-3 3-3,-2 1 4,-3 0-4,-4 3-4,1 3 2,-5 5-11,5 2 13,-3-2-5,0 6 4,9 0-6,9 4 1,0 0-1,0 1-9,0 3-19,4 0-17,0 2-25,2 4-19,2-1-27,1 1-33,1 1-37,5 2-25,3-9-25,0 20-238,3-11-509,3 4 225</inkml:trace>
          <inkml:trace contextRef="#ctx0" brushRef="#br0" timeOffset="236.0064">18173-376 161,'0'0'261,"-11"-10"-9,11 10-9,-7-5-7,7 5-16,0 0-14,-6-7-22,6 7-17,0 0-19,0 0-19,0 0-8,0 0-3,-7 33-5,5-12-9,-1 0-8,1 3-9,-2 2-9,3-3-7,-2 5-1,0 6-8,-1-1-7,1 3-5,-1-10-1,-1 7-6,3-9-15,-2 4-16,4-2-20,-3-4-29,2 1-20,-2-1-30,0-6-31,-1 4-28,3-4-31,2-5-39,-2 4-204,-1-8-455,2-7 201</inkml:trace>
          <inkml:trace contextRef="#ctx0" brushRef="#br0" timeOffset="-260.0123">16786 97 119,'-11'-7'252,"11"7"-9,0 0-15,-10-3-15,10 3-13,0 0-16,0 0-21,0 0-17,0 0-16,0 0-9,21-14-17,-6 12-7,12-6-14,2 4-15,7-5-33,7 2-44,3-2-51,0 4-46,2-4-58,-7 3-178,2-2-369,-5 4 163</inkml:trace>
          <inkml:trace contextRef="#ctx0" brushRef="#br0" timeOffset="-467.202">16854-295 153,'0'-12'212,"0"12"-13,0 0-6,-2-11-18,2 11-14,0 0-16,0 0-15,0 0-12,-2-10-14,2 10-8,0 0-9,0 0 1,0 0-3,-11 40 2,4-18-3,-4 8-3,-2 6-4,4-2-10,-4 1-3,2 3-6,-4-2 0,5 1-7,-2 1-6,0-6-3,1 3-4,0-4-4,1 3-1,3-12-5,-2 0-4,3-1 0,1-6-4,2-4 2,-1-3 2,2 0 4,2-8 11,-4 14 13,4-14 11,0 0 7,0 0-10,0 0-5,0 0-1,0 0-8,0 0-5,22-45-5,-16 24-4,4-5 4,1-7-11,-4 8-1,4-9-2,0 1-5,-4-3-1,1 2-1,2-2 1,-2 1-3,2-1-4,-2 1-4,-1 3-1,3-2-4,-3 10-3,0-1 1,-1 5-1,-1-2 3,-2 6 1,2 2-2,1 0 5,-2 3-5,-1 3 3,0 0 0,-3 8-2,5-12 1,-5 12-6,0 0-1,3-6 4,-3 6-2,0 0 1,0 0 1,20 18 1,-13-2 5,4 3 0,5 9 6,-4 4-2,0 5-1,2-1 3,0 2 1,-2 0-1,4-1 0,-4 0-7,-2 0 4,2-2 4,1 0-7,2-2 2,-8-7 2,4 0-11,-4-4-8,0 0-11,0-1-14,0-6-15,-4 3-20,1-4-19,-4-1-23,3 3-30,-2-4-18,-1-1-33,2-4-25,-2-7-225,-6 11-480,6-11 212</inkml:trace>
          <inkml:trace contextRef="#ctx0" brushRef="#br0" timeOffset="1662.3708">19219-342 67,'-1'-14'209,"-4"2"-4,5 0-3,-1 0-7,1 12-8,-3-20-9,3 11-12,0-5-10,0 14-20,9-18-10,-1 6-9,0 2-15,2-1-11,4 2-10,8-5-6,0 4-9,5 2-5,-2 2-9,1-2-4,-2 3-6,2 5-3,-1 0-4,-1 0-2,-4 0-6,-4 3-3,0 2-5,-1 1-3,-1 1 0,-2 3-2,-1 1 2,-1 0-2,-2 4 0,-6-2 0,1 4-6,-1 0 1,-4 2 2,-3-2-1,-3 3 0,-2-1-4,-2 0 0,1-7 5,-3 6-6,-1-6 2,-4 3 1,10-5 4,-7 1 1,7-4 4,-8 1 0,6 0-3,0-4 2,7 2 3,-5-2-1,9-4 0,-12 6 0,12-6 5,-9 4 0,9-4-2,0 0 3,0 0 1,-7 4-5,7-4-3,0 0 2,0 0-6,0 0-3,0 0 2,0 0-2,41-6-1,-30 5-5,6-2 3,1 2-3,0 2 3,0-1-1,1 2-3,4 0-2,0 2 0,1-1 0,-2 4 2,0-1-1,-5 2-2,0-2 1,-3 6-2,-2-4 1,2 1 2,-4 5-5,-2-2 4,-1 0-3,-1 0 4,-5-1-3,-1 6 8,-1-1-5,-2-2 1,-7-1-2,-1 1 7,-3-2-9,-3 2 2,-2 0 6,-2-2 2,-1-1 2,-2-4 6,2 0-7,-6 0 7,0-2-3,3-1 7,-3-2-3,10-1 1,-4-2-4,1 1 2,5-3-3,0 0-17,1-1-9,0 2-28,2-6-39,1 3-44,2 1-49,2-3-47,-2 0-268,1 0-529,2 0 234</inkml:trace>
          <inkml:trace contextRef="#ctx0" brushRef="#br0" timeOffset="1105.1156">19244-493 161,'6'-4'306,"-6"4"-10,8-7-23,-8 7-17,10-7-22,-10 7-28,0 0-11,7-4-23,-7 4-16,0 0-14,0 0-4,11 14-13,-11 0-7,0-1 2,-3 8-15,2 5-9,-4 10-8,-2-2-6,6 4-6,-3-3-6,1-1-6,-1 1-11,4-1 0,-3-8 2,0 0-20,6 7 5,-3-7-12,2-2 2,-4 0 2,4 0-9,-4-6-9,5-2-25,-3-2-7,1 3-20,-1-4-15,3 0-22,-3-5-27,0-8-23,0 15-19,0-15-17,0 11-21,0-11-22,0 0-50,0 0-159,0 0-447,0 0 198</inkml:trace>
        </inkml:traceGroup>
      </inkml:traceGroup>
    </inkml:traceGroup>
    <inkml:traceGroup>
      <inkml:annotationXML>
        <emma:emma xmlns:emma="http://www.w3.org/2003/04/emma" version="1.0">
          <emma:interpretation id="{168F77AC-759D-4503-AE7D-9FEF29F54EDE}" emma:medium="tactile" emma:mode="ink">
            <msink:context xmlns:msink="http://schemas.microsoft.com/ink/2010/main" type="paragraph" rotatedBoundingBox="7097,2695 21369,807 21599,2547 7327,4434" alignmentLevel="1"/>
          </emma:interpretation>
        </emma:emma>
      </inkml:annotationXML>
      <inkml:traceGroup>
        <inkml:annotationXML>
          <emma:emma xmlns:emma="http://www.w3.org/2003/04/emma" version="1.0">
            <emma:interpretation id="{E4C47B24-A385-4093-8077-A71978C2179B}" emma:medium="tactile" emma:mode="ink">
              <msink:context xmlns:msink="http://schemas.microsoft.com/ink/2010/main" type="line" rotatedBoundingBox="7097,2695 21369,807 21599,2547 7327,4434"/>
            </emma:interpretation>
          </emma:emma>
        </inkml:annotationXML>
        <inkml:traceGroup>
          <inkml:annotationXML>
            <emma:emma xmlns:emma="http://www.w3.org/2003/04/emma" version="1.0">
              <emma:interpretation id="{8FDCCDE9-29E3-4A4E-8E6E-D1D0991F3078}" emma:medium="tactile" emma:mode="ink">
                <msink:context xmlns:msink="http://schemas.microsoft.com/ink/2010/main" type="inkWord" rotatedBoundingBox="7449,2782 7634,3339 7295,3451 7110,2895">
                  <msink:destinationLink direction="with" ref="{AAE11FF2-CA58-40C4-A374-4ED4B3716AA1}"/>
                </msink:context>
              </emma:interpretation>
              <emma:one-of disjunction-type="recognition" id="oneOf1">
                <emma:interpretation id="interp5" emma:lang="en-US" emma:confidence="0.5">
                  <emma:literal>&gt;</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81820.1674">4500 1359 110,'0'0'166,"-4"-10"-6,4 10-5,0 0-6,-9-5-8,9 5-9,0 0-10,0 0-13,0 0-11,0 0-11,0 0-9,0 0-10,0 0-9,0 0-8,0 0-2,0 0-10,0 0 0,0 0-1,0 0-4,0 0 0,27 20 3,-15-10-5,-1-2-6,3 0 2,3 1 0,2 3-7,5 2 1,0-5 0,-2 4-4,2-4-2,2 2 0,-5-4-3,1 3 1,-1 2-4,-6-5 1,3 1-3,-2 1 1,-1-3 0,-1 0-1,-1-1-1,2 0 0,-10-1-1,2 0 1,2 0-3,-9-4 2,12 4-3,-12-4 3,6 3-1,-6-3 0,0 0 3,7 5 0,-7-5 1,0 0 0,0 0 5,0 0 2,-4 17 2,-5-9 3,-1 0 0,-1 3 0,-7 4 0,0 0-1,0 3-2,-3-1-2,-1 2 1,1-1-3,3 1-3,0 1 0,3-2-5,-1-1-11,-2 2-13,13-5-16,-5 0-17,2-2-21,2-1-23,5-1-7,-2-2-15,3-8-17,3 16-20,-2-8-150,-1-8-328,11 4 145</inkml:trace>
        </inkml:traceGroup>
        <inkml:traceGroup>
          <inkml:annotationXML>
            <emma:emma xmlns:emma="http://www.w3.org/2003/04/emma" version="1.0">
              <emma:interpretation id="{A57FB0F5-9B22-4B89-84FE-9EBBBCB0B528}" emma:medium="tactile" emma:mode="ink">
                <msink:context xmlns:msink="http://schemas.microsoft.com/ink/2010/main" type="inkWord" rotatedBoundingBox="10987,2684 12927,2427 13008,3034 11067,3290">
                  <msink:destinationLink direction="with" ref="{359C4121-C8C5-4A2A-941C-6431BEF3E3B3}"/>
                </msink:context>
              </emma:interpretation>
              <emma:one-of disjunction-type="recognition" id="oneOf2">
                <emma:interpretation id="interp10" emma:lang="en-US" emma:confidence="0.5">
                  <emma:literal>complement</emma:literal>
                </emma:interpretation>
                <emma:interpretation id="interp11" emma:lang="en-US" emma:confidence="0">
                  <emma:literal>Complement</emma:literal>
                </emma:interpretation>
                <emma:interpretation id="interp12" emma:lang="en-US" emma:confidence="0">
                  <emma:literal>compliment</emma:literal>
                </emma:interpretation>
                <emma:interpretation id="interp13" emma:lang="en-US" emma:confidence="0">
                  <emma:literal>complements</emma:literal>
                </emma:interpretation>
                <emma:interpretation id="interp14" emma:lang="en-US" emma:confidence="0">
                  <emma:literal>Compliment</emma:literal>
                </emma:interpretation>
              </emma:one-of>
            </emma:emma>
          </inkml:annotationXML>
          <inkml:trace contextRef="#ctx0" brushRef="#br0" timeOffset="85567.0566">8418 1331 16,'-1'-15'192,"1"15"-9,-4-10-19,4 10-16,0 0-13,0 0-17,-6-8-13,6 8-7,0 0-8,0 0 4,0 0-7,-3 29-7,3-16-5,-3 3-5,3-1 0,3 4-3,-3 2-10,0-5-4,2 2-2,-2 4-7,0-4-1,0-1-3,0-1-7,0-2-2,1 1-5,2-2-3,-2-4 0,-1-9 2,2 15-6,-2-7-4,0-8 8,0 11 8,0-11 11,0 0 0,5 7-1,-5-7-8,0 0-3,0 0-2,0 0-3,17-24-3,-12 13-3,2-4-1,-1 2-1,2-2-4,-1-7 0,0 2-2,2 0-1,-1-1-3,0 1 4,1 4-3,-5 2 1,4-2-1,-1 3 2,0 1-2,-1 2 4,1 2-5,-3 0-3,-4 8-1,9-6-1,-9 6 0,12-2 1,-12 2 0,12 10 0,-6-4 2,2 6-5,-2 0 3,-1 3 2,2 1-1,0 4-1,-3-4 1,3 3 0,-5-2 4,0 0-4,1-2-1,0-3 2,1 1-4,-1-5 0,-3-8 1,1 15 1,1-8 4,-2-7-5,4 9 4,-4-9 5,0 0-2,5 9 2,-5-9-2,0 0 0,0 0 0,0 0-3,21-21-2,-15 16 1,4-7 0,-3 2-1,1-3 0,2 1 0,-3-3-1,-1 4 0,-1-6-2,2 3 2,-2 1-2,-1 0 2,1 2-2,-1 3 0,-2-2 4,-2 10 0,6-13-3,-5 6-2,-1 7 0,6-8-1,-6 8-2,0 0-1,0 0 0,0 0 2,0 0-1,0 0 2,10 22 2,-9-13-1,-1-9 1,4 21 5,-2-7-1,0-4-2,4 0 0,0 1 2,-2 0 0,1-4 0,0 1 5,0-1-2,3-3 2,2 5 1,0-7-1,2 2 1,2-2-1,3-2 0,-3 1-1,3-2-1,-1-1-1,1-3 2,5 0-1,-5-3 1,0 0-2,-3 2 2,1-3-4,-3-5 2,1 5 2,-1-1-6,0-3 1,-3 0-1,1 0-1,-2-1 3,-3-3-1,1 2 0,-1 1-1,-4 3-1,0 1 0,-1-4 2,2 5-3,-2 9 2,-3-14 3,3 14-1,-1-11-2,1 11 0,0 0-4,0 0 0,0 0 0,0 0 2,0 0-2,0 0 2,-17 30-2,16-17 2,1 1 1,0 1 1,-3 0 0,6-1-2,-3 1 1,1-2 0,0 0 0,4 0-1,-3-5 2,7 1-1,-7-2 0,4 1 1,-6-8 2,11 7 5,-3-4-6,-8-3 1,20-3 0,-8 2 1,4-5-3,-4 0 2,4-3-3,-1 0 0,-1-1 4,2-1-4,0-5 2,-1 5-2,0-7 0,2 3-1,-2-2 1,-2 4 0,2-5 8,-5 5 5,0 2 3,-2 1 4,2 1 4,-5 2 2,1-1 1,-6 8-2,4-11-4,2 7-4,-6 4-5,5-6-2,-5 6-4,0 0 1,0 0 0,0 0 0,11 22 0,-9-8 1,-1-2 3,3 3-7,0 1-1,2 6-1,-3-6 1,1 4-1,-1-4 0,2 0 0,1 1 3,-2-7-3,0 4 1,0-3 1,2-3-6,0-2 7,0-2 3,1 0 0,-7-4-5,17 6-3,-7-6 9,5 0-5,-2-6-3,-1 2 2,1-1 0,1-3-2,-2-2 3,-1 2-6,2-5 0,-1 0 0,-3-1 4,2 0-2,0 3 1,-3-4 1,1 2 0,-1 3-5,-1-2 3,-3 4-1,-1 2 5,-3 6-8,7-9-7,-7 9 1,5-7 0,-5 7 1,0 0 0,0 0-1,10 21 3,-9-12 2,4 3-2,-3 2 0,4 2 3,-2-2 4,2-2 1,-2 1-1,4 1-3,-1 0 2,0-2 2,0 0-2,-1-4 1,5 0 1,-3-4-3,2 2 3,-2-3 0,-8-3-1,24 0 2,-9-3-2,1-3-2,-4-1 6,2 0-4,-2-4 1,1 0 0,-2-3 0,2-4 1,-2-4-1,-3 3 6,2-4-1,-6 1 5,2-4 1,-1 0-7,-1-6 2,-4-2-2,-5 1 2,-1-1-5,1 8 2,-2-8 1,2 7 4,3 4 7,-4 1 1,1 1 13,-1 8-1,5-1 3,-4 6-1,5 8-3,-5-14-9,5 14-8,-3-7-1,3 7-2,0 0 2,0 0 0,-10 26 1,9-9-6,1 4 4,-1 1 9,1 4-5,1 7-7,5 1 2,-6 0-3,4-1 6,0 5-7,0 1 4,2-7 6,-4 3-6,1-9 2,3 0-6,-5-2-19,3-1-10,-1 0-34,3-9-16,-2 1-24,-3 1-25,5-3-28,-5-3-28,5-1-21,-1-1-27,2-3-36,2-1-223,-9-4-524,16-1 232</inkml:trace>
          <inkml:trace contextRef="#ctx0" brushRef="#br0" timeOffset="85742.1493">10022 1201 177,'-1'-7'276,"1"7"-23,0 0-29,12-18-23,1 10-19,5 2-18,7-2-17,0 1-29,11-4-36,-10 7-43,2-4-56,3 4-49,-5-2-58,-5 0-152,3 1-299,-9 2 132</inkml:trace>
          <inkml:trace contextRef="#ctx0" brushRef="#br0" timeOffset="83348.0242">7253 1478 47,'-3'-15'132,"0"-1"10,-3 3-9,2-4 7,-1 5 3,2-3 3,-1 2 3,-2 3-4,3 2 1,1-2-4,2 10-4,-3-13-10,3 13-13,-4-6-13,4 6-12,0 0-10,0 0-8,0 0-7,0 0-7,0 0-5,0 0-6,0 0-2,12 41-6,-8-25-4,2 6 0,-1 4-4,4-1-2,1 11 0,-3 0-4,-2 0 2,1 1-7,2 4-2,-4 0 0,3-2 1,0-2-4,-3 3-9,3-5-12,0 1-19,-3-3-19,2-5-20,-1-4-11,2-3-15,2 0-23,-2-1-16,0-9-29,-3 0-38,0-4-122,-4-7-344,6 8 153</inkml:trace>
          <inkml:trace contextRef="#ctx0" brushRef="#br0" timeOffset="83597.1141">7304 1459 15,'18'-17'154,"0"0"-11,3-1-10,3 4-12,-2 3-5,0 4-7,2-2-13,0 6-12,-6 3-3,0 1-5,7 6-12,-10-1-8,7 7-3,-2 4-3,-8 2-6,2-1 0,-4 2-9,-5 1-3,-2 2-1,-1-2-2,-4 1-10,-3 0-10,-2-3-2,-2-4-14,0 3-4,0-4-10,-2 0-15,0-5-12,1 1-21,2-4-22,4-1-129,4-5-238,-17 4 106</inkml:trace>
          <inkml:trace contextRef="#ctx0" brushRef="#br0" timeOffset="83114.7668">5931 1237 14,'4'-8'188,"-4"8"-12,6-10-5,-6 10-17,0 0-14,0 0-12,-13-13-15,13 13-13,-23 1-3,5-1-8,-5 6-5,-3-2-5,0 6-10,-9 5 1,-1 4-8,4 0-3,-5 6-3,10 1-7,2 1-2,1 0-6,-3 4-3,9 0-4,0 0-2,6 3-4,2 4-4,5-12-1,2 0-1,3-1-5,5-1 1,2 1 1,-1-1-5,9-4 3,0-4 0,6 3-3,10-1 0,-5-8-1,8 2 1,-6-3-5,8-6 4,0-1-4,-6-4 0,9-4 0,-9-1-1,6-2 0,-3-7-2,1 2 1,-9 3-2,-2-2-3,1-4 5,-2 3-1,-4-3-3,0-1 0,-2 0 1,-5 4 1,-4-2-1,-2 1-2,4-1 2,-8 3 4,2 0 1,-3 0 8,0 2 6,-3-1-3,3 12-2,-4-17-2,4 17-3,-6-11 0,6 11-4,-5-7 0,5 7-6,0 0 4,-16 0-4,16 0 0,-9 10 0,9-10 3,-13 13-1,12 1-4,-3-2 1,1 4 9,3-4-8,3 1 4,1 0-7,-2 0 2,7 1 0,1-2 1,-2-3 1,2 4-1,4-8 1,1 2 0,-3-3 1,4-1-1,-1 1-2,3-5 1,-3-2 3,1 0-3,0 3 3,0-4 0,-4-3-3,1 2 6,-1-1-7,-1-5 1,-1 4-1,-4 1 2,-1-4-2,-1 2 1,-4-2 1,0 10-4,0-22 0,-4 10 0,-4 2 0,0-1 0,-8 3-4,-2-6 4,-7 0-2,1 6-1,-1 1 1,-1-1-1,-2 1 0,-1 4-1,1-1 2,4 4 2,6-3-3,0 2 0,3 1 3,5 0-3,10 0 1,-21 0 3,21 0-5,-12-3 1,12 3-1,-8-1 0,8 1 3,0 0-2,0 0-2,0 0 2,39-12-2,-16 7-1,5 4-4,1-5 0,-4 2-4,2-1-3,0 0 4,-1 1-2,0 2 3,2-2 2,-5 0 0,-5 2-1,1 0 2,-1 4 0,0-2 2,-6 0-1,4 3 0,-1 2-1,-1 1 1,-2 1 5,1 2-1,-3 1 0,-2 4 0,3 0-1,-4-1 3,0 9 1,-2-1 4,-5 0-5,6 1 4,-6-2 1,3 1-4,-3-3 1,3-2-2,-2-1 1,-1 1 2,0-4 1,0 2 1,0-6-4,0-8 1,0 14 5,0-14 3,4 11 10,-4-11 12,0 0 12,0 8-6,0-8-4,0 0 2,0 0-9,0 0-3,0 0-2,7-31 0,-1 19-6,-4-2-1,3-2-1,-3 2 1,4-1-4,-2 0 0,-1-3 1,0 1-1,0 1-3,-1 0-2,5 2 1,-4-1-2,3 1-1,-1 0 1,2 2-2,-4 2 1,5 4-4,-2 0-2,-2-1 1,-4 7 1,13-4 5,-13 4-6,16 0-2,-16 0 1,18 8 2,-2-2 2,-7 5-3,7 3 2,-4-2-1,1 6 2,-8-4-1,4 1 2,0 1 2,0-2-5,-2 1 3,-2-2 1,1-1-2,1-3 1,-2 1 0,1-3 0,-3-2 1,-3-5 0,4 8 4,-4-8-3,8 6 1,-8-6 0,0 0 0,22-7-2,-16 3-3,2-3-2,5-4 2,-2 1 0,-4-2 0,5 1 0,-6 0 1,5-4-2,-7-3-1,2 6-1,-2-5 2,2-2 0,-4 5-3,1-1 2,0 2 1,-3 1-1,3 3 0,-3 9 2,2-11 0,-2 11-5,5-11 1,-5 11 1,0 0-2,0-10 0,0 10 0,0 0 1,0 0 3,0 0-4,0 0 2,0 0 0,0 32 0,0-20 2,2-1 1,1 1 1,0 1-3,1 2-1,5-4-2,-1 0-7,2-1-7,-1 3-8,4-3-10,-2-2-11,3 0-13,0-2-9,0 0-25,1-2-4,-2 0-18,5-3-15,-3 0-1,0 1-14,3-5-150,-2 2-324,0-5 144</inkml:trace>
          <inkml:trace contextRef="#ctx0" brushRef="#br0" timeOffset="84180.0069">7798 1075 123,'0'0'184,"0"0"-20,0 0-11,0 0-9,0 0-6,0 0-4,7 39-7,-7-23-11,1 8-7,2-1-16,1 14-2,0 0-8,-1 3-5,4-1-8,-4-3-8,1-1-6,-1-1-3,2-2-8,-2-7-2,3-1-3,2 2-7,2-5 4,-1 2-9,1-4-2,1 3-3,-4-10 1,2 0-5,0-2-4,-3 1 5,1-4-5,0-2 0,-3-2-5,-4-3 4,15 3-3,-15-3-3,18-2-5,-8-2 1,-1-1-3,2-2 0,1 1 0,-2-2-1,0-1 1,-2 0-2,2 0 1,-2-1 1,2 0 4,-3 1-7,1 2 5,-4-1-3,3 2 1,-1-2 1,-6 8-2,10-13 0,-8 7 3,2-1-2,-4 7 0,6-11 2,-6 11 3,6-11 2,-6 11-2,7-11 0,-7 11 0,1-10 2,-1 10-4,4-6 0,-4 6 2,2-12-1,-2 12 1,1-12 0,-1 12-1,3-14 0,-3 14-1,0-11 1,0 11-1,0 0 0,-3-16 1,3 16-1,-3-12-1,3 12-3,-7-12 1,7 12 0,-11-6-1,11 6 1,-14-3-1,4 2 0,10 1-3,-19 0 1,19 0 3,-25 2-4,14 4 2,-2-2 0,1 2 1,1 3-1,-2 0 2,5 3-3,1-6-1,-2 5 4,2 1-2,3-2 1,0 3 3,4-1 0,4 2-1,0-5 1,3 3 0,5-1-3,-1-2-9,5 0-13,-3-1-17,5-2-16,4 0-20,-4 0-9,6-2-12,0 0-16,-1-4-9,0-4-13,0 2-13,4-4-129,-4 1-298,-1-3 133</inkml:trace>
        </inkml:traceGroup>
        <inkml:traceGroup>
          <inkml:annotationXML>
            <emma:emma xmlns:emma="http://www.w3.org/2003/04/emma" version="1.0">
              <emma:interpretation id="{D79C3F8A-AE05-4C89-91B9-5E25C1E03294}" emma:medium="tactile" emma:mode="ink">
                <msink:context xmlns:msink="http://schemas.microsoft.com/ink/2010/main" type="inkWord" rotatedBoundingBox="15747,1525 18748,1239 18821,2003 15820,2289"/>
              </emma:interpretation>
              <emma:one-of disjunction-type="recognition" id="oneOf3">
                <emma:interpretation id="interp15" emma:lang="en-US" emma:confidence="0.5">
                  <emma:literal>4:02 H</emma:literal>
                </emma:interpretation>
                <emma:interpretation id="interp16" emma:lang="en-US" emma:confidence="0">
                  <emma:literal>40273</emma:literal>
                </emma:interpretation>
                <emma:interpretation id="interp17" emma:lang="en-US" emma:confidence="0">
                  <emma:literal>402K</emma:literal>
                </emma:interpretation>
                <emma:interpretation id="interp18" emma:lang="en-US" emma:confidence="0">
                  <emma:literal>4027?</emma:literal>
                </emma:interpretation>
                <emma:interpretation id="interp19" emma:lang="en-US" emma:confidence="0">
                  <emma:literal>XOR]</emma:literal>
                </emma:interpretation>
              </emma:one-of>
            </emma:emma>
          </inkml:annotationXML>
          <inkml:trace contextRef="#ctx0" brushRef="#br0" timeOffset="8716.3778">14042 39 181,'4'-6'199,"-4"6"-8,0 0-12,1-15-20,-1 15-14,0 0-14,0 0-15,0 0-13,-18-2-12,18 2-7,-21 17-9,3-5-5,2 3-4,-1 2-7,2 4-6,-2 0-3,3 2-7,0 7-4,-1 2-2,2-1-2,6-10-3,-1 4-5,4-1-4,2-1 1,2-1-6,6 0 2,-3-6-2,4 2 2,3 0-3,1-7 1,-2 1-3,7-2 0,3 1-1,-5-3-1,4-3 7,0-4 0,-1 1-3,0-2-1,1-5 0,5-3-2,0 1 5,-4-6-1,-6 3 3,2-7 1,2 0 0,-5 1 1,-1-3 1,-4-1 2,0-1 1,-7-4-5,2 6-3,-4-7-1,-1 1-1,-2 1-3,-4 0 2,0 2-5,-2 2 2,-2 0 0,-1 2-2,-1 0-3,0 4 1,-4-2-2,3 1 0,2 7-2,0 0-1,-1 0 0,1 1 2,3 3-3,4-2-10,-2 4-26,9 2-21,-15 0-19,15 0-18,0 0-10,-12 6-28,12-6-16,0 0-22,0 0-182,0 0-378,16 17 168</inkml:trace>
          <inkml:trace contextRef="#ctx0" brushRef="#br0" timeOffset="8026.1602">13157 50 174,'-5'-5'180,"5"5"-8,-12-8-9,12 8-2,-9-9-8,5 3-7,4 6-3,0 0-9,-6-9-12,6 9-6,0 0-8,-7-9-16,7 9-11,0 0-8,0 0-10,0 0-9,0 0-3,0 0-8,0 0 0,22 18-4,-8-6 3,7 1-2,1 7 5,10 3 0,3 6 2,0-3-6,2 3-2,2 2-2,0-1 1,3 0-8,-4 4 0,2-2-4,-2 1-2,-4-5-3,-2 4 2,-3 1-3,-2-1-5,-2-7-12,-7-3-11,-1-2-18,-3-1-19,-3 3-25,-3-5-22,3 0-16,-5-3-33,-1-4-13,-2 0-18,1-2-172,-4-8-372,0 10 165</inkml:trace>
          <inkml:trace contextRef="#ctx0" brushRef="#br0" timeOffset="8298.1489">13733 21 65,'-1'-10'210,"1"10"-8,-2-16-10,2 16-19,-3-11-18,3 11-20,0 0-12,0 0-13,-9-4-11,9 4-1,-17 23-2,-1-6-3,1 5-9,-8 8-8,0 2-4,-1 6-7,1 2-4,0 4-7,-3-1-4,-10 8-7,11-9-5,1-5-1,-1 2 1,0-2-5,2-4-4,3 1-8,2-6-12,7-6-7,0-5-13,3-3-16,3 0-5,2 0-11,2-3-10,2-3-36,1-8-4,0 0-17,7 13-22,-7-13-181,18-5-337,-3-3 149</inkml:trace>
          <inkml:trace contextRef="#ctx0" brushRef="#br0" timeOffset="9566.4459">14426-38 118,'4'-12'160,"1"-2"-5,4 3-8,-2-4-16,0 4-8,4 1-10,1-1-10,1 2-11,4 1-10,1 0-2,4 0-10,-4 5-2,-1-1-10,2 4-8,-1 0-4,2 2-7,-4 1-2,-2 3-6,0 3 2,2-1-2,-5 3-8,-2 1 1,-2 0 0,-1 1-5,-2 0-1,-5 3 4,-3-1-13,-5 3 10,-3 2-1,-4 0 2,-2 0-2,-1-6 4,-1 5-4,-2-2 1,1-2-2,-1-1-10,0-2 9,2-1 3,-1 4 2,6-6-2,-2-3 1,3 2 5,-2-4-2,3 4 2,2-6-2,4 2 5,7-4 4,-14 3-1,14-3-6,-11 0 0,11 0-7,0 0 1,0 0-6,0 0 1,0 0-3,0 0-2,15-29-4,-5 24-1,3-2 4,-4 1-2,4 1-2,-3 0 1,-1 2-3,3 0-1,-3 1-2,7 2 0,-16 0 2,23 5-4,-9 2 0,-1-1 4,-2 2-2,4 2 2,-5 2-2,4 6 4,-6-1-2,5-1 3,-4 6-2,2-1 3,-2 0-4,-2-3 1,3 1-1,-5 1 2,2-4-1,1-3-2,-1 0 2,-1-1 3,-2-3-5,3 0 2,-3-4-1,-4-5 2,10 10 6,-6-3 7,-4-7 1,13 3 8,-5-3-5,-8 0 3,17-7-3,-5 3-3,-1-1-1,-1 0-3,1-2-1,-1-4-3,0-1 5,1 0-3,-1 0-3,-2 3 1,3-1-4,-4-1-10,0-2-14,0 2-11,-2 1-18,1 2-29,-6 8-33,6-14-28,-5 5-41,-1 9-186,0 0-393,-3-13 175</inkml:trace>
          <inkml:trace contextRef="#ctx0" brushRef="#br0" timeOffset="8982.4585">14377-83 202,'7'-10'204,"-7"10"3,6-8 0,-6 8-17,0 0-13,5-6-12,-5 6-22,0 0-19,0 0-13,0 0-10,0 0-10,0 0-13,0 0-6,7 26-5,-8-13-6,1 5-3,-2 4-5,0 2-6,2 13-1,-2-10-9,2 7-1,0-2 0,0-5-8,0 6 2,0-7-4,2 7-4,-2-7 1,2 0-2,0-3 0,-2-1-8,0 1-17,1-2-13,-4-5-24,3-1-24,-2 0-20,2 0-32,0-3-16,0-2-33,0-10-35,-2 15-111,2-15-337,0 0 149</inkml:trace>
          <inkml:trace contextRef="#ctx0" brushRef="#br0" timeOffset="18892.3881">15694-192 37,'0'0'175,"0"0"-14,-8-6-18,8 6-12,0 0-18,0 0-5,0 0-22,0 0-1,0 0-4,0 0-12,0 0-3,0 0-1,0 0 6,0 0-7,25 24-1,-12-18 1,-1 2-2,2 1 4,4 3 0,4-2 0,-1 2-2,1-3-5,5-2-3,-1 4-2,-1 0-8,3 0-4,-6-3-1,2-2-4,0 2-3,-3 0-6,-3-2-5,-2-2-2,-5 1 0,-2-2 0,2 1-2,0 0-3,-4 0-8,1-1 4,-2 2-2,-6-5 2,11 10 11,-8-2 5,0-1 6,-2 4 6,-1 0 4,-1 7 1,-5-6-1,-4 8-5,2 2-3,-5-3-1,-1 5-5,-2-2-3,2-1-21,-7 9-34,7-12-44,0-1-35,4-3-32,5-3-57,-3 0-197,3-3-425,5 2 188</inkml:trace>
          <inkml:trace contextRef="#ctx0" brushRef="#br0" timeOffset="18541.0172">15525 134 36,'0'0'126,"0"0"-4,0 0-7,-13 0 0,13 0-6,0 0-6,0 0 3,0 0-8,0 0-5,0 0-6,0 0-1,0 0-7,0 0-2,0 0-5,-15 3-4,15-3-3,0 0-3,0 0-3,0 0-4,0 0-4,0 0-4,-9 3-1,9-3-3,0 0 0,0 0 0,0 0-2,-16 4-5,16-4 3,-9 2 0,9-2 0,0 0 0,-12 2-2,12-2-3,0 0 0,-11 4 3,11-4-1,0 0-1,-11 1-1,11-1 0,0 0 1,0 0 4,0 0 1,0 0 0,-10 2 2,10-2-4,0 0 2,0 0-4,0 0 1,0 0 1,0 0-3,0 0 0,0 0-9,0 0-1,0 0 1,0 0-11,28-25-2,-12 21 1,0-3-3,6 0-2,2-1-2,2 2 0,0 2-2,-1-4 2,1 1-2,-1 0 0,2 0 1,-2 1 0,-1 1-4,-6 1 3,-3 1 0,4-1-2,-8 3-2,-3-1-1,3-1 4,-11 3-2,14-3 1,-14 3-6,11-5-8,-11 5-14,11 0-8,-11 0-12,0 0-11,0 0-16,0 0-8,0 0-6,0 0-10,0 0-11,0 0-28,0 0 19,0 0 2,0 0 6,-30 14-2,19-10 12,-1 0-1,4 0 5,-4 2 5,-1 0 7,1-2 10,-1 2 6,1 2 0,-4-6 8,4 4 5,-2-2 8,5 0 7,-6 3 3,7-3 2,-5 0 4,1 2 6,-1-1 7,3-2 15,-2 1 7,2 0 5,0 0 12,10-4 5,-15 6 3,5-2-1,4-1 0,6-3 8,-14 7 0,14-7 5,-13 4 6,13-4 1,-8 4 0,8-4-6,0 0 3,-9 4-5,9-4-9,0 0 9,0 0-2,0 0 6,0 0 8,0 0 10,0 0 1,0 0-3,38 2 0,-20-6-5,0 3-9,6-2-3,1-2-2,0 0-2,1 0-3,10-3-8,-9 3 1,2-1-4,0 1-4,-1-2-1,1 4-4,-2-1-1,-9 0-4,5-3-7,-7 4-17,-1-1-17,-4 1-13,-2 2-17,-9 1-10,13-4-16,-13 4-20,10-4-23,-10 4-25,7-8-150,-7 8-326,0 0 145</inkml:trace>
        </inkml:traceGroup>
        <inkml:traceGroup>
          <inkml:annotationXML>
            <emma:emma xmlns:emma="http://www.w3.org/2003/04/emma" version="1.0">
              <emma:interpretation id="{7537A2AD-C784-4214-B190-E7C18DE20E28}" emma:medium="tactile" emma:mode="ink">
                <msink:context xmlns:msink="http://schemas.microsoft.com/ink/2010/main" type="inkWord" rotatedBoundingBox="20982,1577 21666,2385 21348,2654 20664,1845"/>
              </emma:interpretation>
              <emma:one-of disjunction-type="recognition" id="oneOf4">
                <emma:interpretation id="interp20" emma:lang="en-US" emma:confidence="0.5">
                  <emma:literal>)</emma:literal>
                </emma:interpretation>
                <emma:interpretation id="interp21" emma:lang="en-US" emma:confidence="0">
                  <emma:literal>"</emma:literal>
                </emma:interpretation>
                <emma:interpretation id="interp22" emma:lang="en-US" emma:confidence="0">
                  <emma:literal>\</emma:literal>
                </emma:interpretation>
                <emma:interpretation id="interp23" emma:lang="en-US" emma:confidence="0">
                  <emma:literal>y</emma:literal>
                </emma:interpretation>
                <emma:interpretation id="interp24" emma:lang="en-US" emma:confidence="0">
                  <emma:literal>t</emma:literal>
                </emma:interpretation>
              </emma:one-of>
            </emma:emma>
          </inkml:annotationXML>
          <inkml:trace contextRef="#ctx0" brushRef="#br0" timeOffset="4309.2902">18195 158 5,'0'0'126,"0"0"-14,0 0-9,0 0-13,0 0 2,0 0-12,0 0-7,0 0 0,0 0-10,9 4-5,-9-4 0,0 0 4,0 0-4,0 0-1,0 0 1,0 0-4,0 0-5,0 0 2,0 0 0,0 0-5,0 0-3,0 0 1,0 0-1,0 0 3,0 0-8,0 0-2,0 0-5,0 0-4,0 0-5,0 0-6,0 0 6,0 0-3,5 6-9,-5-6 1,7 6 3,-1 2 5,2 2 4,3 3-2,3 4-1,10 9-4,-5 1 2,5 8-5,2-3 2,-1 2-4,6 2 4,-2-1 0,-2 2-16,5 1-1,-5-2-1,4 2 5,-5-3-5,4-1 5,-8-5 2,3 1-3,-8-10 3,-1 0-3,-2-3 3,3 0 1,-5-5-4,-2 3-1,0-4 2,-2-1-2,-1-1 1,1 0 2,-5-3-1,3-1 2,-6-5 0,5 10-1,-5-10 1,6 7 2,-6-7-3,0 0-2,0 0-5,3 6-4,-3-6-8,0 0-13,0 0-19,0 0-25,0 0-9,0 0-25,0 0-18,0 0-140,0 0-285,0 0 127</inkml:trace>
          <inkml:trace contextRef="#ctx0" brushRef="#br0" timeOffset="4744.9041">18745 512 148,'0'0'144,"0"0"1,-3-9-5,3 9-2,0 0-4,-6-7-7,6 7-7,0 0-9,0 0-4,0 0-7,0 0-10,-4-10-9,4 10-7,0 0-9,0 0-9,0 0-5,0 0-7,0 0-5,0 0-5,0 0-3,0 0-1,0 0-4,0 0-4,0 0 0,15 36-3,-10-24-3,3 2 1,-1 0 0,3 3-3,1 4-1,0-4-3,1 1 4,0 0-7,-4-1 0,3 1 4,-3 1-3,2-4-2,1-3-2,-2 4 2,-2-2 2,0-1 0,-1-2-3,3 3 1,-4-5-1,2 4 1,-4-4-3,3 0 0,-2-2 2,-4-7-6,7 13 3,-4-6 2,-3-7-3,4 11 2,-4-11 2,1 12-3,-1-12 1,-1 11 2,1-11 0,-11 13 0,2-5 7,-2 2-1,-3-2-2,-5 3 1,-3 0-6,1 0 1,-2-3 6,0 1-4,0-1-17,0 1-18,1 0-28,4-4-27,4 1-34,-2-2-48,1 1-159,7-2-350,8-3 154</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26.077"/>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0F097804-2963-428C-8239-246CAB72FCEA}" emma:medium="tactile" emma:mode="ink">
          <msink:context xmlns:msink="http://schemas.microsoft.com/ink/2010/main" type="inkDrawing" rotatedBoundingBox="21305,5686 21959,12195 21795,12211 21141,5703" semanticType="callout" shapeName="Other">
            <msink:destinationLink direction="with" ref="{8207E7FD-DE4A-450E-98FC-13E6160BFF5F}"/>
          </msink:context>
        </emma:interpretation>
      </emma:emma>
    </inkml:annotationXML>
    <inkml:trace contextRef="#ctx0" brushRef="#br0">54-4 85,'0'0'110,"0"0"-12,-10 5-3,10-5 2,0 0-9,0 0-9,0 0 0,0 0-8,0 0 1,0 0-6,0 0 3,0 0-6,0 0 1,0 0-4,0 0-6,0 0 0,0 0-1,0 0-3,0 0-7,0 0-1,-1 11 7,1-11-4,0 0 8,0 13 3,0-13-2,-2 17-2,2-4-2,-4 0-5,3 6 4,-1 0 5,2 3-3,-4 2 2,5 11-4,-3 3 6,-1-3-2,-1 5-2,1 0 0,0 4-6,-1-5-3,-2 7-1,4-2-2,-3 5 4,5 0-6,-1-2 0,-2 15 2,6-15 1,-3 1-2,0-2 1,3-1-9,1 3 12,-1-3-8,1 2 0,-4-5-6,7 4 3,-2-3-1,2 2-8,-1 0 1,4-5 3,-3 4-4,-2-5-1,-1 1-2,5 0 0,-2-5-1,0 1 1,1 2-4,-2-1-1,3-3 3,-2 2-6,0-3 3,0 3 0,0-3-3,4-1 1,-5 0-3,-1-6 4,1-1-2,-1 1-6,0 0 3,0-2-1,-1 1 3,2 1-6,-3 7 2,1-9 0,-3 5-1,3-4 3,-1 7-2,3 1 0,-2-5-1,-1 0 0,0-2-3,-3-1 1,5 3-4,-2 5 6,2-7-1,0 0 0,-4 2-3,2-3 2,1-3 0,0 4 2,-1-2 1,1 1-2,2 4 7,-4-4-2,4 9-1,-5-7 2,5 7 1,-2-8-2,-1 7 0,0-7 2,2 1-4,-1 7 1,2 2 0,2-3 2,-5 2-1,1-10-1,2 9 2,-2 0-5,2 2 3,-2-3-1,-3 3 1,5 1 1,-2 1-3,0-2-1,2 3 2,-1 2-1,1-3-4,1 2 7,-2 0-3,1 0-1,-1 0-1,2 2 4,0-2-4,0 4 0,-1-5-3,-2 3 7,3 2-6,-3-4-1,0 2 0,2-1 2,-2-3 3,3 2 3,1-6-6,-2 4 4,-2-3-4,2 4 2,-1-8-1,-3 5 2,5 3-2,-2-3 3,-3 4-1,0-1 0,1 1-4,1-2 3,-1-1-3,4 2 3,-7-1-3,6 0 4,-6-3-6,0 3 3,4 0 1,-4 2 0,0 2-4,-2 1 2,2-4-4,-2 1 0,2 1 4,-2-2 2,-2 1-2,3 0 2,1-2-6,-2-1 3,2 2 1,-4-2 0,3-1-3,2 1-1,-1 2 0,3-4 3,-2 1 1,-1 2 1,0 1-5,3-4-3,3 2 1,-2-3 1,-1-8-7,2 8 1,-1 0 4,5-2 1,-5-4-4,-3-2-1,3 0-2,-2-1-1,-1-1 2,2-2-6,-3-1 3,1-6-5,-1 2 5,0-2 5,0-3-3,0 2-3,0-2-2,0-12 9,0 20-3,-1-12 0,1-8 2,1 14-6,-1-6 12,0-8-7,2 16 8,0-8-4,0 2-3,-2-10 7,0 23-6,-2-13-1,4 5 8,-1 0-4,1-3 1,2 4 3,0 0-2,-3-2 7,-2 3-4,1-5-2,0 3-4,0 0 7,1 0 0,1 2-4,-2-4 2,0 4 1,-2-3-2,2 1 2,2 3 1,-4-7 2,2 6-3,0 0-1,0-1 2,2 0-4,-2-4 2,-2-2 1,4 2 1,-2-12-1,0 15-2,0-15-9,-3 12-17,3-12-7,0 10-28,0-10-18,0 0-34,-3 10-29,3-10-26,0 0-31,0 0-59,0 0-152,0 0-446,0 0 197</inkml:trace>
  </inkml:traceGroup>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31.89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FE45DC1-3732-4FB2-A47C-0323DDE2CBFD}" emma:medium="tactile" emma:mode="ink">
          <msink:context xmlns:msink="http://schemas.microsoft.com/ink/2010/main" type="writingRegion" rotatedBoundingBox="3267,4436 14413,3792 14931,12767 3785,13411"/>
        </emma:interpretation>
      </emma:emma>
    </inkml:annotationXML>
    <inkml:traceGroup>
      <inkml:annotationXML>
        <emma:emma xmlns:emma="http://www.w3.org/2003/04/emma" version="1.0">
          <emma:interpretation id="{60F9A533-270E-4D9F-953E-AEA465FD1738}" emma:medium="tactile" emma:mode="ink">
            <msink:context xmlns:msink="http://schemas.microsoft.com/ink/2010/main" type="paragraph" rotatedBoundingBox="3273,4385 8636,4261 8652,4938 3289,5063" alignmentLevel="1"/>
          </emma:interpretation>
        </emma:emma>
      </inkml:annotationXML>
      <inkml:traceGroup>
        <inkml:annotationXML>
          <emma:emma xmlns:emma="http://www.w3.org/2003/04/emma" version="1.0">
            <emma:interpretation id="{94EE51E9-6DD0-4E05-B849-D7C2A2AB8F96}" emma:medium="tactile" emma:mode="ink">
              <msink:context xmlns:msink="http://schemas.microsoft.com/ink/2010/main" type="line" rotatedBoundingBox="3273,4385 8636,4261 8652,4939 3289,5063"/>
            </emma:interpretation>
          </emma:emma>
        </inkml:annotationXML>
        <inkml:traceGroup>
          <inkml:annotationXML>
            <emma:emma xmlns:emma="http://www.w3.org/2003/04/emma" version="1.0">
              <emma:interpretation id="{6AD13A3A-056A-471A-9D40-5FA13F61BD99}" emma:medium="tactile" emma:mode="ink">
                <msink:context xmlns:msink="http://schemas.microsoft.com/ink/2010/main" type="inkWord" rotatedBoundingBox="3274,4407 5331,4359 5345,4936 3287,4984"/>
              </emma:interpretation>
              <emma:one-of disjunction-type="recognition" id="oneOf0">
                <emma:interpretation id="interp0" emma:lang="en-US" emma:confidence="0.5">
                  <emma:literal>NA</emma:literal>
                </emma:interpretation>
                <emma:interpretation id="interp1" emma:lang="en-US" emma:confidence="0">
                  <emma:literal>an</emma:literal>
                </emma:interpretation>
                <emma:interpretation id="interp2" emma:lang="en-US" emma:confidence="0">
                  <emma:literal>Na</emma:literal>
                </emma:interpretation>
                <emma:interpretation id="interp3" emma:lang="en-US" emma:confidence="0">
                  <emma:literal>nah</emma:literal>
                </emma:interpretation>
                <emma:interpretation id="interp4" emma:lang="en-US" emma:confidence="0">
                  <emma:literal>naw</emma:literal>
                </emma:interpretation>
              </emma:one-of>
            </emma:emma>
          </inkml:annotationXML>
          <inkml:trace contextRef="#ctx0" brushRef="#br0">2512 3093 112,'0'0'176,"10"7"-9,-10-7-3,0 0-4,0 0-2,10 0-5,-10 0-4,0 0-6,0 0 8,0 0-8,0 0-5,0 0-2,0 0-14,0 0-9,8-11-4,-8 11-5,0 0-11,0 0 0,-7-22-11,7 22-3,-6-11-8,1 3-7,2 0-3,-2-1-6,-2-2-2,1-1-7,-4 1-4,1 2-1,-1-1-7,-1-1-3,-2-1-2,3 2-5,-5-1-1,3 1-2,-1 2-2,-1 1-3,0-3-1,-2 5-4,2-1-2,3 1 3,-8 2-1,6-1-1,-3 1-2,1 3-5,-3 0 1,4 4-3,-3-1 2,-8 1 2,2 3-1,7 0 1,-2 1-2,-4 1-3,1 1 3,6 0-2,-3 6-1,1 2 0,2 0 0,1-2 2,3 4-3,2 1 0,-2 1 0,6 1 0,-1-3-3,3 4 7,-1-4-6,4-2 5,2 7 0,0-4-2,1 0-1,4-1 5,1-1-3,-1-2 2,2-4 0,0 1 4,5 8-5,-1-12 1,-1 3-3,-1-4 3,5 1 0,0-3-1,3-3-2,-4 2 7,2-5-8,1-6 5,0 3 0,1 1 1,3-6-2,-1-1 0,-7-2-1,10 1 0,-9-1 0,5-3-1,-5-4 3,-3 6 2,1-5-3,-3 3-2,-1-7 3,0 5-1,-4-2 0,5-3 2,-7 4-3,-2-1-2,2-4-4,-3 5 1,0-6 6,-1 5 0,1 4-9,-2-7 9,1 5-4,1-1 1,-3 2-1,3-3-3,-3 4 1,-1 2 3,4-3-5,-1 5 8,1 9-5,-2-17 2,2 17 2,-2-16-2,2 16-2,-2-9-1,2 9 1,0 0-2,0 0-1,0-13 0,0 13-3,0 0 5,0 0-6,0 0 3,0 0 2,0 0 3,0 0-2,7 45 1,-7-30 2,2 0 0,3 1-3,-2 7 2,0-7-1,1 4 0,-1 4 1,2-1 4,1-5-3,2 1 1,0-3 1,1 6-2,-2-9 1,2 1 0,0 0 0,1-2-1,-2 0 3,6-2-1,-4 0-1,2-2 1,2-2-9,1-3-12,-1 3-17,1-2-26,2-4-27,1 3-32,-1-2-31,-2-1-24,3 0-53,-5-1-208,2-2-473,-5 3 210</inkml:trace>
          <inkml:trace contextRef="#ctx0" brushRef="#br0" timeOffset="-811.694">652 3071 33,'0'0'152,"0"0"-10,0 0-15,0 0-10,0 0-10,0 0-11,0 0-5,0 0-9,0 0 7,0 14-7,0-14-2,0 0-3,7 22 2,-4-10-12,1 0-5,1 4 1,-1-1-10,0 1-5,4 4 3,-4-2-1,2 1-3,-2-3-6,2 1-1,-4-4-2,3 1-1,0 2 1,-3-7 2,-1 4-2,3-3 1,0-2 0,-4-8 0,2 15 7,-2-15 8,3 9 15,-3-9 11,0 0 10,0 0 4,0 0-8,0 0-11,0 0-3,0 0-3,0 0-7,0 0-5,0 0-4,-13-31-3,10 22 1,-1-1-7,1 1 0,-5-4-12,4 0 3,-2-1-6,1 0-7,-2-1 4,0 0-1,1 0-3,1 0-5,-1 1-2,0-3 1,2 1-9,2 0 4,2 2-3,-2 0 0,5-1-4,-2 1-8,8-1 1,-2 4 2,1-3-6,4 3 4,1 0 0,2 1-3,-1 3 4,3 0-3,-2 2 1,5 2 0,5 3-2,-7 3 5,10 0 2,9 3-6,-1 4 3,-9-2-2,9 5 10,-3 2-6,2-1 0,-3 1-2,-6-1 0,0-3 2,-1 4 2,0-1 1,1 2-6,-5-6 3,1 3 2,-2-3 0,-5-2 5,0 0-7,-1-2 3,-1 1-1,-1 1 1,-3-6-1,0 1 3,0 1 0,-9-4 1,12 2 2,-12-2 1,13-2 1,-13 2 0,11-8 1,-6 1-3,1-2 5,1-1 8,-2-2-8,1 1 5,-5-3-4,1 2 0,2-2-2,-3-2 4,-1 1-1,0-2-6,0 2 1,-1-7-2,1 6-4,-4-2 6,2 2-4,1-5-4,0 5 2,-2 2-10,1-3-14,1 5-23,1 2-23,-3-1-22,3 11-27,3-18-29,-3 18-44,1-11-17,4 5-44,-1-2-195,4 2-480,-8 6 213</inkml:trace>
        </inkml:traceGroup>
        <inkml:traceGroup>
          <inkml:annotationXML>
            <emma:emma xmlns:emma="http://www.w3.org/2003/04/emma" version="1.0">
              <emma:interpretation id="{4B62BB52-86EB-4DBA-8043-1B34F229B79D}" emma:medium="tactile" emma:mode="ink">
                <msink:context xmlns:msink="http://schemas.microsoft.com/ink/2010/main" type="inkWord" rotatedBoundingBox="7037,4298 8636,4261 8652,4938 7053,4976"/>
              </emma:interpretation>
              <emma:one-of disjunction-type="recognition" id="oneOf1">
                <emma:interpretation id="interp5" emma:lang="en-US" emma:confidence="0.5">
                  <emma:literal>1101</emma:literal>
                </emma:interpretation>
                <emma:interpretation id="interp6" emma:lang="en-US" emma:confidence="0.5">
                  <emma:literal>110 I</emma:literal>
                </emma:interpretation>
                <emma:interpretation id="interp7" emma:lang="en-US" emma:confidence="0">
                  <emma:literal>110 .</emma:literal>
                </emma:interpretation>
                <emma:interpretation id="interp8" emma:lang="en-US" emma:confidence="0">
                  <emma:literal>110 l</emma:literal>
                </emma:interpretation>
                <emma:interpretation id="interp9" emma:lang="en-US" emma:confidence="0">
                  <emma:literal>110 ,</emma:literal>
                </emma:interpretation>
              </emma:one-of>
            </emma:emma>
          </inkml:annotationXML>
          <inkml:trace contextRef="#ctx0" brushRef="#br0" timeOffset="11953.4667">4468 2862 6,'-14'-20'215,"14"20"-3,-7-8-7,7 8-10,-8-6-3,8 6-10,-6-10-4,6 10-7,0 0-10,-3-9-6,3 9-9,0 0-4,-1-12-10,1 12-6,0 0-4,-6-10-8,6 10-5,0 0-5,0 0-8,0-12-4,0 12-14,0 0 2,0 0-5,0 0-4,0 0-4,0 0-7,0 0-8,-2-9-6,2 9-7,0 0-2,0 0-9,0 0-4,0 0-3,0 0 1,0 0-2,0 0-4,-9 37 2,11-14-6,-4 5 3,2 6 0,-1 2-2,1 0 0,-3 3 2,3-2-1,4 1-2,-2-5 0,5 1 2,-5 0-3,1-9 2,0 1 2,1-1-3,2-4 3,-4-6-2,1 1 2,0-3-3,-3 4 4,4-6-8,2 0 6,-3-2-3,-3-9 3,4 13-3,-3-7-2,-1-6-2,0 0 3,4 10-1,-4-10-15,0 0-17,0 0-20,0 0-21,0 0-31,0 0-25,6 12-39,-6-12-39,0 0-27,0 0-45,0 0-223,0 0-534,0 0 237</inkml:trace>
          <inkml:trace contextRef="#ctx0" brushRef="#br0" timeOffset="12319.9102">4792 2823 103,'-6'-13'242,"6"13"-13,-2-13-5,2 13-15,-5-10-9,5 10-8,0-12-2,0 12-14,0 0-4,-5-10-16,5 10-12,0 0-15,0 0-10,0 0-18,0 0-7,0 0-15,0 0-2,0 0-9,0 0 4,0 0 0,5 45-1,-5-27-8,0 6-2,2 1-4,-2 0-4,3 0-4,-6 1-6,6 8 0,-1-11-6,-2 1-1,0 0-4,0-3-2,0 0-5,0-4-6,0-1 2,6 0 0,-6 0-5,3-5-8,-3 3-13,1-4-18,1 0-13,-2-10-18,1 16-14,2-7-16,-3-9-28,2 11-12,-2-11-19,6 9-6,0-4-29,-6-5-14,16 0-30,-16 0-169,14-5-423,-14 5 187</inkml:trace>
          <inkml:trace contextRef="#ctx0" brushRef="#br0" timeOffset="12794.7698">5279 2903 149,'-3'-15'216,"3"15"-13,0-15-1,0 15-7,0-11-7,0 11-7,0 0-10,-3-14-12,3 14-14,0 0-16,0 0-13,0 0-13,0 0-8,0 0 1,0 0-6,0 0 0,-18 32-3,11-18-10,2 1-4,-1 5-3,-1 2-5,7-5 2,-5 7-8,5-2-1,0 0-5,0 0-1,0-1-6,2-3-1,1 0-5,4 2-3,-1-6-1,-1 2-5,2-2-1,4 0 1,-4-5-6,7 4-2,-1-8 2,-1 3-4,1-2 4,2-4-4,2 0-3,-1-2-1,-2-2-1,9 0 1,-5-4 0,2 0-5,4-4-6,0 0 4,-9 2-8,3-5 2,0 0 5,-5 2 2,-1 1-5,1-4 5,-2-1-1,-4 0-7,1 4 5,-2-6-2,-2 2 7,-4-1 0,0 2-2,-7-2 1,1-1-4,-3 2 4,-5 0-3,1-3-3,-5 2-2,-3 4-1,-1-2 3,1 2 3,-5 1-4,-2 4 1,4 0-1,-3 1 1,0 4-7,2-3 4,4 5 0,3 1-5,0-1 1,3 0-9,2 4-14,2-1-6,4 0-20,-1 2-13,1 2-13,7-7-23,-9 11-24,9-4-7,0-7-10,6 15-12,1-7-9,4-2-13,2 2-21,5-1-224,-3-1-453,0-1 201</inkml:trace>
          <inkml:trace contextRef="#ctx0" brushRef="#br0" timeOffset="13212.896">5951 2794 212,'2'-11'221,"-2"11"-7,3-10-14,-3 10 0,0-9-8,0 9-4,3-10-9,-3 10-8,0 0-4,3-14-11,-3 14-9,0 0-4,0-11-10,0 11 0,0 0-5,0 0-6,0 0-7,0 0-3,0 0-6,-3-14-10,3 14-3,0 0-10,0 0-13,0 0-5,0 0 0,0 0-9,0 0-8,0 0-7,0 0-5,0 0-3,0 0-5,0 0 3,0 0-6,3 48 1,-6-27 6,6 11 3,-3 4 3,0 0-3,0 3 1,5 2-4,-3-6-2,0 4-2,1 1-4,-3-6 1,3 0 0,0-8-8,-3 0 0,5-3 2,-3 2 0,1-3-2,-1 0 0,4-6-2,-6-5-4,5 3-5,-3-5 6,1 0-7,-1 0 8,-2-9-2,0 13 0,0-13 0,3 12 5,-3-12-11,0 0-11,0 0-21,3 5-35,-3-5-39,0 0-45,0 0-49,0 0-53,0 0-68,0 0-267,0 0-631,0 0 278</inkml:trace>
        </inkml:traceGroup>
      </inkml:traceGroup>
    </inkml:traceGroup>
    <inkml:traceGroup>
      <inkml:annotationXML>
        <emma:emma xmlns:emma="http://www.w3.org/2003/04/emma" version="1.0">
          <emma:interpretation id="{595D0212-0EE5-4EFB-9B2C-0781344F0A4B}" emma:medium="tactile" emma:mode="ink">
            <msink:context xmlns:msink="http://schemas.microsoft.com/ink/2010/main" type="paragraph" rotatedBoundingBox="7017,5412 9100,5524 9069,6111 6985,5998" alignmentLevel="2"/>
          </emma:interpretation>
        </emma:emma>
      </inkml:annotationXML>
      <inkml:traceGroup>
        <inkml:annotationXML>
          <emma:emma xmlns:emma="http://www.w3.org/2003/04/emma" version="1.0">
            <emma:interpretation id="{FE542380-1584-48D9-97CB-F0D170DC92E5}" emma:medium="tactile" emma:mode="ink">
              <msink:context xmlns:msink="http://schemas.microsoft.com/ink/2010/main" type="line" rotatedBoundingBox="7017,5412 9100,5524 9069,6111 6985,5998"/>
            </emma:interpretation>
          </emma:emma>
        </inkml:annotationXML>
        <inkml:traceGroup>
          <inkml:annotationXML>
            <emma:emma xmlns:emma="http://www.w3.org/2003/04/emma" version="1.0">
              <emma:interpretation id="{4A458BD1-2661-479F-9109-B9DE304F47D8}" emma:medium="tactile" emma:mode="ink">
                <msink:context xmlns:msink="http://schemas.microsoft.com/ink/2010/main" type="inkWord" rotatedBoundingBox="7017,5412 9100,5524 9069,6111 6985,5998"/>
              </emma:interpretation>
              <emma:one-of disjunction-type="recognition" id="oneOf2">
                <emma:interpretation id="interp10" emma:lang="en-US" emma:confidence="0.5">
                  <emma:literal>0010</emma:literal>
                </emma:interpretation>
                <emma:interpretation id="interp11" emma:lang="en-US" emma:confidence="0.5">
                  <emma:literal>00 10</emma:literal>
                </emma:interpretation>
                <emma:interpretation id="interp12" emma:lang="en-US" emma:confidence="0">
                  <emma:literal>0 10</emma:literal>
                </emma:interpretation>
                <emma:interpretation id="interp13" emma:lang="en-US" emma:confidence="0.5">
                  <emma:literal>o 010</emma:literal>
                </emma:interpretation>
                <emma:interpretation id="interp14" emma:lang="en-US" emma:confidence="0">
                  <emma:literal>O 010</emma:literal>
                </emma:interpretation>
              </emma:one-of>
            </emma:emma>
          </inkml:annotationXML>
          <inkml:trace contextRef="#ctx0" brushRef="#br0" timeOffset="15650.3747">4441 3955 8,'0'0'106,"0"0"-10,9-6-5,-9 6 0,0 0-11,0 0-9,0 0-2,0 0-3,7-7 2,-7 7-9,0 0-3,0 0 0,0 0-5,0 0-4,0 0 1,0 0-5,0 0-3,0 0-10,0 0 10,0 0-6,0 0-9,0 0 11,0 0-2,0 0-9,0 0 0,0 0-3,0 0-1,0 0 5,0 0-1,0 0 5,0 0-8,0 0 2,0 0-4,0 0 0,0 0 0,-25 18-1,25-18-2,-6 10 5,1 0-1,-1-4-4,3 3 4,-1-1 2,-2 2-3,1 3 4,1-1 5,1 3-5,-3-1 0,4 0-4,-4 0 2,2 3 1,1-1 3,3 2-4,-3 3-3,3-6 3,-2 5-3,0-2 4,4-1-2,3 0-7,-5 8 3,0-11-3,6 2 2,-4-3-1,5 3-1,-4 1 0,4-2 0,1-4 0,-2 2-3,0-2-2,1-4-1,1 4 3,2-4-2,-5 0 2,2 1 1,2-4-1,-1 0-2,2-1 2,-1 0-2,-9-3-1,21 0-2,-3-3 1,-5 0-1,2-3-1,-1 0 2,-1-4-1,-5 2-1,4-2 0,-2 2-2,1-1 1,-1-3 1,0 6 0,-2-2-2,-2-6 0,-2 3 4,4-2 0,-2 2 2,-2 1 1,-1 2-2,-1-6-3,1 2 0,0-4 4,-3 2 1,0 3-4,3-3 3,-3 2 1,0-2-1,-3 2 11,0 0-1,3-3-1,-3 2 0,1 0-3,-1 0 2,-1 4-3,1 1 0,0-8 0,-2 6-2,-2-2-1,1 2-3,1-1 5,-5 0 0,4 0-2,-4 1-3,2-1 2,-2 5 0,2-4-2,1 5-4,-4 0 4,4 0-4,-4 0 1,4 1-2,-6-1 2,2 0-4,-1 4 0,12 1-1,-24 0 4,9 0-4,2 0 0,13 0-1,-21 1-10,12 0-9,9-1-14,-14 4-19,14-4-20,-16 2-25,16-2-21,-6 9-15,6-9-61,-2 8-152,2-8-375,0 0 166</inkml:trace>
          <inkml:trace contextRef="#ctx0" brushRef="#br0" timeOffset="17261.8967">5222 4180 44,'-6'-6'113,"6"6"-3,0 0-11,-4-13-3,4 13-4,0 0-4,-8-11-5,8 11-3,-4-12-1,4 12-4,-9-13-1,6 9-4,3 4-1,-7-17-7,2 10 2,5 7-8,-6-13 0,6 13 17,-7-15-8,5 7-15,2 8 9,-9-16-7,6 10 3,3 6 3,-7-13-5,2 9-1,5 4-2,-6-10-3,6 10-1,-7-12-1,7 12-4,-5-7-2,5 7 1,-7-8-6,7 8-1,0 0-3,-11-5-2,11 5-5,0 0 4,0 0-1,-10-6-8,10 6-2,0 0 3,0 0-2,-15 9-3,15-9 2,-11 9-3,4-6 3,7-3-2,-12 15 0,7-6 5,-2-2 1,1 2 0,2 5-1,-4-2 2,5 4 2,-4-1-4,4-2 4,1 4 5,2-3-4,-3 0-6,3 3 2,0-4-3,3 3 0,-1-1-1,-2-3-2,3 5 0,4-5-3,-4 1 1,2 1-3,2-2 0,-1 0 3,1-4-5,4 3 3,-4 1-1,4-2 2,2 1-5,-2-4 2,1 1-2,1-6 2,-5 2-4,5-2 1,2 0 3,0-2-1,-4 0 0,5-2-4,-1 0 1,-5 2 0,2-5-4,2 0 3,-1 0 0,-4-1 0,0-1-1,1-1-1,-2 3-1,-1-5 1,1 0 1,2 1-4,-2-2 3,-2-1 0,-2 2-1,2-2 0,-4-2-3,-2 3 6,0-5-4,0 0 2,0 2-1,-2 1 2,-1-2 1,-1-1-2,-2 1-1,0-2 2,1 2 0,-5-3 2,2 4-1,-2 0 3,5 3 2,-5-2 0,1 3-1,0-1 3,-1 3-13,4 2 7,-5-3-7,2 6 5,3-3-2,6 6 5,-18-6-3,8 6-2,10 0-10,-15-2-7,15 2-16,-18 0-12,9 2-20,9-2-21,-12 6-14,12-6-14,-13 9-17,11-2-17,2-7-27,-3 8-199,3-8-404,-3 12 179</inkml:trace>
          <inkml:trace contextRef="#ctx0" brushRef="#br0" timeOffset="17752.0628">5642 3949 27,'0'0'201,"0"0"-10,-6-16-8,6 16-11,0 0-13,0 0-10,0 0-9,0 0-9,0 0-5,0 0-3,0 0-8,0 0-7,0 0-10,0 0-5,0 0-10,0 0-4,0 0-11,0 0-6,0 0-5,0 0-7,0 0-5,0 0 0,0 0-4,0 0 0,0 0 3,0 0 4,0 0 2,0 0 0,3 32-6,-3-23 2,3 3-1,-3 4 4,-3 6-11,6-1 3,-3-5-7,5 7-4,-2-2 0,1 2-2,2 2 3,-3-1-3,-1 1-5,4-2 0,-2-1-2,-4 2-1,3-2-5,3 1-1,-1-1 3,-1 1-6,-1-10 0,3 4-3,-6-3-1,4-2 4,-1 1-8,-3-6 5,2 7-5,1-8 3,-3-6-5,6 14 3,-3-8 1,-3-6 2,4 12-1,-4-12-4,2 8 6,-2-8-4,6 8-2,-6-8-4,0 0 4,6 5-4,-6-5-5,0 0-6,0 0-17,0 0-11,4 9-16,-4-9-16,0 0-14,0 0-17,0 0-17,0 0-15,0 0-23,0 0-25,0 0-225,0 0-441,0 0 195</inkml:trace>
          <inkml:trace contextRef="#ctx0" brushRef="#br0" timeOffset="18728.8774">6191 4117 67,'-3'-7'170,"3"7"-13,0 0-14,0 0-9,-5-9-6,5 9-5,0 0-5,0 0-5,-6-7-6,6 7-4,0 0-4,0 0-4,0 0-6,0 0-4,0 0-5,0 0-1,0 0-18,0 0 4,0 0 2,0 0-4,0 0-1,0 0-3,0 0-1,0 0-7,0 0 2,0 0-10,0 0 4,0 0-1,0 0-3,0 0 0,0 0-5,-18 13 0,18-13-6,0 0-1,-7 10-3,7-10-4,-5 8-3,5-8 10,-3 8-5,3-8 2,-4 10-3,4-10-2,-6 11 5,6-11-3,-3 13-3,1-4 1,2-9 1,-3 12-5,3-12 2,-2 18-3,0-11 0,2 6-3,0-13 2,0 21-1,2-7-3,0-4 3,1 2-5,2 1-2,-2 0 1,0 0-1,0 0-5,1 0 2,1-1 1,2-4-1,-1 2-3,-1 3 8,2 0-4,-1-9 3,-1 5-4,-2-3-3,4 1 0,-1 0 2,1-3 0,-2 4 1,1-3-2,-6-5 1,12 7-5,-3-3 3,-9-4-2,12 5 5,-12-5 0,18 1 0,-18-1-2,16-1 1,-16 1-3,18-6 4,-10 5-3,2-6 2,-2 2-3,2-1 2,2-2-5,-3 1 3,-2-1-6,4-1 2,-4 3 7,1 0 1,2-5 0,-5 1-3,2 0-1,-1-4 5,0 6 0,-4-2 3,2-2-3,-2 1 2,-1 2 1,2-6 3,0 7 2,0-4-3,-3 0 2,0 12 0,0-23 2,-3 13 0,0 2-5,3 8 6,0-22-9,-4 12 7,1 2-5,3 8 3,-5-17-5,2 9 1,-4 1-4,1-1 1,6 8-4,-10-11 6,2 5-4,0-2 2,1 4-1,7 4-3,-18-10 0,5 6 2,2 3 0,-1-1-4,-1-3-1,-1 2 7,4 3-7,10 0 1,-20-1 2,4 1 0,4 0 0,12 0-1,-21 2-5,13 0-2,8-2 8,-23 2-2,15 1 3,-5-2-7,13-1 1,-18 4 5,9-2 1,9-2-2,-17 5 1,7-4-2,10-1 0,-12 5 3,12-5-3,-13 3 0,13-3 0,-11 1 0,11-1-1,-8 4 2,8-4-4,0 0 2,-13 4 1,13-4 2,0 0 2,-10 5-2,10-5-3,0 0 1,-8 1-2,8-1-2,0 0 0,-10 7 3,10-7-2,0 0 5,0 0-7,0 0 6,0 0 0,-8 6 0,8-6 1,0 0-6,0 0 1,-7 5 2,7-5-2,0 0 10,0 0-8,0 0 5,0 0 6,0 0-5,0 0 1,0 0-2,-3 7 0,3-7 0,0 0 4,0 0 0,0 0-1,0 0-3,0 0 2,0 0-1,0 0-16,0 0-23,0 0-34,0 0-41,0 0-52,0 0-60,0 0-98,0 0-166,0 0-526,0 0 234</inkml:trace>
        </inkml:traceGroup>
      </inkml:traceGroup>
    </inkml:traceGroup>
    <inkml:traceGroup>
      <inkml:annotationXML>
        <emma:emma xmlns:emma="http://www.w3.org/2003/04/emma" version="1.0">
          <emma:interpretation id="{122BD7BE-895F-4DBE-8FE7-DF2CEAE51C77}" emma:medium="tactile" emma:mode="ink">
            <msink:context xmlns:msink="http://schemas.microsoft.com/ink/2010/main" type="paragraph" rotatedBoundingBox="3783,7899 14614,7274 14664,8137 3833,8762" alignmentLevel="1"/>
          </emma:interpretation>
        </emma:emma>
      </inkml:annotationXML>
      <inkml:traceGroup>
        <inkml:annotationXML>
          <emma:emma xmlns:emma="http://www.w3.org/2003/04/emma" version="1.0">
            <emma:interpretation id="{C2616280-EBA4-4870-B81E-5D3538F29012}" emma:medium="tactile" emma:mode="ink">
              <msink:context xmlns:msink="http://schemas.microsoft.com/ink/2010/main" type="line" rotatedBoundingBox="3783,7899 14614,7274 14664,8137 3833,8762"/>
            </emma:interpretation>
          </emma:emma>
        </inkml:annotationXML>
        <inkml:traceGroup>
          <inkml:annotationXML>
            <emma:emma xmlns:emma="http://www.w3.org/2003/04/emma" version="1.0">
              <emma:interpretation id="{94EC24AB-65DC-44E5-A548-5D5A4A240B7C}" emma:medium="tactile" emma:mode="ink">
                <msink:context xmlns:msink="http://schemas.microsoft.com/ink/2010/main" type="inkWord" rotatedBoundingBox="4073,7756 4863,8576 4379,9043 3589,8223"/>
              </emma:interpretation>
              <emma:one-of disjunction-type="recognition" id="oneOf3">
                <emma:interpretation id="interp15" emma:lang="en-US" emma:confidence="0.5">
                  <emma:literal>a</emma:literal>
                </emma:interpretation>
                <emma:interpretation id="interp16" emma:lang="en-US" emma:confidence="0">
                  <emma:literal>A</emma:literal>
                </emma:interpretation>
                <emma:interpretation id="interp17" emma:lang="en-US" emma:confidence="0">
                  <emma:literal>.</emma:literal>
                </emma:interpretation>
                <emma:interpretation id="interp18" emma:lang="en-US" emma:confidence="0">
                  <emma:literal>9</emma:literal>
                </emma:interpretation>
                <emma:interpretation id="interp19" emma:lang="en-US" emma:confidence="0">
                  <emma:literal>at</emma:literal>
                </emma:interpretation>
              </emma:one-of>
            </emma:emma>
          </inkml:annotationXML>
          <inkml:trace contextRef="#ctx0" brushRef="#br0" timeOffset="33077.4999">1612 6900 59,'7'-8'201,"4"-1"-5,0 0-13,1-1-4,-4-2-9,3 0-9,0 1-10,-1-2-2,1 0-9,-4-2-12,0 2-14,1-1-1,-1-1-8,0 1-9,-1-2-3,-3-2-4,1 1-9,-2-4-9,-2 4-3,0-2-6,-2-3-9,-4-1 0,-1 1-7,0 2 0,-4-3-10,-3 2-4,-4 0-2,-1 3-3,-2-2-3,-1 5 0,-1-2-2,-3 6-2,2-1-3,-2 2-1,-2 2-1,2 1-2,-1-1-3,1 3-2,3 4 0,-2 2-7,2-1 2,5 2 1,0 4 1,-1 0-4,1 6-1,0 2 2,9 4-2,-4 2 4,1 15-3,-9 1-5,8 1 8,6 2-8,0 0 0,0 0 6,3 2-3,8 3 3,-1-4 2,5 2 0,1-3-2,-2-3 5,8 0-3,2-7 1,-2-5-5,0-4 4,3-1 0,0-4 2,5 0-3,-1-4-3,3-4 3,-1-1 3,-5-4-6,8 1 6,-2-4-1,0-5 2,1 2-3,0-4 2,0-4-1,-3-1 1,-1-4-7,-1 2 7,-1-3-8,-2-4 8,-1 2-3,-6-5 2,3 3-4,-6-4-1,2 2 5,-3 0-1,-3 1 0,-3-3 0,1 1-10,-4 3 9,2-3-3,-5 2-7,-1 2 14,0 0 1,1 5-4,-1-5 4,4 6 4,-4 2 3,-1-3-1,3 4 6,1 5-5,-1-1 1,4 8-1,-6-13 0,6 13-4,-1-8-2,1 8-4,0 0 2,0 0-5,0 0 1,0 0 0,-1 40 2,2-18-2,3 3 3,0 9 3,2 2 4,-2-2-7,4 2 10,2 0-2,1 0-1,2-1-2,2-2 2,2 0-2,-3-3-3,-2-6 0,6 4 4,-1-6-5,-2-3 0,3 1 0,0-6 4,6 1-4,-4-4-2,0-1-4,-3-2-14,0-3-14,-2 1-19,2 1-20,-3-3-16,-2-3-19,5 1-18,-3-2-22,1-2-24,2 1-16,-5-6-69,-1 3-156,5-3-438,-4 3 194</inkml:trace>
        </inkml:traceGroup>
        <inkml:traceGroup>
          <inkml:annotationXML>
            <emma:emma xmlns:emma="http://www.w3.org/2003/04/emma" version="1.0">
              <emma:interpretation id="{98106D7F-A6F3-4B9F-9332-775830AFAF1E}" emma:medium="tactile" emma:mode="ink">
                <msink:context xmlns:msink="http://schemas.microsoft.com/ink/2010/main" type="inkWord" rotatedBoundingBox="5339,8143 5947,8164 5939,8399 5331,8378"/>
              </emma:interpretation>
              <emma:one-of disjunction-type="recognition" id="oneOf4">
                <emma:interpretation id="interp20" emma:lang="en-US" emma:confidence="0.5">
                  <emma:literal>=</emma:literal>
                </emma:interpretation>
                <emma:interpretation id="interp21" emma:lang="en-US" emma:confidence="0">
                  <emma:literal>c</emma:literal>
                </emma:interpretation>
                <emma:interpretation id="interp22" emma:lang="en-US" emma:confidence="0">
                  <emma:literal>a</emma:literal>
                </emma:interpretation>
                <emma:interpretation id="interp23" emma:lang="en-US" emma:confidence="0">
                  <emma:literal>-</emma:literal>
                </emma:interpretation>
                <emma:interpretation id="interp24" emma:lang="en-US" emma:confidence="0">
                  <emma:literal>_</emma:literal>
                </emma:interpretation>
              </emma:one-of>
            </emma:emma>
          </inkml:annotationXML>
          <inkml:trace contextRef="#ctx0" brushRef="#br0" timeOffset="33972.1269">2742 6716 137,'0'0'175,"0"0"-3,-11-5-6,11 5-4,0 0-4,-13-1-3,13 1-5,0 0-3,-11-4-3,11 4 10,0 0-6,0 0-8,0 0-11,-7-4-9,7 4-11,0 0-11,0 0-5,0 0-11,0 0-7,0 0-8,0 0-4,0 0-4,0 0-9,26-12-5,-6 7-3,-5 4-3,0-5-1,9-2-4,0 4-6,1-3 1,1 0-4,-2 1-4,-2 0 0,0 1-4,-5 0-7,-2 0-10,1 2-14,-5-1-12,3 3-19,-7-3-22,-7 4-7,15-3-11,-15 3-18,12 0-7,-12 0-19,0 0-14,0 0-10,13-1-10,-13 1-40,0 0-129,0 0-359,0 0 160</inkml:trace>
          <inkml:trace contextRef="#ctx0" brushRef="#br0" timeOffset="34546.0251">2810 6827 114,'0'0'150,"0"0"-6,0 0-4,0 0-6,0 0-8,0 0-9,0 0 6,-6 7-7,6-7-4,0 0-6,0 0 3,0 0-6,0 0-12,0 0 8,0 0-7,0 0-11,0 0 3,0 0-2,0 0-4,0 0-11,0 0-4,0 0-1,0 0-5,0 0-2,0 0-7,0 0 0,0 0-5,0 0-2,0 0 8,0 0-1,0 0 6,0 0 10,0 0-2,25 2 2,-14-3-6,5-2 1,7-2-8,4-1-2,-4-1-4,8 2-5,5-4-4,0 2-3,2-5 2,-9 4-7,-5 4-1,1-1-5,3-2-1,-10 5-3,0 0-2,-3-1 0,0 0-1,-1-1-3,-7 0-1,-7 4 4,14 0 2,-14 0 2,13-4 6,-13 4 2,0 0-3,9-3 6,-9 3-5,0 0-1,0 0-1,9-4-4,-9 4 3,0 0-2,0 0-5,0 0 0,0 0-6,0 0-3,0 0 7,0 0-2,0 0-7,0 0 1,0 0-1,0 0-5,0 0 7,0 0 0,0 0-1,0 0-5,0 0-3,0 0 7,0 0 1,0 0-7,0 0 4,0 0-2,0 0 2,0 0 1,0 0 3,0 0-3,0 0-1,0 0-2,0 0 1,0 0-6,0 0 5,0 0 6,0 0-4,0 0-5,0 0 4,0 0-4,0 0 1,0 0 4,0 0-3,0 0-2,0 0-16,0 0-13,0 0-31,0 0-20,0 0-36,0 0-37,0 0-38,0 0-39,0 0-288,-39 7-565,39-7 251</inkml:trace>
        </inkml:traceGroup>
        <inkml:traceGroup>
          <inkml:annotationXML>
            <emma:emma xmlns:emma="http://www.w3.org/2003/04/emma" version="1.0">
              <emma:interpretation id="{8355F29D-6634-42FE-9B9F-4F37142CEB95}" emma:medium="tactile" emma:mode="ink">
                <msink:context xmlns:msink="http://schemas.microsoft.com/ink/2010/main" type="inkWord" rotatedBoundingBox="7385,7925 9712,7790 9748,8414 7421,8549"/>
              </emma:interpretation>
              <emma:one-of disjunction-type="recognition" id="oneOf5">
                <emma:interpretation id="interp25" emma:lang="en-US" emma:confidence="0.5">
                  <emma:literal>0101</emma:literal>
                </emma:interpretation>
                <emma:interpretation id="interp26" emma:lang="en-US" emma:confidence="0">
                  <emma:literal>01101</emma:literal>
                </emma:interpretation>
                <emma:interpretation id="interp27" emma:lang="en-US" emma:confidence="0">
                  <emma:literal>00101</emma:literal>
                </emma:interpretation>
                <emma:interpretation id="interp28" emma:lang="en-US" emma:confidence="0">
                  <emma:literal>01011</emma:literal>
                </emma:interpretation>
                <emma:interpretation id="interp29" emma:lang="en-US" emma:confidence="0">
                  <emma:literal>01010</emma:literal>
                </emma:interpretation>
              </emma:one-of>
            </emma:emma>
          </inkml:annotationXML>
          <inkml:trace contextRef="#ctx0" brushRef="#br0" timeOffset="38525.3832">4944 6577 122,'2'-8'163,"-2"8"1,3-9-9,-3 9-8,0 0-5,6-11-7,-6 11-8,0 0-7,0 0-3,1-9-7,-1 9-5,0 0-3,3-9-4,-3 9-2,0 0-8,0 0-4,0 0-4,0 0-9,0 0-7,0 0-5,0 0-9,0 0-5,0 0-3,0 0-7,0 0-1,-34 14-5,19-6 1,3 4-2,-6 2-2,2 2-2,-2 2-1,4 1 1,-2 0-2,4 4 4,3-1 2,0 2 1,4-2-4,1 3 1,1-4-2,3 0-1,3 2-1,1-2-3,7-2 0,-5-5-1,10 4 1,1-4-2,5-5 1,2 1-1,1-2-1,1-4-4,13 2 0,2-5-1,-3-2 0,-1-6-1,4 0 4,-7 1-4,2-3-1,-8-2-1,-2 0 1,-1 0-5,-4 0 3,3-1-2,-6-4 1,-3 6 1,0-7 0,-2 6-1,-5-2 1,2-2-6,-4 0 8,-4 1 1,3 0-1,-10-3-3,3 3 2,-4-2-1,-6-4 3,-7 2-4,1 1-1,-5 2 0,-8-3-1,3 9-2,-5-1 5,-3 0-2,0 0-3,-1 5-1,8 4-1,1-1 0,1 2 2,0 2-4,2-1 3,1 2 0,6-1-4,-3 4-6,6 0-10,3 2-22,-2 0-12,4-2-13,0 6-16,5-4-16,-1 0-17,2 1-14,4 0-8,0-9-21,10 13-29,-5-7-191,5 1-409,8-4 181</inkml:trace>
          <inkml:trace contextRef="#ctx0" brushRef="#br0" timeOffset="38791.5292">5657 6486 92,'11'-10'234,"-4"2"-7,-4 0-4,3 4-3,-6 4-7,7-8-15,-7 8-13,11-7-23,-11 7-13,0 0-20,0 0-10,0 0-16,0 0-6,0 0-3,7 26-9,-7-10 1,0 1-16,-3 5 6,6-1-11,-6 3-3,3 0-9,0-1-2,3 1-7,-3 0-5,2-1 1,-2 2-3,6-3-9,-3 0-5,4 1-18,-5-2-19,1-3-28,0-2-23,0-2-28,0 0-28,1-2-22,-1-2-36,-1 0-67,-2-10-139,3 12-416,-3-12 185</inkml:trace>
          <inkml:trace contextRef="#ctx0" brushRef="#br0" timeOffset="39214.0672">6173 6498 165,'0'0'222,"-3"-14"-19,3 14-25,0 0-14,-5-6-21,5 6-8,0 0-8,0 0-12,-18 23-5,12-10-8,-1 3-9,2 3-10,-2 2-7,4-3 0,0-4-11,6 9-4,0-2-3,-3-5-5,7 0-5,-2 2-3,2-4-5,2 1-1,-1-1-8,4-2 2,1 1-3,-1-4-4,2-1 1,-1-1-4,5 0-3,0-4 0,0-3-2,7 0 0,-1-2-2,-3-1-2,-3-5 1,0 1-9,3-2 0,-3 2 7,1-4-2,-8 3 2,5-3-2,-4 0-5,-2-3 4,-5 2 6,1-2-1,0 3 2,-5-3-1,-1 0 6,-4-1-3,-2 2 0,1 0-3,-8-2-3,-2-2 2,-3 0-1,-3 2-3,1 5 0,-3 0-9,-4 1 8,0-1-10,0 4 9,5 0-4,-5 3 4,7 2-1,2 2-5,-1 0-12,3 3-13,-2 1-17,4 2-20,1-3-21,1 1-25,3 3-22,2-3-23,-1 0-42,8-5-181,-6 10-404,6-10 180</inkml:trace>
          <inkml:trace contextRef="#ctx0" brushRef="#br0" timeOffset="39501.0914">6995 6272 95,'6'-6'278,"1"1"-10,-7 5-16,7-9-17,-7 9-26,5-5-23,-5 5-19,0 0-17,0 0-13,0 0-3,11 15-3,-8-4-8,-1 6-5,0 7-9,1 0-8,0 11 1,4-1-18,-4 3-5,-1-1-8,4-2-7,-3-8-6,1 9-8,-1-8-5,2 6-1,-1-9-2,1 1-4,-4-3-12,0 0 4,4-3-4,-3-2-1,3-1-3,-3 0-7,1-1-24,0 0-12,0-6-27,-3 2-29,0-1-38,0-10-41,0 12-47,0-12-279,0 0-520,0 0 231</inkml:trace>
        </inkml:traceGroup>
        <inkml:traceGroup>
          <inkml:annotationXML>
            <emma:emma xmlns:emma="http://www.w3.org/2003/04/emma" version="1.0">
              <emma:interpretation id="{999DBC50-0994-46A0-8F73-3B584546B075}" emma:medium="tactile" emma:mode="ink">
                <msink:context xmlns:msink="http://schemas.microsoft.com/ink/2010/main" type="inkWord" rotatedBoundingBox="11575,7740 13398,7545 13455,8076 11632,8271"/>
              </emma:interpretation>
              <emma:one-of disjunction-type="recognition" id="oneOf6">
                <emma:interpretation id="interp30" emma:lang="en-US" emma:confidence="0.5">
                  <emma:literal>an</emma:literal>
                </emma:interpretation>
                <emma:interpretation id="interp31" emma:lang="en-US" emma:confidence="0">
                  <emma:literal>and</emma:literal>
                </emma:interpretation>
                <emma:interpretation id="interp32" emma:lang="en-US" emma:confidence="0">
                  <emma:literal>as</emma:literal>
                </emma:interpretation>
                <emma:interpretation id="interp33" emma:lang="en-US" emma:confidence="0">
                  <emma:literal>an)</emma:literal>
                </emma:interpretation>
                <emma:interpretation id="interp34" emma:lang="en-US" emma:confidence="0">
                  <emma:literal>an,</emma:literal>
                </emma:interpretation>
              </emma:one-of>
            </emma:emma>
          </inkml:annotationXML>
          <inkml:trace contextRef="#ctx0" brushRef="#br0" timeOffset="101335.1515">9345 6457 67,'0'0'125,"0"0"6,0 0 3,0 0-6,9-31-11,-5 20-3,2-3-5,-5 2-7,4-4-6,-4-2 0,3 4-3,-1 1 14,0 0-6,-6-2-10,3 1-8,-1 1-9,-1-2-6,-3 3-3,0-2-4,-2 5-5,-1-1-5,-3 0-9,0 3-2,-3 0-6,-1 3-3,-1 0-2,0 2-5,-8 4-1,-2 2-2,-1 0-1,-8 7-6,9-1 0,-10 5 3,15 0-7,-10 6-1,12-1 1,1-1 0,2 3-1,7 2 0,-1-2 2,7 7-9,3 2 5,2 3-2,5-8 0,4 5 5,4-2 0,2-8-7,1 1 7,0-9-2,1 3-2,5-8 4,1 0 0,0-1 5,-1-6 0,2-2 0,10-7 3,-9 0 0,9-6-2,-4-3 3,-7 4-5,-3-4 1,-1-1-1,-1-3 3,-4 3-3,-2 1 5,-1-1 2,-6 1-1,-2 2-2,1-1 1,-6 1-3,0-2 0,-3 0-2,0 4 1,-2-4 0,0 3 1,-3 3 2,5 1 0,-1 2 4,1 0-1,3 8-6,-7-12 1,2 8-5,5 4 3,0 0-3,0 0-5,0 0 0,0 0-2,0 0 3,-9 27 0,9-27-2,6 25-3,2-14 1,-1 4 5,2-1-5,2 0 3,0 2-9,3 5-16,3-2-12,-5 1-15,2-2-20,0-6-20,1-3-19,-1-1-7,0 2-18,3-3-17,6-3-26,-9 0-38,2-8-121,0 1-357,1 3 158</inkml:trace>
          <inkml:trace contextRef="#ctx0" brushRef="#br0" timeOffset="101705.2742">9795 6239 90,'-5'-10'180,"-1"2"-2,2 1-4,-3 0-15,7 7-1,-7-12-5,7 12-17,-4-8-10,4 8-14,0 0-11,0 0-15,0 0-8,0 0-8,0 0-5,17-6-5,-17 6-4,29 7-2,-13-3 1,8 1 1,1 1-6,3-2 2,7 3 2,4-3-6,2 1 0,-2-3-5,2 1-2,-4-2-7,1 2-2,-9 1-1,0-1-9,-2 1 2,-2 0-4,-2-1-2,-5 1 1,0-1-2,-2 1-6,-1-3 3,-5 3-5,0 0-1,-2 0 2,-3 2-5,1 2 4,-2 2 1,-4-10 0,-4 20-2,-3-6-1,-3 0 0,-2 5 0,-15 5-1,-2-5 4,3 6-6,-1-1 7,-2-3 0,-3 2 6,2-5-5,4-3 1,3 0-4,-1-1 2,2-4-8,5 0 6,3-2-1,-1 0-10,3-3-13,3 0-19,2 0-16,-1-2-23,8-3-12,0 0-22,0 0-22,0 0-24,0 0-24,0 0-176,0 0-381,29-18 168</inkml:trace>
          <inkml:trace contextRef="#ctx0" brushRef="#br0" timeOffset="102077.2967">10225 6089 94,'0'0'200,"-8"-10"-8,8 10-11,-7-8-10,7 8-8,-4-7-18,4 7-11,0 0-21,-7-5-6,7 5-16,0 0-7,0 0-12,0 0-1,0 0-3,0 0-13,40 4 5,-16-4-4,3 3-6,12 1-2,0-2-4,3 0-5,-3 0-2,-1 0 3,0 2-6,0 2-3,-12-4-1,4 2-5,-5 0-2,-3-2-5,0 4 1,-5-2-1,0 2-2,-2 0 0,-4 0-6,-3-3 0,4 8 2,-6-1-1,0 0-1,-5 1 2,-2 4 1,-3 0 0,-2 5-2,-6 0 2,-2-1 1,-8 10 1,1-2-1,1-5-5,-9 2 1,3 2 3,-2-4-1,1 3-3,8-8 1,-3 1-4,1-4 3,4 1-3,3-4-2,0-1-2,2 2-12,1-5-20,4 0-21,1-2-21,1 2-20,5-7-18,-7 6-25,7-6-48,0 0-169,0 0-381,0 0 169</inkml:trace>
        </inkml:traceGroup>
        <inkml:traceGroup>
          <inkml:annotationXML>
            <emma:emma xmlns:emma="http://www.w3.org/2003/04/emma" version="1.0">
              <emma:interpretation id="{5A56AA1C-B27C-4ED5-9857-C2D00B9C4785}" emma:medium="tactile" emma:mode="ink">
                <msink:context xmlns:msink="http://schemas.microsoft.com/ink/2010/main" type="inkWord" rotatedBoundingBox="14587,7336 14677,8107 13878,8200 13788,7429"/>
              </emma:interpretation>
              <emma:one-of disjunction-type="recognition" id="oneOf7">
                <emma:interpretation id="interp35" emma:lang="en-US" emma:confidence="0.5">
                  <emma:literal>*</emma:literal>
                </emma:interpretation>
                <emma:interpretation id="interp36" emma:lang="en-US" emma:confidence="0">
                  <emma:literal>a</emma:literal>
                </emma:interpretation>
                <emma:interpretation id="interp37" emma:lang="en-US" emma:confidence="0">
                  <emma:literal>A</emma:literal>
                </emma:interpretation>
                <emma:interpretation id="interp38" emma:lang="en-US" emma:confidence="0">
                  <emma:literal>f</emma:literal>
                </emma:interpretation>
                <emma:interpretation id="interp39" emma:lang="en-US" emma:confidence="0">
                  <emma:literal>&amp;</emma:literal>
                </emma:interpretation>
              </emma:one-of>
            </emma:emma>
          </inkml:annotationXML>
          <inkml:trace contextRef="#ctx0" brushRef="#br0" timeOffset="103637.2295">11523 5997 22,'0'0'161,"-6"-12"-12,5 3 1,1 9-13,-6-14-7,2 7-5,4 7-8,-3-13-10,3 13-6,-4-13-4,4 13-4,2-11 1,-2 11-2,-2-15-7,2 15 0,-1-9-3,1 9-3,0 0-3,-6-16-4,6 16-8,-4-8 0,4 8-5,0 0 2,-6-9-13,6 9 2,-6-8-1,6 8-5,-13-5-5,13 5-5,-13 0 0,13 0-6,-15 6-1,5 1-2,3 2 0,-1 8 1,0 0 4,-1 5 2,-2 2 4,3 12-2,1-1-3,1 3 1,2 1-2,3 1-1,1 1 0,0 1-7,0-5 5,-2 5-4,2-2 1,0 1-2,2 0-3,-1-5-7,1-10 7,-2-2-2,4-2-2,-3-1-2,3-7 3,-2-2-2,-2-5 3,1 2 13,-1-9 11,0 12 16,0-12 4,0 0 1,6 5-6,-6-5-5,0 0-5,0 0 3,0 0-7,4-40-4,-4 23-1,0 1-4,-4-5-5,1-2-2,-1 0-4,-2-1 1,-2-7-3,-3-1-4,-3-2-4,3 0-4,-2 0 4,-1 1-1,-1-1-6,5 8-2,-2-6 4,2 7-3,-1 2 1,1 3-4,3 3 3,2-3-3,-4 6 2,6 1-3,-1 4-5,3 0 2,1 9 1,0 0-5,0 0 3,0 0-4,0 0 3,0 0 5,24 15-3,-12 5 2,3 2 0,1 3-1,3 5-3,-5 5 4,3 1 1,-5 0 2,-1 0 1,2 2 0,-5-5-9,3 2 12,-8-3-2,6-6 0,-7-3-1,4-3-5,-2-5 9,2-2-7,-5-4 1,0 0 2,-1-9 2,5 13-3,-3-6 2,-2-7-2,0 0 6,0 0 0,0 0 1,0 0-6,0 0-2,0 0 6,0-34-9,-1 14 6,-3-3-6,4 3 6,-3-6-12,3-1 14,-4-8-6,2 0 2,1-3-1,1 1-2,-3-3-3,3 2-5,3 1 2,-3 1-3,1 9 0,4 0 2,-4 5-4,2 4 2,1 4-4,-4 2 8,4 3-3,-4 9-2,4-12 1,-4 12-4,0 0 10,0 0-5,18 24 2,-12-1 6,1 10-2,1 0 3,-1 3 0,-1-1-7,1 4 6,-4 1-1,-1-2 3,0 2 0,0 0-1,3-1 2,2-4 4,-3-7-14,1 4-18,-2-8-10,3-2-21,-1 0-24,1-3-27,-3-3-22,2-3-29,-1 0-30,3-2-48,-5-3-253,2 0-529,-4-8 235</inkml:trace>
          <inkml:trace contextRef="#ctx0" brushRef="#br0" timeOffset="102492.3124">11185 6045 56,'0'0'221,"-7"-8"-14,7 8-13,-6-14-19,6 14-16,-1-12-17,1 12-17,5-14-7,1 8-17,4-5-9,5 4-9,5-4-8,0 4-5,7 0-11,-2 1-5,1 3-6,-8 3-2,9 1-12,-9 3 1,6 2-4,-9 3-2,6 3-4,-7 4-3,-3-1-2,-3 4 2,-4 5 3,-2-1-4,-4 3 6,-5 8-7,-4-1 5,-7-5 4,0 4-1,0-5 1,-2 3 0,-5-4 3,0-2 3,-4-2 5,10-3-3,1 1 3,4-10 4,-2-1-8,7 2 2,-1-2-7,7 0-5,-4-4-7,7-5 4,0 0-1,0 0-2,15 10-3,5-10 3,2-3 0,19-2-3,0-5-1,2 2-6,6-2-10,-3-3-11,5 7-7,15-12-15,-13 6-13,-3 0-18,1 0-21,-2 2-37,0 2-18,-5 1-50,-4 3-195,-5-3-418,-6 6 185</inkml:trace>
        </inkml:traceGroup>
      </inkml:traceGroup>
    </inkml:traceGroup>
    <inkml:traceGroup>
      <inkml:annotationXML>
        <emma:emma xmlns:emma="http://www.w3.org/2003/04/emma" version="1.0">
          <emma:interpretation id="{50C718CC-DFB2-4CB2-86BE-D9D534606003}" emma:medium="tactile" emma:mode="ink">
            <msink:context xmlns:msink="http://schemas.microsoft.com/ink/2010/main" type="paragraph" rotatedBoundingBox="3804,9019 9812,8431 9911,9443 3903,10032" alignmentLevel="1"/>
          </emma:interpretation>
        </emma:emma>
      </inkml:annotationXML>
      <inkml:traceGroup>
        <inkml:annotationXML>
          <emma:emma xmlns:emma="http://www.w3.org/2003/04/emma" version="1.0">
            <emma:interpretation id="{60600BCC-5B93-4B6E-A9D8-F72AC3DF5CFF}" emma:medium="tactile" emma:mode="ink">
              <msink:context xmlns:msink="http://schemas.microsoft.com/ink/2010/main" type="line" rotatedBoundingBox="3804,9019 9812,8431 9911,9443 3903,10032"/>
            </emma:interpretation>
          </emma:emma>
        </inkml:annotationXML>
        <inkml:traceGroup>
          <inkml:annotationXML>
            <emma:emma xmlns:emma="http://www.w3.org/2003/04/emma" version="1.0">
              <emma:interpretation id="{B16860DD-FE78-4550-8B19-52D6A68F6D2D}" emma:medium="tactile" emma:mode="ink">
                <msink:context xmlns:msink="http://schemas.microsoft.com/ink/2010/main" type="inkWord" rotatedBoundingBox="3852,8934 6799,8951 6794,9770 3848,9753"/>
              </emma:interpretation>
              <emma:one-of disjunction-type="recognition" id="oneOf8">
                <emma:interpretation id="interp40" emma:lang="en-US" emma:confidence="0.5">
                  <emma:literal>a-a.</emma:literal>
                </emma:interpretation>
                <emma:interpretation id="interp41" emma:lang="en-US" emma:confidence="0">
                  <emma:literal>an-a.</emma:literal>
                </emma:interpretation>
                <emma:interpretation id="interp42" emma:lang="en-US" emma:confidence="0">
                  <emma:literal>aca.</emma:literal>
                </emma:interpretation>
                <emma:interpretation id="interp43" emma:lang="en-US" emma:confidence="0">
                  <emma:literal>aa.</emma:literal>
                </emma:interpretation>
                <emma:interpretation id="interp44" emma:lang="en-US" emma:confidence="0">
                  <emma:literal>as-a.</emma:literal>
                </emma:interpretation>
              </emma:one-of>
            </emma:emma>
          </inkml:annotationXML>
          <inkml:trace contextRef="#ctx0" brushRef="#br0" timeOffset="44399.1108">1690 7875 33,'0'0'186,"13"0"-11,-13 0-3,0 0-7,0 0-8,14-6-4,-14 6-7,5-7-7,-5 7-6,7-6-11,-7 6-4,7-6-7,-7 6 0,4-9-7,-4 9-7,7-9-4,-7 9-9,4-12 0,-4 12-9,3-13-8,-3 6-1,0 7-6,0-18-8,0 10 4,0 8-5,-1-21 1,-3 9-10,1 0 0,-1 2-4,1-4-6,-6 3-2,2 0 1,1-1-7,-1 1 2,-3 3-2,0-5 1,-2 4-7,-4 1-1,4-1-1,-2 2-5,-4 3 1,0 0-4,-7 2 1,1-2 1,-1 8-7,-1 1 4,1 0-2,-2 3-1,-1 4-4,2 0 4,2 2-4,-5 5 2,1 6 1,9-6-2,-5 8 1,6 3-4,4 1-4,2-1 0,3 4 6,6 0 0,3-8 1,2 8 4,2-11-3,6 2 0,1-2 2,1-4-3,5-1 1,1-4 0,2 1-3,0-5 6,4-3-1,0-3 0,1 0 0,0-4 4,-2-4-6,4 1 4,1-4-4,-3-2 4,0-2-3,-3-6 2,9 0-2,-9-3 1,-4 2 1,-3 1-2,2-3-2,-6-2 1,-3 0 1,2 1 2,-6-1-1,1-1 3,-5 0-4,-2 0 2,-2-1-3,1 1 5,-1 1-3,0-3 1,0 2 0,-5 4 6,5 5-1,-4-1 6,4 0 1,-5 2 4,2 4-2,5-1 1,2 10 0,-6-12-6,6 12-5,-4-9-1,4 9-2,0 0 0,0 0 1,0 0-5,0 0 3,1 43 2,5-20 0,-1-6-2,2 10 0,4 3-4,2 3 0,1-1 5,4-3-1,3 2 1,0 0 0,-3-11-1,8 5-4,2 1 1,0-5-6,2-2-15,-6-5-14,1 0-17,2-5-19,-2-3-24,4 1-21,-3-2-31,10-3-21,-8-2-6,10-4-20,-3 1-44,-8-4-162,0 2-430,-2-1 190</inkml:trace>
          <inkml:trace contextRef="#ctx0" brushRef="#br0" timeOffset="44855.3538">2911 7577 101,'7'-15'205,"-1"4"-7,-1-3-9,2 2-7,-1 2-4,-2 4-12,-4 6 0,7-14-16,-7 14-12,4-4-12,-4 4-15,0 0-14,0 0-7,0 0-8,0 0 0,0 0-1,-29 20-4,11-3-5,-13 2-4,-1 3-6,-2-4-5,-3 1-3,4 2-1,2-3 1,-5-1 1,0-1-7,10-5 0,-6 7-5,7-6-2,-5-1-4,7 0-3,1-1-4,-1-1-5,8-2-1,-3 0 0,5-3-6,2 3-1,0-3-2,4-1 0,0 3-3,7-6-6,-12 6-1,12-6 4,-6 6-4,6-6-1,-7 10-2,7-10-1,2 12 4,-2-12 3,8 10-5,3-1 6,6-3-9,9 2 8,-1-3-8,4 4 5,9-5-1,1 1 5,5 2-10,1-3 3,-1 2 3,1-5-1,-2 0 1,0 1-2,0 0 2,-9 0-1,-4-1-1,0-1 3,-1 1-7,-4 1 4,-7 2-2,0-3 1,-3 1-4,-2-1-7,2 1-8,-7 0-11,-8-2-14,14 3-13,-14-3-13,11 1-10,-11-1-13,0 0-11,9 6-10,-9-6-9,0 0-14,0 0-24,0 0 9,0 0-27,0 0-174,-27 14-379,19-13 167</inkml:trace>
          <inkml:trace contextRef="#ctx0" brushRef="#br0" timeOffset="45484.2489">2522 8097 156,'0'0'178,"-14"-3"0,14 3-9,0 0-5,-13-1-8,13 1-7,0 0-10,0 0-7,0 0-6,-9-4-11,9 4-5,0 0-11,0 0-9,0 0-9,0 0-10,0 0-7,0 0-3,0 0-7,0 0-7,0 0-4,0 0-7,0 0-3,0 0 2,0 0-5,0 0-5,0 0 1,0 0-6,0 0-2,0 0 1,0 0-2,0 0 0,0 0 4,0 0-6,0 0 2,0 0 4,0 0 1,0 0 0,0 0 0,0 0 4,0 0-5,0 0 3,0 0 0,0 0-9,0 0 4,0 0-2,0 0 3,0 0-4,0 0-3,0 0-2,0 0-5,0 0 5,0 0-1,0 0 2,0 0-7,0 0 4,0 0 3,-10-4-1,10 4-3,0 0 4,0 0-2,0 0 2,0 0-1,0 0 1,0 0 2,0 0 4,0 0-9,0 0 9,0 0-1,0 0 2,0 0-2,0 0 5,0 0-5,0 0 3,0 0 2,0 0-4,0 0-1,0 0 0,0 0 1,0 0-2,0 0-5,0 0-2,0 0 1,0 0-1,0 0 0,0 0-2,0 0-3,31 8 7,-16-4-2,3-1 1,6 0-1,3-1 3,10 2 1,-8 2-5,8-5 3,4 2 0,-7-2-2,-3 2-2,5 0 0,2 0 2,-9 1 0,-1-4-5,1 0 3,-4 0 0,4 0-3,-5-3-2,-7 2 4,1-1-2,0 1 1,-1-2 0,-4 3 1,1-3 2,2 2-6,-16 1 1,18 0 2,-11-3-4,-7 3 1,0 0 4,15 0-8,-15 0-10,0 0-19,11-1-9,-11 1-22,0 0-22,0 0-23,0 0-25,0 0-25,0 0-30,0 0-45,0 0-210,0 0-479,0 0 213</inkml:trace>
          <inkml:trace contextRef="#ctx0" brushRef="#br0" timeOffset="46317.208">3686 7737 45,'0'0'136,"0"0"-7,0 0-3,0 0-12,0 0-5,0 0-11,0 0 5,0 0-11,0 0-3,0 0-10,0 0 1,0 0-8,0 0-1,0 0-4,0 0-5,0 0 3,0 0-6,0 0-5,0 0 0,0 0-5,0 0-6,0 0 1,0 0-1,0 0-3,0 0 2,0 0-9,0 0 3,0 0-1,-7-7-2,7 7-1,0 0-2,0 0 3,0 0-5,0 0 1,0 0-3,0 0 2,0 0-4,-19 3 5,19-3-3,0 0 3,0 0-1,0 0-1,-16 2-4,16-2 0,0 0-1,0 0 0,0 0 0,-12 2 2,12-2 1,0 0 3,0 0-1,0 0 5,-13 0-1,13 0 7,0 0 0,0 0 2,0 0-3,0 0-5,0 0 3,-12-4-4,12 4-6,0 0 8,0 0-4,-11-3 3,11 3 1,0 0 1,0 0 0,-10-3 2,10 3-2,0 0 0,-10-7 2,10 7-3,-8-7-4,8 7 0,0 0 0,-8-9-5,8 9-5,-6-10 5,6 10-4,0-13 1,0 13-4,4-13 1,-4 13-6,7-11 1,0 3-1,0 1-7,6-1 1,2 2-9,0-2 9,5-2-1,-4 5-1,2 0-1,0 1 0,1 0 4,0 3-5,-4 2-2,3-1 0,-1 4 3,1 1-2,-3-2 1,1 3-5,-1 2 3,-4 4 3,2 0-4,-1 2 1,-1 5-1,-1 2 3,-6 3 3,-4 1-5,-2 1 5,-3 6-4,-7-2 0,1-4 1,-2-2-2,-2 7-1,0-9 1,-4 0 3,4-4 1,-3-2-1,4 1-1,2-4-2,-1-2 3,2-1-3,1 0-1,3-4-1,2 1 0,-1-4 4,6-3 1,-7 12-4,7-12 4,-5 6-3,5-6 2,0 0 0,0 0 5,23 0 0,-6-2-1,9-4 0,0-4 1,3 4-9,7-4 6,-10 3-3,12-4 0,-12 3-7,2-1-11,-1 0-17,3 2-16,-5-1-22,-1 2-24,-3 0-27,-3 0-26,-6 4-37,4-6-39,-8 7-245,-8 1-509,12-4 225</inkml:trace>
          <inkml:trace contextRef="#ctx0" brushRef="#br0" timeOffset="50255.2942">3738 7536 33,'0'0'90,"0"0"-5,0 0-8,0 0-1,-3-11 2,3 11-11,0 0-5,0 0-6,0 0-4,0 0 3,0 0-3,0-14-3,0 14 0,0 0-10,0 0 4,0 0-1,0 0-2,0 0-7,0 0 6,0 0-5,0 0 0,0 0-4,0 0-1,3-16 2,-3 16 0,0 0-4,0 0 2,2-8-2,-2 8 0,0 0-2,0 0 0,0 0-3,10-7-2,-10 7 0,0 0 0,0 0-7,0 0 2,0 0-2,8-4-2,-8 4 6,0 0-1,0 0 2,0 0 0,0 0 1,0 0 1,0 0-2,0 0 6,0 0 1,0 0 1,0 0 4,0 0 2,0 0 1,0 0 5,0 0 4,0 0 0,6-8 1,-6 8-4,0 0 0,0 0 5,0 0-2,0 0 0,0 0 2,6-8 0,-6 8 4,0 0 1,1-13 0,-1 13-2,6-9 1,-6 9 2,2-9-2,-2 9 0,3-9-1,-3 9 1,0 0 3,0-12 11,0 12-5,0 0-4,6-6-3,-6 6-13,0 0-1,0 0-3,0 0-3,0 0-7,0 0-4,0 0 4,15 14-1,-5-1 4,-3 8 7,1 1 1,7 8 6,-2 1-9,2-2 6,0 9-1,-1-7-1,4 5-3,-2 0-1,-1-1-2,-4 1 0,-1 2-5,0-3-1,-2 1-1,2-2-2,-5-11-2,-2 2 0,0-8-5,0-3 1,-2 0-1,2 0-3,0-5 2,-3-1 11,0-8-1,2 12 19,-2-12 10,0 0 14,-2 13-2,2-13-4,0 0-11,0 0 1,0 0 1,0 0-4,0 0-11,-16-25-1,11 14 0,-1-7-4,-1 2-7,-3-6-2,-1-1 3,-1-1-7,-1-7-1,-3 0-2,0-2-1,1 1 1,-2-1-3,6 1-5,-7 1 2,3-2 3,-1 4-11,1-1 7,4 5 4,-1 4-7,0-1-9,5 3 10,-1 4 0,1-1 4,2 3-8,-1 0 2,2 5 0,4 8-5,-3-13 3,3 13-3,-5-9 4,5 9-8,0 0-4,0 0 3,0 0-3,0 0 6,8 31-11,-1-9 6,4 4-4,1 6 7,1 2 0,1 5 5,1-2 3,0 3 1,-2-2-1,2-1-16,-2-4 21,1 2-5,-2 0 0,-5-11 1,2-1 2,-2-4-1,-3-4 3,3 1-4,0-3-5,-6-4-1,2 0 5,1-2 3,-4-7-1,6 10 4,-6-10-11,0 0 10,2 10 0,-2-10-1,0 0 4,0 0-5,0 0 2,0 0 1,0 0-2,0-40 2,-2 28-5,-4-3-4,-1-7 9,1-4-2,-5 2-3,4-2-2,-4-11-6,-1 7 3,2-6-2,-5 3 4,2 1 2,8 8 0,-4-2-1,4 3-1,0-1 3,0 2-5,-2 1 0,4 5-4,0 2 3,1 2 5,2 4-17,0 8 12,-6-15 0,6 15 1,-1-10-2,1 10-1,0 0-8,0 0 10,0 0 0,0 0-8,14 41 9,-3-20-5,-6 2 1,8 9 6,-6-6-1,7 9 0,-2-1-1,-1-1 2,2 1-4,-1-5 6,-3-3 3,3 7-10,-8-9 4,5 2 6,-4-2-2,1-2-1,1 0-1,-2-7 1,-2 2 4,-1-4-14,-1-3 9,3 1-2,-4-3 6,0-8 0,3 12 2,-3-12 1,3 8 1,-3-8-4,0 0 4,0 0 0,0 0-1,0 0-2,0 0 0,0-33-6,-3 18 2,-4-6-2,1 1 10,-2-4-5,-2-2-5,2 1-2,-7-9 7,-1 2-6,-2 1 0,3 0 1,1 6-1,2 2-1,-1 4 3,0-2 0,1 3-4,6 5-4,-3-1 5,0 3 1,4-2-2,-1 5 1,6 8-1,-4-10-1,4 10 4,-6-9-11,6 9 4,0 0-1,0 0 3,0 0-5,0 0 9,0 0-1,6 47-1,4-25-8,-2 10 10,5 5-4,-5-2-3,2 5 3,2-2 3,-3-1 4,0 1-5,0-4 5,-2 2-1,-2-9 5,2-2-6,-1-1 0,-1-1 2,-1-7-2,-1-2-5,1 0 4,-2-3 1,1-2 5,-1-3 0,-2-6 1,3 11 8,-3-11-11,3 7 7,-3-7-13,0 0 17,0 0-24,0 0 14,0 0 2,0 0 6,0 0-5,-6-36 4,6 22-5,-5-5-3,-1-5-2,3-2 6,-4-10-6,3 4 2,3-1-9,-6-3 10,-3-1-4,5 4 1,-4 1-4,5 6-1,-1 3 6,-1-2-2,-1 4 0,4 0-6,-2 4 7,2 5-3,0-1 3,2 3-1,1 10-5,-6-16 5,3 11 1,3 5-3,-2-11-8,2 11 6,0 0-1,0 0-6,0 0 7,0 0-5,0 0-1,-10 28 4,13-6 1,-2 4 5,5 9-8,2 1 5,2 3-6,2-1 8,-1-1-2,5 4 2,-7-2 1,5-2 0,-3-3 6,3-2-10,-7-6 2,2-3 4,-2-1-2,1-3-2,-2-5 0,-1 2-9,-2-4 11,1-4 2,-1 0 3,0-1-7,-3-7 4,2 11-1,-2-11 6,0 0 2,0 0-10,0 0 9,0 0-12,0 0 5,0 0 1,0 0 3,6-38-5,-7 22-3,-1-4 4,-1-2-2,-2-4 4,2-1-7,-4-8 0,2 3 7,-1-5-12,-7 3 0,2 2-4,-1-1 18,2-1-18,-1 0 4,1 9 3,5 3-9,-2 0 3,1 6-3,-2-5 10,4 8-15,1 0 2,0 5 13,3-2-3,0 10 4,-3-12-18,3 12 24,0 0-9,-5-12-1,5 12-1,0 0 5,0 0 0,0 0 0,8 31 1,0-9 3,-1 10-19,2 3 19,0 3-4,0 1 1,-2 5 8,2-6-9,-3 5 0,2-5 3,-5-2 0,0-2 0,4-9-1,-4 0 0,2-4 0,-2-8 2,-2 4 2,1-4-2,2-3-2,-4-4 1,0-6 9,3 14-3,-3-14 4,3 9 10,-3-9 2,0 0 3,0 0-4,0 0-6,0 0 3,0 0-3,0 0-3,0-34 1,0 17-1,0-5 1,0 0-1,-3-3 1,0-7-12,-4-1 8,1-2-6,1 1-16,-1-6-8,-1 8 5,2 4 7,-1 4-3,3 3 2,-1 7 0,4 5 7,-3 0-6,3 9-7,-4-13 2,4 13 5,0 0-3,0 0-2,0 0 6,0 0-2,7 36 10,-4-15-6,1 1-2,5 4-6,-2-2 2,-3 2-16,5-1-23,-3-2-18,4 1-17,-5 0-22,5-1-20,-4-1-17,2-2-23,-1-5-21,-2 2-19,2-5-21,-1 2-70,-6-5-158,4-3-497,-4-6 220</inkml:trace>
        </inkml:traceGroup>
        <inkml:traceGroup>
          <inkml:annotationXML>
            <emma:emma xmlns:emma="http://www.w3.org/2003/04/emma" version="1.0">
              <emma:interpretation id="{24F373E1-37AA-4509-8994-67BC083D9F02}" emma:medium="tactile" emma:mode="ink">
                <msink:context xmlns:msink="http://schemas.microsoft.com/ink/2010/main" type="inkWord" rotatedBoundingBox="6682,8889 9727,8229 9911,9079 6866,9739"/>
              </emma:interpretation>
              <emma:one-of disjunction-type="recognition" id="oneOf9">
                <emma:interpretation id="interp45" emma:lang="en-US" emma:confidence="0.5">
                  <emma:literal>In,</emma:literal>
                </emma:interpretation>
                <emma:interpretation id="interp46" emma:lang="en-US" emma:confidence="0">
                  <emma:literal>is,</emma:literal>
                </emma:interpretation>
                <emma:interpretation id="interp47" emma:lang="en-US" emma:confidence="0">
                  <emma:literal>i",</emma:literal>
                </emma:interpretation>
                <emma:interpretation id="interp48" emma:lang="en-US" emma:confidence="0">
                  <emma:literal>ill,</emma:literal>
                </emma:interpretation>
                <emma:interpretation id="interp49" emma:lang="en-US" emma:confidence="0">
                  <emma:literal>i',</emma:literal>
                </emma:interpretation>
              </emma:one-of>
            </emma:emma>
          </inkml:annotationXML>
          <inkml:trace contextRef="#ctx0" brushRef="#br0" timeOffset="61480.0552">5170 7133 58,'0'0'59,"0"0"-8,13-1-6,-13 1-4,0 0-5,0 0-2,0 0-5,0 0 3,0 0-4,0 0 1,0 0-5,0 0-1,0 0 0,0 0-1,0 0 4,0 0-6,0 0 4,0 0-13,0 0 9,0 0 2,0 0 2,0 0-4,0 0 2,0 0-13,0 0 9,0 0-1,0 0 2,0 0-4,0 0 9,0 0-8,0 0-2,0 0 6,0 0 0,0 0 2,0 0-8,0 0 6,0 0-6,0 0-1,0 0-2,0 0 1,0 0 6,0 0-10,0 0 9,0 0-6,0 0 0,0 0-4,0 0-2,0 0 6,0 0 7,0 0-5,0 0-1,0 0-3,0 0 10,0 0-5,0 0-6,0 0 1,0 0 4,0 0-4,0 0-2,0 0 2,0 0-13,0 0 17,0 0 2,0 0 1,0 0-6,0 0 3,0 0 3,0 0-7,0 0 1,0 0-1,0 0 1,0 0-1,0 0-1,0 0 5,0 0 2,0 0-12,0 0 10,0 0-1,0 0-5,0 0 3,0 0-4,0 0 0,0 0-1,0 0 3,0 0-4,0 0 2,0 0 1,0 0-3,0 0 0,-22 19-2,13-15 4,6 2-2,-6 4 2,0-2 2,-3 4 3,-1-1-2,-2 0 6,0 6 0,-3 1 2,0-2-3,-1 2 7,-7 5-5,4-3-9,-2 2 5,-2 2 8,1-1-11,7-6-1,-3-2 7,3 3-7,0-2-3,2 1 8,4-3-5,-2-4-2,4 0 2,5-1 0,-5-2-4,7-1 2,-4 0 0,7-6-3,-11 8 6,11-8-5,-7 10 5,7-10-5,-6 5-1,6-5 4,0 0-5,-5 7 5,5-7 3,0 0-7,0 0 4,0 0-1,0 0 2,-6 8 1,6-8-5,0 0 3,0 0 1,0 0-4,0 0 3,0 0-2,0 0-12,0 0-6,0 0-19,0 0-24,0 0-19,0 0-22,0 0-43,14-28-107,-14 28-267,10-8 118</inkml:trace>
          <inkml:trace contextRef="#ctx0" brushRef="#br0" timeOffset="64387.283">5807 7187 73,'0'0'84,"0"0"0,0 0-11,0 0-7,0 0-4,0 0-4,0 0-3,0 0-6,0 0-4,0 0-2,0 0-8,0 0 4,0 0-5,-23 19 10,16-15-7,7-4 2,-11 13-4,1-4 3,-1 3-4,1 1 2,-5 4 2,1 1-11,-1-1 7,-5 3 3,-1 0-4,-5 6-1,3 1-3,-3 0 1,2 6 4,-1-3-15,2-1 9,-2 1-7,1-4-4,6-3 1,0-5 2,0 2-3,3-1 3,-1-2-4,5-5-2,1-1-2,-2-1 2,1 0 0,4-2-5,1 0 4,3-3 1,-4 3-5,2-1 1,5-7 1,-6 3-2,6-3-3,0 0 4,-12 11-2,12-11-5,0 0 0,0 0-2,-6 5 9,6-5-8,0 0-10,0 0-1,0 0-15,0 0-19,0 0-10,0 0-19,29-26-19,-16 18-144,-3 0-253,4-2 112</inkml:trace>
          <inkml:trace contextRef="#ctx0" brushRef="#br0" timeOffset="64887.0282">6449 7055 2,'0'0'72,"0"0"-6,0 0-1,0 0-5,0 0 2,0 11-10,0-11 5,0 0-6,-6 18-1,6-18 7,-10 18-4,5-7-6,-4 1 3,0 3-5,-7 3-15,1 1 12,0 4 3,-3-3-8,-6 8 2,-4-1-7,0-1-1,2 4-4,0-1-3,0-3 2,-1-4-19,0 2 14,4 2-2,3-8 1,6-7 1,-4 5-10,6-2-4,-1-4-2,5-2 1,1 0 3,-2-2 1,4 0-7,5-6 0,-7 11-4,7-11-4,-6 12-3,6-12-7,0 0-19,0 0-19,18 5-42,-18-5-81,21-8-190,-8 5 84</inkml:trace>
          <inkml:trace contextRef="#ctx0" brushRef="#br0" timeOffset="65178.0309">7211 7234 116,'-31'19'122,"2"3"-12,-3 0-16,0 0-8,-3 1-9,3 5-9,-1 0-1,2-2-10,1 1-28,-1 6-4,-1-2-15,4 0-17,0-2-28,-1 0-102,3-5-148,-2 0 66</inkml:trace>
          <inkml:trace contextRef="#ctx0" brushRef="#br0" timeOffset="74851.0725">5321 7066 48,'-6'7'104,"6"-7"-12,0 0-9,0 0 1,0 0-9,0 0 0,0 0-7,-8 4-10,8-4-11,0 0 1,0 0-11,0 0-1,0 0 3,0 0-8,-7 8-9,7-8 4,0 0-4,0 0-18,0 0 11,0 0 2,0 0-5,-9 6-2,9-6 0,0 0-13,0 0-9,0 0-6,0 0-18,0 0-42,0 12-75,0-12-166,0 0 74</inkml:trace>
          <inkml:trace contextRef="#ctx0" brushRef="#br0" timeOffset="75394.5856">5119 7290 27,'-28'23'91,"-1"3"-5,-5 2-20,1 4-13,-3 3 9,-7 11 1,-2 2-25,-6-1 10,5 0-7,-6 1-8,5-1 2,-2-1 0,12-13-5,-8 15-8,12-15 6,0-1-10,2-1 1,2-1 0,1 0-8,4-6-1,9-7-1,0 1 3,-1-2-5,4-2 7,4-3-13,-2-2 3,1-2 0,0 4-9,3-4 5,1 0 0,-2-2-12,1 1-2,6-6-2,-10 11 1,10-11-1,-8 7-9,8-7 1,-3 6-13,3-6-24,0 0-50,0 0-119,0 0 54</inkml:trace>
        </inkml:traceGroup>
      </inkml:traceGroup>
    </inkml:traceGroup>
    <inkml:traceGroup>
      <inkml:annotationXML>
        <emma:emma xmlns:emma="http://www.w3.org/2003/04/emma" version="1.0">
          <emma:interpretation id="{CFC1C8BD-BE09-403F-8E94-8B55FC19BAF4}" emma:medium="tactile" emma:mode="ink">
            <msink:context xmlns:msink="http://schemas.microsoft.com/ink/2010/main" type="paragraph" rotatedBoundingBox="7759,10461 10089,10386 10111,11063 7781,11138" alignmentLevel="3"/>
          </emma:interpretation>
        </emma:emma>
      </inkml:annotationXML>
      <inkml:traceGroup>
        <inkml:annotationXML>
          <emma:emma xmlns:emma="http://www.w3.org/2003/04/emma" version="1.0">
            <emma:interpretation id="{F1A240CA-93AD-426A-8EBD-6D1FAC7C3530}" emma:medium="tactile" emma:mode="ink">
              <msink:context xmlns:msink="http://schemas.microsoft.com/ink/2010/main" type="line" rotatedBoundingBox="7759,10461 10089,10386 10111,11063 7781,11138"/>
            </emma:interpretation>
          </emma:emma>
        </inkml:annotationXML>
        <inkml:traceGroup>
          <inkml:annotationXML>
            <emma:emma xmlns:emma="http://www.w3.org/2003/04/emma" version="1.0">
              <emma:interpretation id="{709E3264-7BAF-4231-8523-99344ADF9631}" emma:medium="tactile" emma:mode="ink">
                <msink:context xmlns:msink="http://schemas.microsoft.com/ink/2010/main" type="inkWord" rotatedBoundingBox="7759,10461 10089,10386 10111,11063 7781,11138"/>
              </emma:interpretation>
              <emma:one-of disjunction-type="recognition" id="oneOf10">
                <emma:interpretation id="interp50" emma:lang="en-US" emma:confidence="0.5">
                  <emma:literal>1010</emma:literal>
                </emma:interpretation>
                <emma:interpretation id="interp51" emma:lang="en-US" emma:confidence="0.5">
                  <emma:literal>10 10</emma:literal>
                </emma:interpretation>
                <emma:interpretation id="interp52" emma:lang="en-US" emma:confidence="0">
                  <emma:literal>10100</emma:literal>
                </emma:interpretation>
                <emma:interpretation id="interp53" emma:lang="en-US" emma:confidence="0">
                  <emma:literal>10 100</emma:literal>
                </emma:interpretation>
                <emma:interpretation id="interp54" emma:lang="en-US" emma:confidence="0">
                  <emma:literal>10110</emma:literal>
                </emma:interpretation>
              </emma:one-of>
            </emma:emma>
          </inkml:annotationXML>
          <inkml:trace contextRef="#ctx0" brushRef="#br0" timeOffset="70961.352">5222 8911 70,'0'0'113,"0"0"-9,0 0 4,0 0-13,0 0-4,-10 1 1,10-1-2,0 0-6,0 0-2,0 0-6,0 0-2,0 0 2,0 0-6,0 0-3,0 0 0,0 0-4,0 0-4,0 0-6,0 0 5,0 0-3,0 0 1,0 0-6,0 0-1,0 0-4,0 0-3,0 0-3,0 0 2,0 0-2,0 0-6,0 0-5,0 0-5,0 0 7,0 0-2,0 0-8,0 0 0,0 0-1,0 0-4,-11 4 7,11-4 4,-4 9 3,4-9 6,-3 17-1,3-3 0,-3 2 11,0 4-7,1 2 11,-3 1 5,3 10 2,-1-5-6,-3 6-1,4 0-4,2-1 3,-7-1 5,4-3-6,3-4-3,-3 1-2,0 9 3,3-10-5,0-3 0,-3 0-2,3 2-2,0-8-4,0 0-1,0-2 7,0-1-1,0 1 4,0-4-5,0 0 0,0-10-5,0 15-3,0-15-4,0 15 0,0-15-4,0 10 2,0-10-2,-4 8-7,4-8 3,0 0 7,0 0-6,0 0 1,0 0 1,0 0-3,4 11-1,-4-11-2,0 0-2,0 0-9,0 0-22,0 0-22,0 0-34,0 0-34,14-26-33,-9 19-40,0 0-12,3-4-51,-1 0-220,5-2-503,-6 3 223</inkml:trace>
          <inkml:trace contextRef="#ctx0" brushRef="#br0" timeOffset="72553.501">5738 9091 2,'0'0'87,"0"0"-10,-9-16-3,9 16-2,0 0-10,0 0-3,0 0 3,0 0-13,0 0 1,0 0-14,0 0 8,0 0 2,0 0-6,0 0 1,0 0-10,0 0 5,0 0-3,0 0-3,0 0-6,-6-6-4,6 6 6,0 0-11,0 0 10,0 0-11,0 0 4,0 0 7,0 0-8,0 0 4,0 0-3,0 0 1,0 0 0,0 0-3,0 0 0,0 0 2,0 0 1,0 0-2,0 0 11,0 0-13,0 0 1,0 0-4,0 0 4,0 0-2,0 0-2,0 0 3,0 0 2,0 0-10,0 0 4,0 0 2,0 0 4,-3-11 4,3 11-5,0 0-4,0 0 9,0 0-4,0 0 7,0 0-2,0 0 1,0 0-5,0 0 3,0 0 1,0 0 1,0 0-6,0 0 4,0 0 1,0 0-5,0 0 0,0 0 3,0 0-3,0 0 0,0 0-1,0 0 1,0 0-6,0 0 0,0 0 2,0 0 0,0 0-5,0 0 3,0 0-2,0 0-3,0 0 5,0 0 0,0 0-3,0 0 4,0 0-2,0 0 0,0 0-2,0 0 3,0 0-3,0 0 3,0 0-5,0 0 0,0 0 0,0 0 1,0 0-6,0 0 4,0 0 1,0 0-3,0 0-2,0 0 1,0 0 2,0 0 0,0 0 4,0 0 1,0 0 3,-11 25 0,4-17-1,7-8 5,-6 13-2,6-5 1,-5 2 1,0-2 3,0 4 0,2-3-1,0 4 3,-1-1 2,-2 2-4,4-2 4,2 2-5,-3-2-1,0 3 0,3-3 2,3 2-4,-3-2-2,3 2 2,-1-3-1,5 2-2,-1-2 1,0 3-1,1-2 8,4-4-6,-4 2 4,1-5 0,2 5 2,1-2-4,-1-1 2,1-2-1,-2-1 2,4 1-2,-1-2 0,0-2-1,3 0-2,0 1 2,0-4-5,-1 1-1,2-2 16,-1-1-8,0 0 1,1 0 0,-1 0-2,-3-3-2,4 0 1,-2 1-2,-5-2-2,4 0-1,-2-2-2,-1 2 4,-2-1-2,-1 0 1,-1 0-6,-6-1 6,2 1-7,-2 9 7,3-22-5,-6 10 3,3-3-9,0 3 7,-2-2 1,-4-1-3,2 4 2,-2-1-1,-2-2-4,1-1 6,-1 2-6,1-1-5,-4 0 5,1 1 1,-1 0-4,1 2 3,-3-1-1,0 2 5,0 0-3,1 0-2,2 6-2,-1-2 2,-2 1-2,3 1 0,-4 1 3,5-1-2,-2 3 0,-2 1 0,13 0 0,-28 3-3,16-1 1,-2 2 1,1 0 0,1 2 1,1-2-3,-2 3 0,1 0-3,1 0 3,1-4 1,4 3 4,-4-2-7,10-4 1,-8 10-7,4-4-12,4-6-13,-8 11-15,8-11-7,-3 9-17,3-9-22,0 0-13,0 0-11,8 13-30,-8-13-33,18 2-189,-2-4-403,-1-1 178</inkml:trace>
          <inkml:trace contextRef="#ctx0" brushRef="#br0" timeOffset="73071.4748">6515 8958 145,'0'0'147,"0"0"-3,3-10-15,-3 10-2,0 0-4,0 0-4,0 0-9,0 0-2,0-15-5,0 15-2,0 0-7,0 0-7,0 0 2,0 0-9,0 0-4,-5-11-9,5 11-2,0 0-7,0 0-3,0 0-4,0 0-5,0 0-4,0 0-6,0 0 3,0 0 0,0 0 2,-24 16-3,20-10 2,1 4 3,0 3 5,-2 2-4,0 0 3,0 7-5,5 2-2,-3 0 1,3 0 2,0-1 0,0 1-6,-3 0 0,6 2 2,-3-1-3,0-5-3,3 2-1,-3-4-3,5 2-5,-5-3-3,5-3 5,0 0-2,-5 0 1,3-2-4,-3-2-2,3-2-5,0 2 2,-3-10-5,1 12-2,-1-12-2,4 11 3,-4-11 4,1 8-1,-1-8 0,3 7-5,-3-7-3,0 0-7,0 0-8,3 10-17,-3-10-23,0 0-12,0 0-27,0 0-22,0 0-13,0 0-9,26-15-14,-19 8-22,5 0-53,-3-3-140,1-2-391,1 1 174</inkml:trace>
          <inkml:trace contextRef="#ctx0" brushRef="#br0" timeOffset="73584.2362">6987 9081 185,'0'0'181,"8"-8"-1,-8 8-10,0 0-5,0 0-10,4-11-12,-4 11-4,0 0-11,0 0-9,0 0-9,0 0-6,3-9-11,-3 9-9,0 0-7,0 0-6,0 0-8,0 0-3,0 0-7,0 0 2,0 0-5,0 0-4,0 0 0,0 0 1,-19 20-4,19-20-3,-9 14-3,7-7-1,-1 3-5,-1 0 14,2 3 1,-2 0-3,1-1-11,3 4 6,-2-3-6,2 1 0,0 2-1,2 0 0,1 0-3,1-2-6,-1 1 2,3 0-1,1-1-4,-2-3-5,1 3 1,3-2 3,0-1-1,0 0 2,4-1-2,-2-2 3,2-4-8,2 3 5,2-3-1,-1-1 1,2 1-2,1-3-2,-1-1 0,0-1-1,5-3-1,1 1-2,-2-1 3,2-2-3,0 1-2,-1-3-1,-3-5 1,-5 5 2,6-3-4,-6 1 5,3-2-6,-5-1 0,-1 2 4,-2-3 4,-2 0-1,-1-1 5,-3 1-2,2-1 2,-5-2 0,-2 4-2,-2-4-2,-4 4-1,-1-3 5,-3 2-10,-5-4 1,-2 4 5,-5-1-5,-2 2 1,0 4 0,-5 0-2,3 0-3,-1 3 3,-1 0-7,2 1 4,2 2-5,-1-1 5,3 4-20,10-2-17,-6-1-29,6 3-26,-4 0-32,0-3-28,6 6-29,11-3-33,-22-3-262,11 0-512,4-4 227</inkml:trace>
        </inkml:traceGroup>
      </inkml:traceGroup>
    </inkml:traceGroup>
    <inkml:traceGroup>
      <inkml:annotationXML>
        <emma:emma xmlns:emma="http://www.w3.org/2003/04/emma" version="1.0">
          <emma:interpretation id="{AA27BFFE-3803-4D82-8F1B-4B961618FC3C}" emma:medium="tactile" emma:mode="ink">
            <msink:context xmlns:msink="http://schemas.microsoft.com/ink/2010/main" type="paragraph" rotatedBoundingBox="6959,11515 10735,11237 10808,12229 7032,12507" alignmentLevel="2"/>
          </emma:interpretation>
        </emma:emma>
      </inkml:annotationXML>
      <inkml:traceGroup>
        <inkml:annotationXML>
          <emma:emma xmlns:emma="http://www.w3.org/2003/04/emma" version="1.0">
            <emma:interpretation id="{4A8800CC-C920-4FCF-A8FB-8940A85CE42C}" emma:medium="tactile" emma:mode="ink">
              <msink:context xmlns:msink="http://schemas.microsoft.com/ink/2010/main" type="line" rotatedBoundingBox="6959,11515 10735,11237 10808,12229 7032,12507"/>
            </emma:interpretation>
          </emma:emma>
        </inkml:annotationXML>
        <inkml:traceGroup>
          <inkml:annotationXML>
            <emma:emma xmlns:emma="http://www.w3.org/2003/04/emma" version="1.0">
              <emma:interpretation id="{3BC27ACC-DD5E-4231-AB96-46E75EB18191}" emma:medium="tactile" emma:mode="ink">
                <msink:context xmlns:msink="http://schemas.microsoft.com/ink/2010/main" type="inkWord" rotatedBoundingBox="6959,11515 10735,11237 10808,12229 7032,12507"/>
              </emma:interpretation>
              <emma:one-of disjunction-type="recognition" id="oneOf11">
                <emma:interpretation id="interp55" emma:lang="en-US" emma:confidence="0.5">
                  <emma:literal>#1</emma:literal>
                </emma:interpretation>
                <emma:interpretation id="interp56" emma:lang="en-US" emma:confidence="0">
                  <emma:literal>#I</emma:literal>
                </emma:interpretation>
                <emma:interpretation id="interp57" emma:lang="en-US" emma:confidence="0">
                  <emma:literal>FTI</emma:literal>
                </emma:interpretation>
                <emma:interpretation id="interp58" emma:lang="en-US" emma:confidence="0">
                  <emma:literal>#T</emma:literal>
                </emma:interpretation>
                <emma:interpretation id="interp59" emma:lang="en-US" emma:confidence="0">
                  <emma:literal>#i</emma:literal>
                </emma:interpretation>
              </emma:one-of>
            </emma:emma>
          </inkml:annotationXML>
          <inkml:trace contextRef="#ctx0" brushRef="#br0" timeOffset="77331.9138">5021 9984 31,'0'0'177,"-18"-1"-11,18 1-7,-14-4-9,14 4-6,-12-3-9,12 3-8,0 0-8,-10-1-10,10 1-7,0 0-12,0 0 0,0 0-11,0 0-3,0 0-6,0 0-2,0 0-1,0 0-4,0 0 1,0 0 7,0 0-3,39-6-1,-21 6 0,4 0-7,2-1 3,4-2-1,11 1 2,3-3 0,4-3-6,2 1 3,19-2-1,-2-1 0,8-2-3,0 0 1,5 3-3,2-1-1,4-1-8,4 1-1,34-5 0,-34 9-3,-3 0-4,0 0 1,39 2-8,-40 0-1,7 0-1,-4 0 2,1 1-9,35-2-4,-43 2-2,5 0 1,0 1-5,3-1 6,-4 3-6,-3 0 4,-2-5-5,-6 3 2,-4-4-8,-15 4-1,-2-1 8,-1 3-7,1 0 1,-8-4-2,-5 4 2,-3-3 3,-9 3 0,-2 3-5,-7-6 2,-1 3-2,-3 0-1,1 0-4,-15 0 1,17 0 9,-9 0 1,-8 0 2,0 0 2,18-1 3,-18 1 0,0 0-1,13 0-4,-13 0 0,0 0-2,0 0-1,9-3-3,-9 3-18,0 0-25,0 0-38,0 0-46,0 0-55,14 0-69,-14 0-292,0 0-582,0 0 258</inkml:trace>
          <inkml:trace contextRef="#ctx0" brushRef="#br0" timeOffset="93479.655">6891 9799 31,'-7'4'90,"7"-4"-6,0 0-3,0 0-10,0 0-1,0 0-12,0 0 2,-8 6-9,8-6-3,0 0 1,0 0-7,0 0-12,-13 6 10,13-6-1,0 0-2,0 0-9,-4 6-5,4-6 5,0 0-6,0 0-1,-6 6 1,6-6 0,0 0 0,0 0 0,-2 10 0,2-10-7,0 0 11,-9 13-4,9-13-2,-4 10 2,-2-3-5,6-7-1,-5 11-3,5-11 1,-4 14-3,1-7 2,3-7-2,-8 13-4,5-5 5,-1 0 2,-5 2-3,4 2 5,-2 1-1,-3-1 1,-1 7 5,3-4-9,-8 5 6,4 3-4,-6 5 5,0 5-8,-3-2 3,1 2 1,-1 1 2,-2 0-8,2 1 2,-3 0 0,2 4-2,1-4 1,-3 3-2,5-3 2,0 1-7,0-4-2,6-1 6,-1-10-1,7-4 0,1-4-6,-2 1 8,1-2-5,4-2-12,0 2 13,-2-2-3,5-2 2,0-8 3,-7 15-5,7-8 4,0-7-11,-6 9-5,6-9-7,0 0 2,0 0-9,0 14-17,0-14-12,0 0-20,0 0-18,0 0-128,0 0-239,0 0 106</inkml:trace>
          <inkml:trace contextRef="#ctx0" brushRef="#br0" timeOffset="92657.2655">6376 9860 1,'0'0'92,"0"0"-14,0 0 3,0 0-5,0 0 1,0 0-6,0 0-13,-25 14 10,25-14-15,-11 4-9,11-4 7,-10 7-10,5-1 10,-5 1-4,-1-1-2,-4 7 3,-3 2-8,-13 7 8,5 3-8,-8 1-13,-3 4 11,-2 2-3,-18 7-2,2 4-4,1 1-3,-3 0 2,1-7-5,2 4 5,-3 0-12,18-12-1,-4-1 3,-11 13-2,18-15-6,2 0 4,1-3-5,2 1 7,10-6-5,-5 4-4,5-7-7,6 2-8,0-8-4,5 1-9,-1 1-7,-2-4-7,8-2-8,0 1-6,5-6-5,0 0-31,0 0-111,-5 7-212,5-7 94</inkml:trace>
          <inkml:trace contextRef="#ctx0" brushRef="#br0" timeOffset="91989.2286">5201 10017 20,'0'0'96,"0"0"8,0 0-17,0 0 0,0 0-15,0 0 2,0 0-9,0 0-7,0 0-6,-33 19 1,17-9-13,1-2 7,-3 7-2,-3-4-2,-1 6-3,-14 4 2,-1-2-3,-2-1-3,-2 4-1,0-2 4,0 0-9,-4 0-4,5-1 5,-2-3-6,2 1-6,1 0-1,3-7-6,-3 4 1,5-3 2,6-1 1,5-4-10,-1 0 6,3 0-4,3-2 0,6 0 3,-1 0-6,2 0-16,4-2-10,7-2-19,-15 1-27,15-1-51,0 0-78,0 0-211,0 0 93</inkml:trace>
          <inkml:trace contextRef="#ctx0" brushRef="#br0" timeOffset="96853.3597">7458 10243 56,'0'0'53,"0"0"-3,-7-5 0,7 5-14,0 0-1,0 0 4,0 0-4,0 0-7,0 0-2,0 0 0,0 0-7,0 0-4,0 0 5,0 0-7,0 0-2,0 0 6,0 0-6,0 0-4,0 0 3,0 0-3,0 0 3,0 0-3,0 0-5,0 0 6,0 0-4,7-19 4,-7 19 2,0 0-4,0 0-8,0 0 7,0 0-5,0 0 7,7-7-11,-7 7 9,0 0-5,0 0 3,0 0-1,7-7 0,-7 7-1,0 0 3,0 0-4,0 0-2,7-6 3,-7 6-3,0 0 0,0 0 2,6-8-2,-6 8 0,0 0-1,7-5 4,-7 5 1,0 0 1,0 0 0,5-8 0,-5 8-4,0 0-1,0 0 0,7-8 4,-7 8-6,0 0 5,0 0 3,0 0-2,4-10 0,-4 10-3,0 0 2,0 0-1,5-8 0,-5 8 3,0 0 7,0 0 3,0 0-3,0 0-3,2-12-6,-2 12 7,0 0-1,0 0 2,0 0-4,0 0 1,5-9 2,-5 9-5,0 0 3,0 0 5,0 0-7,2-9 1,-2 9 0,0 0-3,0 0 4,0 0-6,0 0 1,0 0 0,6-4 1,-6 4 5,0 0-12,0 0 19,0 0 2,0 0 8,0 26 8,0-15 4,-3 5-1,-5 8-3,-1-2 2,1 2 0,-7 9-12,1-1 9,-3 3-5,-1-4-12,1 3 3,-1 0-6,2 0 5,2-2-6,-4 0 5,5-2 0,3-5-4,2-3 1,1 0-1,2-1-7,-1-6-3,3-2-16,0 1-14,2-3-8,-2-3-4,3-8-23,-2 16-38,2-16-59,0 12-175,0-12 78</inkml:trace>
        </inkml:traceGroup>
      </inkml:traceGroup>
    </inkml:traceGroup>
    <inkml:traceGroup>
      <inkml:annotationXML>
        <emma:emma xmlns:emma="http://www.w3.org/2003/04/emma" version="1.0">
          <emma:interpretation id="{074DF015-E16B-4DCD-9DB9-37728305C212}" emma:medium="tactile" emma:mode="ink">
            <msink:context xmlns:msink="http://schemas.microsoft.com/ink/2010/main" type="paragraph" rotatedBoundingBox="3964,11086 10978,12190 10775,13482 3760,12378" alignmentLevel="1"/>
          </emma:interpretation>
        </emma:emma>
      </inkml:annotationXML>
      <inkml:traceGroup>
        <inkml:annotationXML>
          <emma:emma xmlns:emma="http://www.w3.org/2003/04/emma" version="1.0">
            <emma:interpretation id="{E887F5C5-155F-4919-9C6B-A13881064D2F}" emma:medium="tactile" emma:mode="ink">
              <msink:context xmlns:msink="http://schemas.microsoft.com/ink/2010/main" type="line" rotatedBoundingBox="3964,11086 10978,12190 10775,13482 3760,12378"/>
            </emma:interpretation>
          </emma:emma>
        </inkml:annotationXML>
        <inkml:traceGroup>
          <inkml:annotationXML>
            <emma:emma xmlns:emma="http://www.w3.org/2003/04/emma" version="1.0">
              <emma:interpretation id="{495BDC19-1114-44AA-9A72-AF928EB8A3E7}" emma:medium="tactile" emma:mode="ink">
                <msink:context xmlns:msink="http://schemas.microsoft.com/ink/2010/main" type="inkWord" rotatedBoundingBox="3964,11086 5835,11380 5665,12462 3794,12168"/>
              </emma:interpretation>
              <emma:one-of disjunction-type="recognition" id="oneOf12">
                <emma:interpretation id="interp60" emma:lang="en-US" emma:confidence="0.5">
                  <emma:literal>at</emma:literal>
                </emma:interpretation>
                <emma:interpretation id="interp61" emma:lang="en-US" emma:confidence="0">
                  <emma:literal>act</emma:literal>
                </emma:interpretation>
                <emma:interpretation id="interp62" emma:lang="en-US" emma:confidence="0">
                  <emma:literal>ate</emma:literal>
                </emma:interpretation>
                <emma:interpretation id="interp63" emma:lang="en-US" emma:confidence="0">
                  <emma:literal>are</emma:literal>
                </emma:interpretation>
                <emma:interpretation id="interp64" emma:lang="en-US" emma:confidence="0">
                  <emma:literal>ale</emma:literal>
                </emma:interpretation>
              </emma:one-of>
            </emma:emma>
          </inkml:annotationXML>
          <inkml:trace contextRef="#ctx0" brushRef="#br0" timeOffset="79259.8168">1833 10139 5,'9'1'153,"-9"-1"-17,15 8 9,-8-7-7,-7-1 7,11 3-6,-11-3 2,0 0-3,0 0-11,14-8-1,-14 8-7,0 0-8,1-13-7,-1 13-13,-1-12-5,1 12-1,-11-15-15,4 7-1,-4-1-4,-3 2-8,-3 2-4,-1 0-6,-7-3-4,-6 7-3,-3 1-4,-4 0-4,-2 4 1,-2 3 0,2 7-2,-1 0 3,1 4-1,3 0-7,2 5 2,1 3-7,4 1 1,1-1-3,-1 6 0,5 0-1,4-1 0,2 3-3,1-2 1,7-7-1,5 1-2,3-1-2,-1 1 5,6-2-4,5 2-1,1-2-3,4-5 5,4-2-1,-1-6-6,7 0 3,1-4-4,0-3 2,-1 0 2,4-8-3,1 1 4,0-5 0,5-13-1,1 2 0,-2-1-1,-5-4-8,1 2 6,-9 1-1,0-1 3,-4 2-2,1-4 0,-3 3-3,-3-3 0,-2 0 2,0-1-2,-3 1 0,0 0-2,-3 0-1,-1 5 2,0 2 3,2 4 8,-2 3 0,0 10 1,-2-14-6,2 14-2,0 0-2,5-10-1,-5 10-2,0 0 2,0 0 1,0 0 1,9 39-2,-3-18 3,5 2-4,-4 1 3,0 2-2,3-3 3,-1 2-4,4 6 4,-2-7-3,6 6 1,-3-7 3,-2 1-13,2-1-11,3 6-11,-3-4-25,1-5-23,-1 0-31,3-3-18,-5-4-16,2-4-8,-1-2-22,-1 0-60,-4-7-126,8 2-386,-1-4 170</inkml:trace>
          <inkml:trace contextRef="#ctx0" brushRef="#br0" timeOffset="80904.986">2519 9787 39,'7'-12'132,"-7"12"-8,6-9-4,-4 2-6,-2 7-3,6-10-7,-6 10 1,1-8-4,-1 8-4,0 0-5,5-10-5,-5 10-8,0 0-8,0 0-2,0 0-4,0 0-10,0 0-9,0 0 1,0 0-9,-21-1 0,21 1-1,-21 10 2,8-1-5,-1 0 1,-4 4 4,-5 5 5,-5 4-5,-3 2-1,1 4-6,-2 1 5,-3 4-1,1 2 5,-11 10-1,17-11 1,-4 3-4,3-3-3,2 1-1,1-1-7,1-1 4,2 0-5,1-6-1,8-3-3,2-5-4,6 1 1,-4-4-3,2-4 4,3 2-2,2-2-3,-1-2 2,-1 0-2,4 0-2,1-10-2,-6 13 0,6-13 2,0 13-2,0-13-3,-5 5 3,5-5-3,0 0 0,-2 11 1,2-11 0,0 0-4,0 0 1,0 0-2,0 0 2,0 0-1,0 0 4,0 0-3,0 0 1,0 0 2,0 0-1,0 0-2,0 0 1,0 0-2,0 0 0,7 10-4,-7-10 2,0 0 1,0 0-2,0 0 0,0 0 0,0 0 0,17-3 1,-17 3-2,0 0 0,0 0 2,0 0-1,11 0-8,-11 0 5,0 0-2,0 0 3,9 8-1,-9-8 2,7 6 0,-7-6-1,5 8 4,-1-1 0,2 0 0,1-1 5,-2 1-8,2 3 11,2 1-5,-2 0-2,4 3 6,1 0 0,1 3 6,-6 0 3,11 1-7,-1 0 4,-2-3-2,3 3-4,0-4 2,1 3 0,4-1 0,2-2-4,-2-2 1,-2 0 2,2-1 0,2-3-4,0-1-2,0-1 0,-2-1-18,-5 2-12,-2-3-19,2 0-25,0-1-20,-4 1-33,1-1-32,-1-3-56,-6 0-176,8 0-416,-16 0 185</inkml:trace>
          <inkml:trace contextRef="#ctx0" brushRef="#br0" timeOffset="79609.8859">2639 10201 86,'19'-16'229,"2"1"-4,-6 4-9,-3 3-10,0 1-14,-5-1-11,3 3-16,-10 5-13,8-8-21,-8 8-1,0 0-8,0 0-1,0 0-11,-24 22-1,2-7-10,-13 8-3,-2-1-16,-5 3 2,-1-3-4,4 3-8,-1 0-7,-3-2 1,-1-2-2,7-2 0,2 1-6,5-4-4,9-3-4,5-3-6,2-2-4,5 0-7,0 2 1,0 1-3,2-6-4,3 3-2,4-8-2,0 0-6,11 22 6,3-18-1,2 2 1,8 0 3,2-1-7,15 0 0,-2-3 0,2-2 1,2-2-1,-4 2-6,3-4-1,-2 1 1,-2-2 0,2 1-2,-12-1-2,1 4-6,-2-7-10,1 4-14,-5 2-17,-6-1 0,1 2-17,-1-2-16,-1 0-18,-2 3-18,-14 0-19,16 3-20,-16-3-12,9 1-8,-9-1-16,0 0-30,6 6-175,-6-6-421,0 0 187</inkml:trace>
          <inkml:trace contextRef="#ctx0" brushRef="#br0" timeOffset="79937.2007">2259 10741 155,'-15'2'205,"15"-2"-11,0 0-15,0 0-14,-13 2-10,13-2-11,0 0-10,0 0-3,0 0-1,0 0-6,0 0-2,0 0-7,0 0-4,36 12-5,-22-11-8,2 2-4,2-1-4,7 1-3,0-2-8,1 5-2,5-6-3,5 2-9,3-1-2,-2 2-3,2-1-6,2 0-9,-2-1 1,0-1-6,1 0-3,-3 3-5,1-6 0,-9 6-6,0-2-1,-2 2-3,-1-6-4,-2 3-13,-6 3-12,-1-1-17,-3-2-15,-6 0-19,5 0-18,-13 0-15,15 4-17,-15-4-12,11 2-18,-11-2-17,0 0-21,10 0-216,-10 0-424,0 0 188</inkml:trace>
        </inkml:traceGroup>
        <inkml:traceGroup>
          <inkml:annotationXML>
            <emma:emma xmlns:emma="http://www.w3.org/2003/04/emma" version="1.0">
              <emma:interpretation id="{C5CD6B6F-3357-4CFC-B47E-4C8E9E396999}" emma:medium="tactile" emma:mode="ink">
                <msink:context xmlns:msink="http://schemas.microsoft.com/ink/2010/main" type="inkWord" rotatedBoundingBox="6233,11686 6998,11806 6895,12458 6130,12338"/>
              </emma:interpretation>
              <emma:one-of disjunction-type="recognition" id="oneOf13">
                <emma:interpretation id="interp65" emma:lang="en-US" emma:confidence="0.5">
                  <emma:literal>Z</emma:literal>
                </emma:interpretation>
                <emma:interpretation id="interp66" emma:lang="en-US" emma:confidence="0">
                  <emma:literal>W</emma:literal>
                </emma:interpretation>
                <emma:interpretation id="interp67" emma:lang="en-US" emma:confidence="0">
                  <emma:literal>z</emma:literal>
                </emma:interpretation>
                <emma:interpretation id="interp68" emma:lang="en-US" emma:confidence="0">
                  <emma:literal>£</emma:literal>
                </emma:interpretation>
                <emma:interpretation id="interp69" emma:lang="en-US" emma:confidence="0">
                  <emma:literal>3</emma:literal>
                </emma:interpretation>
              </emma:one-of>
            </emma:emma>
          </inkml:annotationXML>
          <inkml:trace contextRef="#ctx0" brushRef="#br0" timeOffset="83913.5798">3707 10278 105,'-6'6'122,"6"-6"-7,0 0-5,0 0-13,-5 6 1,5-6-8,0 0-4,0 0-1,0 0-5,-7 8-3,7-8-2,0 0-7,-7 4 0,7-4 2,0 0 5,-8 6-13,8-6 7,0 0-2,-10 5 0,10-5-12,0 0 6,-11 3 3,11-3-5,-7 6-2,7-6-1,0 0 3,-14 3-5,14-3-4,-10 3-3,10-3 3,0 0-8,-15 2 8,15-2 3,-11 1 1,11-1-2,0 0 2,0 0 3,-17-1 1,17 1-8,0 0-1,0 0-3,0 0-6,-11-6-6,11 6-1,0 0-7,0 0 0,0 0-2,12-25-1,-3 21-6,1-5-7,2 0 2,3 1 0,1 2-3,0-2 2,2 1-4,0 0-4,2 0 4,-1 3 2,4 1-5,-2 1 1,-1-1-2,-2 3 2,1 0-5,-1 3 4,0 1 1,-3 0-4,0 1 0,-2 5 0,-3 1-1,-2 0 3,-2 1 3,-4 5 5,2 4 9,-5 5 5,-2-3-1,-9 9-3,-2-1-1,-1-1 4,-8 5-2,0 1 2,-1-4 1,-7 0-1,5 0 1,-5-5 7,5 1-4,1-4 5,10-6 1,-3-3-4,2-1-2,5-3 3,-1-2-4,5-3-4,1-3 0,-2 4 2,2-1-5,6-6-3,-4 8 0,4-8 0,0 0-3,0 0 3,22 4 1,-5-8-4,11 0-7,8-6 4,0-2-1,3 2 2,0-1-1,-1 3-5,0-2-1,-1 4 2,-10-4-4,8 0 0,-7 0 5,8-2-1,-8 2-2,8 1-3,-12 0 2,1 1-4,1 0 1,-3 1-2,3-1-5,-2 0-11,-12 2-24,-2 2-14,1 0-33,-1 1-30,-10 3-36,11-4-25,-11 4-35,0 0-72,0 0-191,0 0-517,0 0 229</inkml:trace>
          <inkml:trace contextRef="#ctx0" brushRef="#br0" timeOffset="82786.2302">3867 10256 92,'0'0'124,"0"0"-2,0 0-7,0 0-7,0 0-14,0 0-1,0 0-5,0 0-4,0 0-2,12 0-7,-12 0-4,0 0 3,0 0-3,0 0-2,0 0-7,0 0 1,0 0 0,0 0-4,0 0-1,0 0-1,0 0-2,0 0-4,0 0 2,0 0 0,0 0-5,0 0 0,0 0 1,0 0-2,0 0 1,0 0-2,0 0 2,0 0 0,0 0-1,0 0-7,0 0 2,10 7 0,-10-7-2,0 0-3,0 0 2,0 0-1,0 0 2,0 0-3,0 0 1,0 0-4,0 0-2,0 0-2,0 0-9,0 0 4,0 0-2,0 0-5,0 0 0,0 0-7,0 0 3,0 0 1,0 0-2,0 0 1,0 0 3,0 0-6,0 0 4,0 0-6,0 0-2,0 0 2,0 0-1,0 0 4,0 0-2,0 0-2,16-3 2,-16 3 0,0 0-4,0 0-2,0 0 5,0 0-1,0 0-5,0 0 4,0 0-3,0 0 0,0 0 3,0 0-3,0 0-3,0 0 2,0 0-5,0 0 6,0 0 2,0 0-5,0 0 4,0 0-2,0 0-1,0 0 2,0 0-2,0 0-4,0 0 4,0 0-1,0 0 2,0 0-4,0 0 2,0 0 1,8 3-5,-8-3 3,0 0 0,0 0 1,0 0 3,0 0-3,0 0 0,0 0-2,0 0 2,0 0-1,0 0 0,0 0-1,0 0 3,0 0-1,0 0-3,0 0 0,0 0 2,0 0 1,0 0 2,0 0-3,0 0 0,0 0 2,0 0 1,0 0-3,0 0 3,0 0-2,0 0 0,0 0 1,0 0 0,0 0-5,0 0 7,0 0-3,0 0 4,0 0-4,0 0 3,0 0-3,0 0 0,0 0 1,0 0 0,0 0-2,0 0 2,0 0-2,0 0 0,0 0-1,0 0 4,0 0 0,0 0-3,0 0 0,0 0-1,0 0 2,0 0 2,0 0-3,0 0-2,0 0 1,0 0 1,0 0 0,8-8 0,-8 8 0,0 0 1,0 0-5,0 0 7,0 0-6,0 0 3,0 0 0,10-4 0,-10 4-2,0 0 5,0 0-3,0 0-4,0 0 3,0 0 0,0 0-2,0 0 5,0 0-1,0 0-2,0 0 2,0 0 1,0 0-3,0 0 1,0 0 0,0 0 1,0 0 0,8-3 0,-8 3-5,0 0 4,0 0 0,0 0-3,0 0 0,0 0 7,0 0-4,0 0 2,0 0-4,0 0 4,0 0-2,0 0 0,0 0 0,0 0 0,0 0-3,0 0 2,0 0-3,0 0 7,0 0-7,0 0 4,0 0 0,0 0 1,0 0-4,0 0 5,0 0-2,0 0 2,0 0-3,0 0-5,0 0 6,0 0 3,0 0-9,0 0 11,0 0-4,0 0 1,0 0-1,0 0 0,0 0-2,0 0 6,0 0-6,0 0 5,0 0-4,0 0 4,0 0-4,0 0 3,0 0-5,0 0 5,0 0-3,0 0 0,0 0-1,0 0 2,0 0-1,0 0 2,0 0-3,0 0 0,0 0-4,0 0-2,0 0-3,0 0-9,0 0 3,0 0-9,0 0-6,-2-15-11,2 15-8,0 0-15,0 0-7,0 0-9,0 0-5,5-11-19,-5 11-11,0 0-13,7-10-13,-7 10-37,6-5-173,-6 5-380,7-10 168</inkml:trace>
        </inkml:traceGroup>
        <inkml:traceGroup>
          <inkml:annotationXML>
            <emma:emma xmlns:emma="http://www.w3.org/2003/04/emma" version="1.0">
              <emma:interpretation id="{06364E10-4020-4B8A-9FE2-79F1E8CF05C4}" emma:medium="tactile" emma:mode="ink">
                <msink:context xmlns:msink="http://schemas.microsoft.com/ink/2010/main" type="inkWord" rotatedBoundingBox="8064,12071 10926,12522 10775,13482 7913,13032"/>
              </emma:interpretation>
              <emma:one-of disjunction-type="recognition" id="oneOf14">
                <emma:interpretation id="interp70" emma:lang="en-US" emma:confidence="0.5">
                  <emma:literal>0100</emma:literal>
                </emma:interpretation>
                <emma:interpretation id="interp71" emma:lang="en-US" emma:confidence="0">
                  <emma:literal>01000</emma:literal>
                </emma:interpretation>
                <emma:interpretation id="interp72" emma:lang="en-US" emma:confidence="0">
                  <emma:literal>010</emma:literal>
                </emma:interpretation>
                <emma:interpretation id="interp73" emma:lang="en-US" emma:confidence="0">
                  <emma:literal>01100</emma:literal>
                </emma:interpretation>
                <emma:interpretation id="interp74" emma:lang="en-US" emma:confidence="0">
                  <emma:literal>011000</emma:literal>
                </emma:interpretation>
              </emma:one-of>
            </emma:emma>
          </inkml:annotationXML>
          <inkml:trace contextRef="#ctx0" brushRef="#br0" timeOffset="89417.3927">5460 11154 90,'0'0'81,"0"0"5,0-10-8,0 10 0,0 0-7,0 0-12,-3-11 2,3 11-2,0 0-14,-3-11-2,3 11 3,0 0 4,0 0 2,0-12-5,0 12-2,0 0 2,-6-9-2,6 9-3,0 0 5,0 0-3,-2-13-7,2 13 6,0 0 1,-4-12 3,4 12-7,-3-8 5,3 8-8,0 0-1,-6-13 5,6 13-2,-5-7 2,5 7-7,0 0 3,-5-11-4,5 11-7,0 0 5,-5-8 2,5 8-4,0 0-1,-6-8-3,6 8-4,0 0 0,0 0 1,-9-3-4,9 3-1,0 0-3,0 0 0,0 0 0,0 0-6,0 0 4,-21 11-4,15-8 0,6-3 1,-7 12 2,4-4-2,-2 0 2,1 6-1,-5 0 5,7 2-2,-4 2 3,2 1-2,-2 2 3,1 0 0,5 1-3,-3-7-1,2 5-1,1 4 1,1-8 1,2 2-4,-3 4-5,5-5 9,-2-2-2,4 6-1,1-5 0,1 2-2,3 1 2,1 1 3,-1-4 0,-1-4-5,5-3 4,-1 1 8,0-2-2,6 2 6,3-3 1,-2-2 2,4-3 2,-1-1-7,2-2 5,-3-3-5,-8 1-3,11-4 3,-9 3 1,3-3-4,1-4 0,-1 2 0,-6-1-1,0 0 0,3-2-4,-4 2-3,-4-4 4,3 2-3,-8-3 2,4 0 5,-3 1 0,0 1-3,-6-3-1,3 1-4,-3-2 1,-3 0 0,0 0-2,-2-2-3,-2 3 0,-2-6-1,-3 3 0,4 1 2,-2 2-7,-6-2 3,4 1-1,-6 0 2,0 3-3,3 3-1,-2-3 4,-8 4-7,9 3 2,-2-2 4,-2 1-7,4 2 5,1 3-1,-6-1-4,6 1 2,-1 2 1,1-1-2,1 2 2,2 0-1,-4 2 2,4-1-1,-3 3-2,6-1-3,-6 2-13,2-2-14,5 5-13,-2-3-17,2 1-14,1 2-16,2 2-15,-4-2-10,5 0-7,4 3-16,0-11-25,1 18-194,5-9-387,2 0 170</inkml:trace>
          <inkml:trace contextRef="#ctx0" brushRef="#br0" timeOffset="90047.1657">6369 10968 81,'0'0'96,"0"0"-12,0 0 6,0 0-9,0 0-2,0 0-13,-5-8 0,5 8 3,0 0-7,0 0 0,0 0-6,0 0-5,0 0-5,0 0-2,0 0 3,-9-5-6,9 5 7,0 0 4,0 0-5,0 0-3,0 0 3,0 0-8,0 0 3,0 0-11,0 0 12,0 0-3,0 0-2,0 0 2,-12-3 0,12 3 3,0 0-6,0 0 1,0 0 4,0 0-1,0 0 1,0 0-3,0 0 3,0 0 0,-8-6 0,8 6-1,0 0-6,0 0 1,0 0-2,0 0-7,0 0-5,0 0-1,0 0-3,0 0-2,0 0-2,-5 21 4,5-21 0,5 26 3,-5-8-1,2 3 1,1 3 1,0 2 3,4 7 1,-2-1 2,-2 1-5,7 0 2,-7-7-1,2-1-3,4 1-5,-2-1 4,1-1-2,-3 0-3,2-1-5,-1-2 6,-5-4-6,5 0-4,0-2 6,-4-1-1,4-1 2,-2 0-3,-4-3-4,0-1 4,0-9-2,3 14-1,-3-14 0,3 8-3,-3-8 0,2 8 2,-2-8-1,0 0 3,7 12-5,-7-12-7,0 0-13,0 0-16,0 0-15,11 0-19,-11 0-12,0 0-17,0 0-15,23-12-11,-15 4-13,0 3-30,2-2-166,-2-3-358,2 1 158</inkml:trace>
          <inkml:trace contextRef="#ctx0" brushRef="#br0" timeOffset="90630.0142">6855 11162 144,'0'0'152,"0"0"-4,-4-14-13,4 14-8,0 0-3,-3-12-13,3 12-8,0 0-7,-6-9-9,6 9 0,0 0-4,-4-9-5,4 9-2,0 0-6,0 0-2,-6-8-4,6 8-6,0 0 0,0 0-10,0 0 0,0 0-4,0 0-5,-11-5-9,11 5 4,0 0-1,0 0-5,0 0-2,-16 10-1,16-10-1,-9 10 1,4-4-1,1 2 1,1 1-4,-3 4-7,2-1 12,1 2-7,-2 0 3,-1-1-2,6 3 2,-3-2-1,3 2-2,3-3 0,0 4-1,0-3-2,4-1-5,-2 1 4,6 0 2,-1 0-6,0-3 0,4 0 6,-2-1 5,4-4-1,6 1-3,0-1 2,0-2 0,5-2-1,-2 0-5,1-4-1,-1 2 0,2-4-2,-2-1 1,1-2-3,-4 1 4,5-2-5,-4 0-2,0-2 2,-2 1 0,-6-1-1,-3 0 3,0 1-5,0-5 3,-4 4 0,-2-2 0,-3-2 1,1 0 0,-4 4 1,0-7-3,0 5 5,-6-5-2,-1 4 0,-4-1-1,2 0-3,-10-1 1,1 1-3,-2 1-1,-1 1 2,4 5-2,-4-4-1,-3 4-1,4 1 0,2 1 4,-1 2-3,-7-2 0,4 2 0,4 1 1,2 2-2,-4 0-1,4 2-2,-2 0 5,7 0-4,-2 0-5,4 2-11,9-4-15,-16 4-12,8 2-12,8-6-8,-8 8-14,8-8-1,-4 8-15,4-8-1,0 0-17,0 0-21,15 11 0,-5-8-30,-2 1-161,7-4-350,-4 0 156</inkml:trace>
          <inkml:trace contextRef="#ctx0" brushRef="#br0" timeOffset="91151.4302">7692 10972 179,'8'-1'181,"-8"1"-15,0 0-16,0 0-5,6-7-14,-6 7-12,0 0-8,0 0-16,0 0-4,0 0-10,0 0-8,0 0-2,0 0-4,-18 29-3,15-22-6,0 4-6,1-3-5,-1 2 0,0 3-2,3-1-4,-4 2-1,4-1 1,7 2-2,-3-1-5,-1 1 0,1 0 5,4 0-1,2-1-5,1 1-1,-3-2-3,9 3-1,1-1-6,-5-4 3,8 2-5,1-1-1,-3-3 0,-1-2-3,5-1 4,0-1-1,1-2-1,1-2-2,0 2-3,2-3-1,-1-3-3,-4-1 2,2 1 1,-1-2-4,-4 0 1,4-3-4,-3 0 3,-5 0-5,2 0 3,-3-4 5,-2 2-5,-1-2-1,-2 1 3,0-1-1,-2-3-3,-1 3 4,-1-3 4,-2 3-3,0-4 7,-2 2-4,-1-2 2,-4 1-2,0 3-1,-2-4 0,1 2-2,-6 3-1,-2-2 3,1 1-4,-1 3 0,-3 0-2,-7-2 2,2 3-7,1 1 4,-3 0-2,1 5 3,-6-2-2,3 4 0,-3 0 0,-9 3 3,8 0-5,-1 3 0,-6 0 1,0-2-1,8 4-1,-1 0 5,3 0-10,1 0 5,2-1 0,1 1-4,5-2-17,3-1-23,2 2-20,-1-1-27,4 0-21,0 0-28,9-6-24,-12 6-62,3-4-117,9-2-371,-8 3 163</inkml:trace>
        </inkml:traceGroup>
      </inkml:traceGroup>
    </inkml:traceGroup>
  </inkml:traceGroup>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38.10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FD2E761-2ED3-4A46-901A-27FDF30B893A}" emma:medium="tactile" emma:mode="ink">
          <msink:context xmlns:msink="http://schemas.microsoft.com/ink/2010/main" type="writingRegion" rotatedBoundingBox="24611,6757 22681,10370 18649,8217 20579,4604"/>
        </emma:interpretation>
      </emma:emma>
    </inkml:annotationXML>
    <inkml:traceGroup>
      <inkml:annotationXML>
        <emma:emma xmlns:emma="http://www.w3.org/2003/04/emma" version="1.0">
          <emma:interpretation id="{62874C0D-92E3-4E12-8097-0C9D1381F95E}" emma:medium="tactile" emma:mode="ink">
            <msink:context xmlns:msink="http://schemas.microsoft.com/ink/2010/main" type="paragraph" rotatedBoundingBox="24140,8810 21194,8890 21152,7314 24097,7235" alignmentLevel="2"/>
          </emma:interpretation>
        </emma:emma>
      </inkml:annotationXML>
      <inkml:traceGroup>
        <inkml:annotationXML>
          <emma:emma xmlns:emma="http://www.w3.org/2003/04/emma" version="1.0">
            <emma:interpretation id="{9C4F3D6F-1544-4B57-AE26-2D84BB81BD9A}" emma:medium="tactile" emma:mode="ink">
              <msink:context xmlns:msink="http://schemas.microsoft.com/ink/2010/main" type="line" rotatedBoundingBox="24140,8810 21194,8890 21152,7314 24097,7235"/>
            </emma:interpretation>
          </emma:emma>
        </inkml:annotationXML>
        <inkml:traceGroup>
          <inkml:annotationXML>
            <emma:emma xmlns:emma="http://www.w3.org/2003/04/emma" version="1.0">
              <emma:interpretation id="{F81CFD41-9133-4383-A46F-F844C9C8E275}" emma:medium="tactile" emma:mode="ink">
                <msink:context xmlns:msink="http://schemas.microsoft.com/ink/2010/main" type="inkWord" rotatedBoundingBox="24002,7306 24192,7820 23751,7982 23561,7469"/>
              </emma:interpretation>
              <emma:one-of disjunction-type="recognition" id="oneOf0">
                <emma:interpretation id="interp0" emma:lang="en-US" emma:confidence="0.5">
                  <emma:literal>@</emma:literal>
                </emma:interpretation>
                <emma:interpretation id="interp1" emma:lang="en-US" emma:confidence="0">
                  <emma:literal>c</emma:literal>
                </emma:interpretation>
                <emma:interpretation id="interp2" emma:lang="en-US" emma:confidence="0">
                  <emma:literal>C</emma:literal>
                </emma:interpretation>
                <emma:interpretation id="interp3" emma:lang="en-US" emma:confidence="0">
                  <emma:literal>&amp;</emma:literal>
                </emma:interpretation>
                <emma:interpretation id="interp4" emma:lang="en-US" emma:confidence="0">
                  <emma:literal>.</emma:literal>
                </emma:interpretation>
              </emma:one-of>
            </emma:emma>
          </inkml:annotationXML>
          <inkml:trace contextRef="#ctx0" brushRef="#br0">10462-1660 125,'0'0'130,"0"0"-10,0 0-2,0 0-15,0 0-8,0 0-6,0 0-5,0 0-14,0 0-2,0 0-10,0 0 10,0 0-10,0 0-3,0 0 2,0 0-1,0 0-3,0 0 1,0 0-5,0 0 2,0 0 1,18 2-6,-18-2 4,0 0-2,0 0-3,0 0-3,0 0-6,0 0 0,0 0-4,0 0-4,0 0-1,0 0-6,0 0 3,0 0-1,0 0-8,0 0 4,0 0-5,0 0 1,0 0-1,0 0 2,0 0 1,0 0-5,0 0 2,4 10 2,-4-10-1,0 0 2,0 0-6,0 0 5,0 0-1,0 0-4,0 0 3,0 0-2,0 0 0,0 0-1,0 0 0,0 0-4,0 0 4,0 0-3,0 0-2,0 0-1,0 0 0,0 0 3,0 0 3,0 0-2,0 0 2,0 0-1,0 0 2,0 0-3,0 0 3,0 0-1,0 0 0,0 0 0,0 0 2,0 0-4,0 0 5,0 0-2,0 0-4,0 0 0,0 0-2,0 0 0,0 0-2,0 0 2,0 0 1,0 0-6,0 0 7,0 0 1,0 0 0,0 0-2,0 0 5,0 0-2,0 0 3,0 0-6,0 0 0,0 0 3,0 0-2,0 0-3,0 0 3,0 0-1,0 0 0,0 0 0,0 0 5,0 0-7,0 0 2,0 0-1,0 0 1,0 0-1,0 0 1,0 0 0,0 0-4,0 0 2,0 0 2,0 0-1,0 0 6,0 0 0,0 0 2,0 0 0,0 0 1,0 0-1,0 0-4,0 0 5,0 0 4,0 0-2,0 0 0,0 0 0,0 0 0,0 0-1,0 0 1,0 0-3,0 0 1,0 0-4,0 0 1,0 0 0,0 0-1,0 0-3,0 0 2,0 0 0,0 0 1,0 0-3,0 0-4,0 0-1,8-12-2,-8 12-1,0 0 6,0 0-5,0 0 6,0 0-8,0 0 6,0 0-4,0 0 5,7-9-2,-7 9-2,0 0 0,0 0-2,7-7 1,-7 7 4,0 0-4,0 0 2,6-7-2,-6 7 0,0 0 1,8-5-4,-8 5 5,0 0 0,8-7-5,-8 7 5,0 0-2,0 0 3,0 0 0,3-8-3,-3 8-2,0 0 2,0 0 3,0 0 0,0 0 0,10-6 0,-10 6 5,0 0 0,0 0 0,0 0 4,4-7-2,-4 7-1,0 0 3,3-8 4,-3 8-4,0 0-2,0 0 3,0 0 4,5-8-11,-5 8 12,0 0-6,0 0 0,0 0 1,0 0-1,6-9 3,-6 9 0,0 0 2,0 0-3,0 0-1,0 0 4,0 0-1,0 0-3,0 0 4,0 0-3,0 0 1,7-8 3,-7 8 2,0 0-8,0 0 9,0 0-8,0 0 7,0 0-4,0 0 3,0 0 0,0 0 2,0 0-1,0 0 0,0 0-7,0 0 2,0 0-1,0 0 8,0 0-11,0 0 4,1-9-5,-1 9 7,0 0-3,0 0-1,0 0-5,0 0 7,0 0-5,7-7 5,-7 7-4,0 0 4,0 0-2,0 0 2,0 0 3,0 0 4,0 0-5,0 0 1,0 0 7,4-10-4,-4 10-1,0 0-4,0 0 6,0 0 5,5-8-2,-5 8 0,0 0 4,0 0 2,0 0-3,0 0 5,7-4-13,-7 4 8,0 0-7,0 0 5,0 0-14,0 0 6,0 0-2,0 0-3,0 0 0,0 0-4,0 0 0,0 0-4,0 0 5,0 0-4,0 0-8,0 0 7,0 0-4,0 0 6,0 0-16,0 0 7,0 0-6,0 0 2,0 0-3,0 0 9,0 0-1,0 26 3,0-26-4,-6 14-2,6-14 0,-4 16-2,4-7 9,0-9 4,-2 21-4,1-8-8,-2-1 3,3 2-4,-3-2 0,3 2 4,-4-2 2,3 1 5,-3-1-7,2 2 2,2-2 1,-1 2-1,0-4-6,-4-1 3,5 2 7,0-11-3,-4 22 1,4-13 2,-1 0-4,1-9 3,0 18-3,0-18 2,0 18-5,0-10 4,0-8-5,0 14 0,0-14 4,1 15 9,3-8-13,-4-7 6,0 16 0,0-10-4,0-6 2,0 14-1,5-8 1,-5-6-2,0 13-5,0-13 13,1 11-5,-1-11-2,1 10 7,-1-10 0,5 10-10,-5-10 3,2 7 1,-2-7-5,4 11 10,-4-11-6,0 0 4,6 7 0,-6-7-4,6 7 6,-6-7-2,7 4-3,-7-4-14,7 7 18,-7-7 0,8 4 3,-8-4-3,10 6-3,-10-6 3,11 2 4,-11-2-9,12 6 5,-6-3-2,-6-3 0,11 3 2,-11-3 1,15 1 3,-15-1-3,16 0-3,-16 0 5,18 0-2,-18 0-2,15-1-3,-15 1 5,19-3-5,-10 0-9,-9 3 8,15-7 7,-8 6-4,-7 1 1,18-6-1,-11 2 8,-7 4-9,11-7 13,-2-1-8,-4 4-4,2-2-4,4-5 3,-4 4-3,1-1 2,4-2 8,-5-2-6,2 1-6,0 2 12,0-1-4,0-4 2,-5 5-7,4-4 8,-1 4 2,-3 0 3,-1 0-2,7-2 3,-10 1-5,5 1 5,-3 1 1,-2 8 6,5-17-8,-2 8 8,-3 9-8,4-19 3,-4 11-1,0 8 3,0-20-2,0 10 3,0 10-1,-1-17-1,1 17-2,0-16-3,-3 9-1,3 7 8,-7-15-7,6 7 2,1 8-3,-7-14 2,7 14-2,-3-15-11,0 8 4,-5-1 6,4 2-3,4 6 0,-13-14-2,8 8-2,-1 0-1,-1 0 1,-1-1-1,8 7 0,-13-10-1,5 4-1,0 0-1,8 6 2,-14-10 2,8 10-3,6 0 0,-17-7-1,17 7-3,-15-7 1,5 4 0,10 3 1,-15-5 1,15 5-3,-18-2 2,18 2 1,-21 0-11,13 2 11,-5 0 2,-1 0-2,-2 0 1,3 0-3,-2 2 0,0-1 4,2 0-6,2 1 3,1-4 2,-1 4-1,1 0-6,10-4-19,-15 6-35,9-4-38,6-2-45,-15 6-53,7 1-64,1-1-82,-3 1-367,3-1-769,7-6 340</inkml:trace>
        </inkml:traceGroup>
        <inkml:traceGroup>
          <inkml:annotationXML>
            <emma:emma xmlns:emma="http://www.w3.org/2003/04/emma" version="1.0">
              <emma:interpretation id="{E8710F0D-39CD-4D8E-BD7E-E363EF721B11}" emma:medium="tactile" emma:mode="ink">
                <msink:context xmlns:msink="http://schemas.microsoft.com/ink/2010/main" type="inkWord" rotatedBoundingBox="21750,8875 21194,8890 21152,7314 21707,7299"/>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&amp;</emma:literal>
                </emma:interpretation>
              </emma:one-of>
            </emma:emma>
          </inkml:annotationXML>
          <inkml:trace contextRef="#ctx0" brushRef="#br0" timeOffset="-26074.808">8257-858 56,'0'0'305,"0"-11"-13,0 11-13,0 0-12,0 0-16,0 0-13,0 0-3,0 0-26,-7-13-16,7 13-18,0 0-9,0 0-27,0 0-9,0 0 1,0 0-4,-26 29-12,23-16 0,-4 7-9,4 1-10,0 5-5,-1-1 3,1 8-19,-1 0-8,3 2-7,1-1-7,0-7-10,1 6-25,-1-7-22,2-1-28,0 2-29,-2-2-31,0 2-42,0-3-54,2 0-58,-1-1-81,-1-5-180,0-4-550,-1 0 243</inkml:trace>
          <inkml:trace contextRef="#ctx0" brushRef="#br0" timeOffset="-27487.1879">8247-1826 109,'0'0'186,"4"-15"1,-4 15-4,6-9-1,-6 9 4,0 0-3,5-12-4,-5 12-2,0 0-2,2-10-2,-2 10-4,0 0 0,0 0-12,-2-12 7,2 12-16,0 0-11,0 0 1,0 0-12,0 0-13,0 0-7,0 0-11,0 0-5,0 0-15,0 0-3,0 0 7,0 0-3,-11 35-2,11-14-16,-1 1 5,2 4-12,1 7 5,3 1-14,1-10-19,-1 4-35,5 7-33,0-12-42,-5 13-51,2-10-68,0-3-68,-7 1-300,5 2-620,-5-3 274</inkml:trace>
          <inkml:trace contextRef="#ctx0" brushRef="#br0" timeOffset="-2659.2818">8176-1727 67,'0'0'99,"9"-6"-1,-4 1 5,-5 5-3,9-9 3,-9 9 1,9-7-5,-3 0-1,-6 7 8,7-10-4,-2 6 0,-5 4-6,6-9 3,-1 3-5,-5 6-2,5-8-2,-5 8 6,4-8-6,-4 8 0,0 0 1,7-8 3,-7 8 8,0 0 3,1-9-11,-1 9-8,0 0-2,0 0-7,0 0-4,0 0-11,0 0-2,0 0-5,0 0 0,0 0-1,0 0-5,0 0-1,-15 29 2,5-19-5,2 2 4,1-1-1,-3 3 5,3 2-4,-1 2-3,2-4 2,-1 3-7,3-3 2,-1 2-10,-1-2 4,5 3-3,-4 1-4,3 3-1,3-10-3,3 5 2,-1-2-2,3 1-3,-1-4 2,5 1-7,0-1-2,1-4 4,5 2-4,-2-3-2,4 1 4,0-4-5,7 1 1,-1-2-7,-2-4 5,2 2-5,0-6 4,-6 2 1,0 2-4,-3-4 0,2-2 3,-3 1-1,-2-1 5,4-1 9,-7-2 4,2 0 1,1 0-8,-1-1 12,-3-2 4,-1 1-5,-3-2-5,2 0 1,-5-2 2,0 2-3,-1-3 4,-1 2-6,0-3-1,-3-1-3,-2 5-4,-2-2 3,-3-1 0,2 2-15,-6 1 9,1 3-2,0 2-1,-4-4-6,-6 3 4,1 2-4,-1 1 4,-1 0-15,3 2 15,-17 2-9,11 2-2,0 0 7,2 4-5,1 3 2,-2 1-5,4 1 4,0 3-4,2 2 3,2 3-2,0 2 3,0-1 1,3 2-12,7-4-28,0 5-27,6-3-36,-1 5-49,8-3-73,3-4-92,3 0-311,10 2-679,1-5 301</inkml:trace>
        </inkml:traceGroup>
      </inkml:traceGroup>
    </inkml:traceGroup>
    <inkml:traceGroup>
      <inkml:annotationXML>
        <emma:emma xmlns:emma="http://www.w3.org/2003/04/emma" version="1.0">
          <emma:interpretation id="{16073341-AA57-4382-AD2E-EEF270868E6E}" emma:medium="tactile" emma:mode="ink">
            <msink:context xmlns:msink="http://schemas.microsoft.com/ink/2010/main" type="paragraph" rotatedBoundingBox="21952,5337 20023,8950 18649,8217 20579,4604" alignmentLevel="1"/>
          </emma:interpretation>
        </emma:emma>
      </inkml:annotationXML>
      <inkml:traceGroup>
        <inkml:annotationXML>
          <emma:emma xmlns:emma="http://www.w3.org/2003/04/emma" version="1.0">
            <emma:interpretation id="{2E020819-FFEB-430B-9EF9-D2D456D56202}" emma:medium="tactile" emma:mode="ink">
              <msink:context xmlns:msink="http://schemas.microsoft.com/ink/2010/main" type="inkBullet" rotatedBoundingBox="21488,5089 21239,5557 21034,5447 21283,4980"/>
            </emma:interpretation>
            <emma:one-of disjunction-type="recognition" id="oneOf2">
              <emma:interpretation id="interp10" emma:lang="en-US" emma:confidence="0">
                <emma:literal>-</emma:literal>
              </emma:interpretation>
            </emma:one-of>
          </emma:emma>
        </inkml:annotationXML>
        <inkml:trace contextRef="#ctx0" brushRef="#br0" timeOffset="-30936.8366">8130-4197 23,'9'-3'317,"-9"3"-19,14 0-19,-14 0-21,0 0-20,12 3-14,-12-3-17,0 0-17,-1 15-14,1-15-18,-9 25-14,7-10-15,-5 5-13,2 5-10,3 1-12,-2 6-13,-2 5-29,6 0-34,-1 2-37,-4 0-42,4 5-55,-3-1-42,1-1-43,-4 0-225,-1-1-461,1-1 205</inkml:trace>
      </inkml:traceGroup>
      <inkml:traceGroup>
        <inkml:annotationXML>
          <emma:emma xmlns:emma="http://www.w3.org/2003/04/emma" version="1.0">
            <emma:interpretation id="{376E3441-7E4D-4B64-BC96-605004A860B9}" emma:medium="tactile" emma:mode="ink">
              <msink:context xmlns:msink="http://schemas.microsoft.com/ink/2010/main" type="line" rotatedBoundingBox="21421,6332 20023,8951 18649,8217 20048,5598"/>
            </emma:interpretation>
          </emma:emma>
        </inkml:annotationXML>
        <inkml:traceGroup>
          <inkml:annotationXML>
            <emma:emma xmlns:emma="http://www.w3.org/2003/04/emma" version="1.0">
              <emma:interpretation id="{B18CC67F-1041-4DF1-9A48-F5427410D34A}" emma:medium="tactile" emma:mode="ink">
                <msink:context xmlns:msink="http://schemas.microsoft.com/ink/2010/main" type="inkWord" rotatedBoundingBox="21421,6332 20023,8951 18649,8217 20048,5598"/>
              </emma:interpretation>
              <emma:one-of disjunction-type="recognition" id="oneOf3">
                <emma:interpretation id="interp11" emma:lang="en-US" emma:confidence="0.5">
                  <emma:literal>for</emma:literal>
                </emma:interpretation>
                <emma:interpretation id="interp12" emma:lang="en-US" emma:confidence="0.5">
                  <emma:literal>. .</emma:literal>
                </emma:interpretation>
                <emma:interpretation id="interp13" emma:lang="en-US" emma:confidence="0">
                  <emma:literal>e'</emma:literal>
                </emma:interpretation>
                <emma:interpretation id="interp14" emma:lang="en-US" emma:confidence="0">
                  <emma:literal>ear</emma:literal>
                </emma:interpretation>
                <emma:interpretation id="interp15" emma:lang="en-US" emma:confidence="0">
                  <emma:literal>e</emma:literal>
                </emma:interpretation>
              </emma:one-of>
            </emma:emma>
          </inkml:annotationXML>
          <inkml:trace contextRef="#ctx0" brushRef="#br0" timeOffset="-30288.7378">6656-3117 135,'1'-9'251,"-1"9"-11,0 0-15,0 0-11,3-14-17,-3 14-12,0 0-11,0 0 7,0 0-5,0 0-4,-17 37-3,12-17-16,-2-1-10,-3 6-13,0 7-11,6-5-13,-1 11-11,-2-1-9,4-2-5,-1 3-11,4 0-5,1-2-12,-1 1-23,-3-2-19,9 0-32,-2-2-24,2-5-36,3 4-33,1-9-37,4-2-28,1-6-36,2 1-228,-2-10-479,8-1 212</inkml:trace>
          <inkml:trace contextRef="#ctx0" brushRef="#br0" timeOffset="-29928.4404">7817-2967 21,'10'-10'294,"1"1"-2,-5 3-12,-1 1-10,1-2-13,-6 7-20,8-6-24,-8 6-18,0 0-23,0 0-15,0 0-13,0 0-13,-21 28-7,12-14-12,-4 3-11,5 7-8,2 1-11,-3 1-8,4 6-9,1 2-3,4-9 1,0 1-15,6-2-2,-1-2-6,5 1-4,5-7 4,-1 1-8,4-3-2,-1-5-3,4 0-1,3-2-8,1-5 9,1-2-11,3-2-1,-4-4-1,4 2 0,-1-3 1,-3-6-4,-1 0 8,-5-3-6,0-1-3,-7-2-3,-1-3 4,-5 1 0,-3-3-6,-6 2 6,-4-2-2,-4-2-2,-9-3 0,-3 1 0,-7 3 0,0-1-5,-4 5 4,2 0-4,-8 6-7,7 1 0,-4 3-25,8 6-16,3-1-34,1 7-35,0 5-48,1-1-28,5 5-44,-5 4-75,3-3-165,0 7-514,-1 6 227</inkml:trace>
          <inkml:trace contextRef="#ctx0" brushRef="#br0" timeOffset="-27940.6211">6724-1755 11,'0'0'163,"0"0"-11,0 0-7,-1-12-4,1 12 0,0 0-13,0 0-6,0 0-6,0 0-5,0 0-9,0 0-1,0 0-10,0 0-4,8-12-3,-8 12-1,0 0-2,0 0-3,6-8-3,-6 8-5,0 0 2,0 0-2,0 0 1,0 0-3,0 0-3,0 0 4,0 0-4,1-10 1,-1 10-2,0 0-4,0 0 0,0 0-8,0 0 1,0 0-6,0 0 1,0 0 0,0 0-6,0 0-3,0 0-4,0 0-2,0 0-4,0 0 1,0 0-3,0 0 0,0 0-3,0 0 1,0 0 1,0 0-8,0 0 0,0 0 0,0 0-5,0 0-3,0 0 0,0 0 8,0 0-9,0 0 0,0 0 0,0 0 0,0 0-2,0 0-2,0 0 0,0 0 0,0 0-1,0 0-4,0 0 2,0 0 2,0 0 1,0 0-2,0 0-4,0 0-1,0 0 3,0 0 4,0 0 0,0 0-3,0 0 1,0 0-2,0 0 3,0 0-2,0 0 2,0 0 9,0 0-4,0 0 0,0 0-5,0 0 6,0 0 0,0 0 3,0 0-1,0 0-1,0 0 1,0 0 0,0 0-1,0 0-2,0 0 5,0 0-3,0 0 0,0 0 0,0 0-3,0 0 2,0 0-1,0 0-2,0 0 5,0 0-3,0 0-8,0 0 5,0 0-3,0 0 5,0 0-7,0 0 1,0 0-2,0 0 2,0 0 4,0 0-3,0 0-2,0 0 3,0 0-3,0 0 4,0 0-4,0 0 0,0 0-2,0 0 3,0 0-1,0 0 1,0 0 1,0 0-2,0 0 0,0 0 0,0 0-3,0 0 0,0 0 2,0 0 3,0 0-5,0 0-1,0 0 6,0 0-1,0 0-4,0 0 1,0 0 5,0 0-7,0 0 3,0 0-3,0 0 3,0 0 1,0 0 1,0 0-5,0 0 3,-25 3-6,25-3 4,0 0 2,0 0 0,0 0-3,0 0-1,0 0 0,0 0 2,0 0-2,0 0 0,-14 0-2,14 0 4,0 0-3,0 0-1,0 0-2,0 0 3,0 0-2,-14 0-3,14 0-1,0 0 7,-12-3-3,12 3 4,0 0 1,0 0-3,-18 0-2,18 0 6,0 0-2,-12-1 2,12 1 0,0 0 0,0 0 2,0 0-7,0 0 7,-16 0-4,16 0 0,0 0 2,0 0-3,0 0 3,0 0 1,0 0 4,0 0-2,0 0 3,-10 1-6,10-1-1,0 0 1,0 0 2,0 0 2,0 0-3,0 0-3,0 0 3,0 0-1,0 0-1,0 0 1,0 0-2,0 0 3,0 0-2,0 0 3,0 0-2,0 0 2,0 0-1,0 0-2,0 0 3,0 0-4,0 0 6,0 0-6,0 0 5,0 0-2,0 0 1,0 0 0,0 0-5,0 0 7,0 0-6,0 0 4,0 0-2,0 0 1,0 0 3,0 0-6,0 0-2,0 0 2,0 0-1,0 0 3,0 0 0,0 0 1,0 0-2,0 0 3,0 0 0,0 0 0,0 0 3,0 0 0,0 0-5,0 0-1,0 0 1,0 0-1,0 0 3,0 0-4,0 0 5,0 0-4,0 0 1,0 0 3,0 0-3,0 0 1,0 0-4,0 0 3,0 0 3,0 0-2,0 0 0,0 0 2,0 0 1,0 0-3,0 0-3,0 0 3,0 0-2,0 0 3,0 0 0,0 0-3,0 0 1,0 0 2,0 0-4,0 0 3,0 0 0,0 0 4,0 0-6,0 0 4,0 0 1,0 0-6,0 0 3,0 0 1,0 0 5,0 0-7,0 0 1,0 0 1,0 0 0,0 0 3,0 0-3,0 0 0,0 0-1,0 0 5,0 0-4,0 0-1,0 0-1,0 0 3,0 0-1,0 0 1,0 0 4,0 0 1,0 0-1,0 0-3,0 0 1,0 0 2,0 0 1,0 0 1,0 0-4,0 0-2,0 0 1,0 0 1,0 0-1,0 0-1,0 0 2,0 0-5,0 0 3,0 0-1,0 0 1,0 0 1,7 18 3,-7-18-1,-4 17 4,1-8 0,-1 5-4,0 1 2,1 3 1,1 2 8,0-3-6,0 4 4,2 2-6,2-1 10,0-1-6,1-5-2,-1 2-2,3-3 5,-1-3-2,2 2-3,1-3 6,1 2 2,3-2-3,2-5 1,1 0 0,1-3 0,0 0 1,3-3-4,6-4-3,1-2 4,-1-2-5,-1-2 4,0 0-5,3 1 5,-5-4-5,3 2 2,-3-3-5,-3-2 4,-2 2 3,0-3-1,-5 3-6,0-4 2,-4 3 6,-2-6 3,-2 3 0,0 2 1,-3-8 3,-3 3 4,-1 3-15,0 2 14,-5 2-3,-3-3-4,1 3-5,-2 2 0,-5-4-2,-4 6 4,1 2-5,-4 4 0,0 2 5,0 2-10,7 0-11,-6 2-13,6 0-24,0 2-24,4 0-26,2-2-32,1 7-30,-1 0-35,8-4-42,4-5-44,-3 15-253,3-15-575,0 0 255</inkml:trace>
          <inkml:trace contextRef="#ctx0" brushRef="#br0" timeOffset="-26415.3515">6695-775 118,'0'0'128,"0"0"-8,0 0-3,0 0-8,0 0 2,0 0-7,5-9-5,-5 9-3,0 0-3,0 0-4,0 0 1,0 0-10,0 0 1,0 0-6,0 0-3,0 0-1,0 0-3,0 0-4,0 0-5,0 0-3,0 0-1,0 0-5,0 0 0,0 0-1,0 0 4,0 0-1,0 0 0,0 0 1,0 0 1,0 0 2,0 0 0,0 0-5,0 0 1,0 0 1,0 0-1,0 0-3,0 0-4,0 0 0,0 0 2,0 0-4,0 0-1,0 0-2,0 0 0,0-15-2,0 15-1,0 0-1,0 0 2,3-10 3,-3 10 1,0 0 0,0 0 4,0 0 1,0-12 2,0 12-3,0 0 6,0 0-1,0 0 5,0 0-2,-3-13 1,3 13-2,0 0-7,0 0-8,0 0-1,0 0-10,0 0 3,0 0-10,0 0 7,0 0-6,6 45 3,-2-22 2,-1 2-2,-3 2 12,7 8-16,-2 2-3,1-2 1,-2 0-5,2-1 4,1 1-25,-4-9-16,6 6-23,0 2-29,-4-10-26,2 1-39,3 0-39,2 0-37,1-8-33,1 0-57,0-5-179,4 3-525,-3-5 232</inkml:trace>
        </inkml:traceGroup>
      </inkml:traceGroup>
    </inkml:traceGroup>
  </inkml:traceGroup>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2:18.479"/>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26C5E23E-8051-497B-BD15-A32FBE5B50AA}" emma:medium="tactile" emma:mode="ink">
          <msink:context xmlns:msink="http://schemas.microsoft.com/ink/2010/main" type="writingRegion" rotatedBoundingBox="13118,9143 15911,8904 15958,9461 13165,9700"/>
        </emma:interpretation>
      </emma:emma>
    </inkml:annotationXML>
    <inkml:traceGroup>
      <inkml:annotationXML>
        <emma:emma xmlns:emma="http://www.w3.org/2003/04/emma" version="1.0">
          <emma:interpretation id="{DB0E01BD-1361-43A9-9CF9-F029AB926D41}" emma:medium="tactile" emma:mode="ink">
            <msink:context xmlns:msink="http://schemas.microsoft.com/ink/2010/main" type="paragraph" rotatedBoundingBox="13118,9143 15911,8904 15958,9461 13165,9700" alignmentLevel="1"/>
          </emma:interpretation>
        </emma:emma>
      </inkml:annotationXML>
      <inkml:traceGroup>
        <inkml:annotationXML>
          <emma:emma xmlns:emma="http://www.w3.org/2003/04/emma" version="1.0">
            <emma:interpretation id="{BE78C469-65D1-49FE-B3B0-59B0B895E357}" emma:medium="tactile" emma:mode="ink">
              <msink:context xmlns:msink="http://schemas.microsoft.com/ink/2010/main" type="line" rotatedBoundingBox="13118,9143 15911,8904 15958,9461 13165,9700"/>
            </emma:interpretation>
          </emma:emma>
        </inkml:annotationXML>
        <inkml:traceGroup>
          <inkml:annotationXML>
            <emma:emma xmlns:emma="http://www.w3.org/2003/04/emma" version="1.0">
              <emma:interpretation id="{C63FAB7B-96CB-47C1-96C2-68618133E0C5}" emma:medium="tactile" emma:mode="ink">
                <msink:context xmlns:msink="http://schemas.microsoft.com/ink/2010/main" type="inkWord" rotatedBoundingBox="13118,9143 15911,8904 15958,9461 13165,9700"/>
              </emma:interpretation>
              <emma:one-of disjunction-type="recognition" id="oneOf0">
                <emma:interpretation id="interp0" emma:lang="en-US" emma:confidence="0.5">
                  <emma:literal>0010</emma:literal>
                </emma:interpretation>
                <emma:interpretation id="interp1" emma:lang="en-US" emma:confidence="0.5">
                  <emma:literal>00 10</emma:literal>
                </emma:interpretation>
                <emma:interpretation id="interp2" emma:lang="en-US" emma:confidence="0.5">
                  <emma:literal>o 010</emma:literal>
                </emma:interpretation>
                <emma:interpretation id="interp3" emma:lang="en-US" emma:confidence="0">
                  <emma:literal>° 010</emma:literal>
                </emma:interpretation>
                <emma:interpretation id="interp4" emma:lang="en-US" emma:confidence="0">
                  <emma:literal>O 010</emma:literal>
                </emma:interpretation>
              </emma:one-of>
            </emma:emma>
          </inkml:annotationXML>
          <inkml:trace contextRef="#ctx0" brushRef="#br0">117 108 13,'0'0'130,"0"0"-9,31 0-7,-31 0-3,0 0-9,0 0-6,7-7-3,-7 7 2,0 0-8,0 0-4,0 0-6,0 0-3,0 0 0,0 0 1,0 0-9,0 0 1,0 0-5,0 0 2,0 0-4,0 0-1,0 0-3,0 0-5,0 0-3,0 0-12,0 0 4,0 0-5,0 0-2,0 0 1,0 0-15,0 0 4,-32-5 2,32 5-6,-17 5 1,10 0 2,7-5-5,-14 5-3,7-1 3,-3 0-4,3 0-1,-1 2 0,2 2 2,0-1-1,-3 4-6,2-1 7,2 2-2,0-2-2,0 0 2,1 4 0,1 0-1,0-1-2,3 0-1,0 0 6,0 2 2,4-3-5,-2 2 3,3-3-2,1 0 5,1 0 2,0-2 1,4 1-3,0-2 3,2-1-3,0 0-2,4-1 4,1-3-4,-1-1-1,8-1 3,-1 3-1,-6-4-2,7-2-3,-7 0 0,1-1 0,5 0-4,0-1-2,-4-4-3,-1 2 8,-1 0-3,-2-2 0,5 0 1,-4 0-7,-3-2 6,-2 0 0,1 1 0,4-4-4,-5 5 2,-1-3-3,-1 1 8,0-2 2,-2 1 2,-1-2-5,-3 2 4,0-3-3,0 0 4,-1 6-2,-1-8 1,-2 6-4,0-6 4,-2 4-6,-2 1 1,3 1-1,-4-2 4,0 2-1,1-1-3,-5 3 1,2-1 0,-1-1-1,-3 2-2,0-2 2,3 5-3,-4 0 2,0 0-2,-1 1-3,-1 0 2,-2 1 0,2 2 2,-1 1-5,-1-3 3,-2 7-2,0-1 2,0-1-3,-6 3-1,9-2 3,-3 3-1,-6 0-2,3 1 3,3 0 0,-4 1-1,3 3 0,2-3 1,3 0-4,0-1 0,2 1 1,0 0-9,1 1-11,4-5-10,2 1-13,-2 3-11,7-8-17,-7 10-7,7-10-16,-4 12-7,4-12-14,0 0-11,15 12-21,-5-11-209,2-2-387,5 1 171</inkml:trace>
          <inkml:trace contextRef="#ctx0" brushRef="#br0" timeOffset="796.0476">999 33 23,'0'0'147,"0"0"-14,0 0-9,0 0-2,0 0-11,0 0-8,0 0-5,0 0-8,0 0-7,0 0-8,0 0-3,0 0-2,0 0-4,0 0-5,0 0-1,0 0-8,0 0-1,0 0-2,0 0-4,0 0-1,0 0-6,0 0 7,-31-4-6,31 4 6,0 0-4,0 0 0,-18 7-8,18-7 2,-10 7-4,10-7 2,-11 8-3,11-8-3,-9 9 4,3-5-5,6-4-4,-10 14 4,8-7-1,-4 1-3,-1 5-1,6-5-1,-4 1 2,4 5 1,-3-2 3,2 2-2,2 2 2,2-2-4,-2 2 0,4-3-3,-1 1-2,2 1 3,2 0-2,3-2-7,-3-2 2,6 1 3,-2-1-3,-2 1 0,7-2 2,-4 1-7,4-2 2,-1-1 0,-1-2 1,0 0-5,1 1 5,3-4-3,4 0-4,-5-1 6,0-4 0,-2 2-5,3-1 2,0-1-2,-1-2 2,-3-2-3,1 1 3,0-2-3,1-1 1,-1-2 3,-1 0-5,-2 0 2,1 1 2,-1-5-5,0 3 4,-4-1-7,2-1 5,-3 0 4,1 0 2,-2 0-4,-4 0 7,2 0 0,1 3-2,-5-4 1,0 14 0,-2-22-2,-1 11 4,-1-1-5,0-1 2,-3 2-3,2-1 6,-7 1-3,4 3 1,-3-2-1,3 2 2,-5 0-1,-2 1 4,2 1-5,1 0-1,-2-1-2,0 2-3,-3 0 1,1 2-1,2-2 2,-4 5-4,1 0 0,-8 0 3,3 2-8,5 0 6,-1-1-3,-2 1 6,2 1-4,2 2-2,-1-4-1,-7 5 2,9-3 0,1-1 2,0 0-4,3 0 1,0 0-7,11-2-8,-15 4-14,5-2-16,10-2-12,-11 3-15,11-3-6,0 0-17,-7 7-20,7-7-12,0 0-17,0 0-56,0 0-158,0 0-385,35 2 170</inkml:trace>
          <inkml:trace contextRef="#ctx0" brushRef="#br0" timeOffset="1183.6161">1590-75 160,'0'0'172,"0"0"-15,0 0-7,0 0-4,0 0-11,0 0-6,0 0-5,0 0-11,-3-15-9,3 15-7,0 0-8,0 0-6,0 0-6,0 0-6,0 0-11,0 0-4,0 0-8,0 0-7,0 0-4,0 0-2,0 0 3,0 0 0,0 0 4,2 40 8,-1-26-1,3 7 1,-2-2-2,-1-1-3,5 6 1,-2-2-2,1 2-3,1-2-6,-2 1-4,4-1-3,-1-1-1,-1-5 1,1 4-4,-2-6-1,-2 2-6,4-1 2,-1 0-3,1-4-4,1 1 2,-1 1 0,-1-5-4,1-3 1,1 4-5,-3-4-10,-5-5-15,10 12-23,-6-8-7,-4-4-17,10 6-22,-10-6-29,13-1-16,-13 1-30,0 0-206,18-11-398,-11 7 176</inkml:trace>
          <inkml:trace contextRef="#ctx0" brushRef="#br0" timeOffset="1872.5233">2176-130 122,'-6'-6'166,"6"6"-16,0 0-8,0 0-15,0 0-9,0 0-29,-11-6 16,11 6-11,0 0-9,0 0-7,0 0-6,-8 22-7,8-22-1,-5 10-4,5-10 0,-2 12-12,-1-4 3,3-8-1,0 17-8,0-17-2,0 20 1,0-10 9,3 2-4,-3 4-10,0-1 10,1 0-7,2 0 9,1 1-6,2 0 0,-1 0 1,1-1-1,1 3-8,1 0 2,-2-3-6,3 0-4,1 3 4,1-4 0,-2 1-11,4-4 6,0 0-2,1-1-2,0 0-4,0-2-1,2-2 1,1 0-3,-2-4 0,6 1-1,-4 0-4,7-3 0,-1 1 1,-6-2-1,2-3 3,5 0-6,-7-2 2,6 0-2,0 1 0,-3-3-1,-3 1-4,-2 1 1,2-2 2,0-2 0,-3 0-2,0 1 1,1-1 0,-3-2 0,1 2 0,-3-2 0,2 0 0,-2-2-1,3 2 1,-5-3-2,2 1 4,-5 0-3,1-2 2,-2 4-4,-1-6 2,-2 3-1,-2 2 3,1-3-4,-3 2 0,1 1 1,0-3 0,-4 1 3,1 2 3,-2 0-2,-3 2 2,-1 0 2,4-3 0,-3 5 1,0-1 3,-2 2-2,-1 0 0,1 0 0,-2-1 1,-1 2-4,-1 1 4,0 2-7,-3-1 4,-1 0 1,-4-3-2,2 3-1,-3 1 2,0-1-2,0 2 2,-2 2-6,2-1 1,-1 2 1,-1 2-9,2-1 2,-1 0 8,2-1-2,-4 2 5,6 0-4,3 1 3,1 0-2,-6 3 4,6 0-5,3 1-2,-2 0 1,2-3 1,2 3-3,-4 1 1,6-1-2,-1-1 1,3 2 0,2-1-1,-1 1-2,4 0-4,4-8-13,-10 11-14,7-4-17,3-7-23,-5 11-19,5-11-21,-3 11-28,3-11-24,0 0-58,10 8-141,-10-8-393,12 7 175</inkml:trace>
        </inkml:traceGroup>
      </inkml:traceGroup>
    </inkml:traceGroup>
  </inkml:traceGroup>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2:21.291"/>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EE59595E-CDA1-4703-9568-D7B3D34D0DB8}" emma:medium="tactile" emma:mode="ink">
          <msink:context xmlns:msink="http://schemas.microsoft.com/ink/2010/main" type="inkDrawing" rotatedBoundingBox="12839,10194 16426,9774 16429,9805 12843,10224" shapeName="Other"/>
        </emma:interpretation>
      </emma:emma>
    </inkml:annotationXML>
    <inkml:trace contextRef="#ctx0" brushRef="#br0">53 402 8,'-10'2'131,"10"-2"-6,-12 4-6,12-4-14,-10 1-2,10-1-5,0 0-5,-11 1-3,11-1-15,0 0 4,0 0-5,0 0 0,-12 2-4,12-2 2,0 0-3,0 0 5,0 0-6,0 0-1,0 0 0,0 0-5,0 0-1,0 0-3,0 0 0,0 0 5,0 0-3,0 0 3,0 0 5,39-2-13,-24 2 10,3 0 0,3-1-3,5-2-3,3 1-2,10-3-4,2 0 2,-1 2-7,6 0 2,4-5-6,1 1-3,2-1-3,17-3 3,-2 0-3,-17 4-3,22-2 0,-4-5 1,0 3-1,4-2-3,2 1 1,2 4-5,-8-2-1,0 2 0,-18 1-7,20 4 6,-20-2-7,0-1 0,-1 1-4,2 0-5,-3 3-4,-2-6 8,-1 5-7,2-2 2,-5 0-1,3 2 2,-3-2-2,0-1-1,0-2-2,2 1-3,3 2 0,2 0 2,2-2-1,16-7-1,-15 10 1,-2-4 2,22-1-5,-5 1 4,-18 1 6,3 1-4,18-2 0,-3 0 2,-17 4-4,-1-2 6,0 1-9,-1 2 2,0-1-1,-2-1 4,-4 2-3,-3-3-1,-3 5 0,-7-1-1,-1 0 2,-2 2 1,-1-4-1,-1 4 1,-1-3-2,1 0-2,-1 1 2,1 2-2,-7-2-2,0-1 5,1 0-2,-2 1-1,-2-1 3,1 3-4,-2 0 3,-1-3 0,-3 3 3,-10 0-1,20-2 2,-20 2 1,18-1 2,-10 1-4,-8 0 2,13-3 0,-13 3-3,11 0 0,-11 0-3,0 0 2,11-4-6,-11 4-5,0 0-21,0 0-20,0 0-37,0 0-46,0 0-56,0 0-78,0 0-203,0 0-508,0 0 225</inkml:trace>
  </inkml:traceGroup>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6:21.07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4D1E50A-73A4-4339-92BE-799545A0E123}" emma:medium="tactile" emma:mode="ink">
          <msink:context xmlns:msink="http://schemas.microsoft.com/ink/2010/main" type="writingRegion" rotatedBoundingBox="14112,7908 16394,7806 16464,9350 14181,9452"/>
        </emma:interpretation>
      </emma:emma>
    </inkml:annotationXML>
    <inkml:traceGroup>
      <inkml:annotationXML>
        <emma:emma xmlns:emma="http://www.w3.org/2003/04/emma" version="1.0">
          <emma:interpretation id="{4E799F4A-D242-4F3C-B97C-A061F9167915}" emma:medium="tactile" emma:mode="ink">
            <msink:context xmlns:msink="http://schemas.microsoft.com/ink/2010/main" type="paragraph" rotatedBoundingBox="14112,7908 16233,7813 16252,8224 14130,8319" alignmentLevel="1"/>
          </emma:interpretation>
        </emma:emma>
      </inkml:annotationXML>
      <inkml:traceGroup>
        <inkml:annotationXML>
          <emma:emma xmlns:emma="http://www.w3.org/2003/04/emma" version="1.0">
            <emma:interpretation id="{29488EED-BEC6-4995-8940-1E21DE81FA19}" emma:medium="tactile" emma:mode="ink">
              <msink:context xmlns:msink="http://schemas.microsoft.com/ink/2010/main" type="inkBullet" rotatedBoundingBox="14120,8082 14620,8059 14622,8087 14121,8109"/>
            </emma:interpretation>
            <emma:one-of disjunction-type="recognition" id="oneOf0">
              <emma:interpretation id="interp0" emma:lang="en-US" emma:confidence="0">
                <emma:literal>-</emma:literal>
              </emma:interpretation>
            </emma:one-of>
          </emma:emma>
        </inkml:annotationXML>
        <inkml:trace contextRef="#ctx0" brushRef="#br0">-10 31 8,'0'0'214,"0"0"-13,-10 1-16,10-1-13,0 0-9,0 0-12,0 0-9,0 0-4,0 0-4,0 0-12,0 0-4,56-8-11,-30 4-7,10 0-9,6-2-9,-4 2-6,2 3-11,-2-2-5,-9 2-8,0 1-20,-2 0-23,-4 1-26,-5 2-25,0-2-29,-2-1-32,0 3-36,0 1-49,-7-1-123,5-3-336,-4 3 149</inkml:trace>
      </inkml:traceGroup>
      <inkml:traceGroup>
        <inkml:annotationXML>
          <emma:emma xmlns:emma="http://www.w3.org/2003/04/emma" version="1.0">
            <emma:interpretation id="{AABD38FC-5032-4540-96CA-82442860190B}" emma:medium="tactile" emma:mode="ink">
              <msink:context xmlns:msink="http://schemas.microsoft.com/ink/2010/main" type="line" rotatedBoundingBox="14931,7872 16233,7813 16252,8224 14949,8282"/>
            </emma:interpretation>
          </emma:emma>
        </inkml:annotationXML>
        <inkml:traceGroup>
          <inkml:annotationXML>
            <emma:emma xmlns:emma="http://www.w3.org/2003/04/emma" version="1.0">
              <emma:interpretation id="{A24C33EE-F371-4FA5-972A-F3D7789EC625}" emma:medium="tactile" emma:mode="ink">
                <msink:context xmlns:msink="http://schemas.microsoft.com/ink/2010/main" type="inkWord" rotatedBoundingBox="14931,7872 16233,7813 16252,8224 14949,8282"/>
              </emma:interpretation>
              <emma:one-of disjunction-type="recognition" id="oneOf1">
                <emma:interpretation id="interp1" emma:lang="en-US" emma:confidence="0.5">
                  <emma:literal>-A</emma:literal>
                </emma:interpretation>
                <emma:interpretation id="interp2" emma:lang="en-US" emma:confidence="0.5">
                  <emma:literal>- a</emma:literal>
                </emma:interpretation>
                <emma:interpretation id="interp3" emma:lang="en-US" emma:confidence="0">
                  <emma:literal>-a</emma:literal>
                </emma:interpretation>
                <emma:interpretation id="interp4" emma:lang="en-US" emma:confidence="0">
                  <emma:literal>_ a</emma:literal>
                </emma:interpretation>
                <emma:interpretation id="interp5" emma:lang="en-US" emma:confidence="0">
                  <emma:literal>. a</emma:literal>
                </emma:interpretation>
              </emma:one-of>
            </emma:emma>
          </inkml:annotationXML>
          <inkml:trace contextRef="#ctx0" brushRef="#br0" timeOffset="376.0921">806-31 67,'0'0'195,"0"0"-8,0 0-6,-8 3-6,8-3-4,0 0-11,0 0-7,0 0-4,0 0-2,0 0-12,0 0-3,0 0-8,0 0-9,0 0-12,0 0-8,0 0-8,0 0 0,0 0-11,0 0-6,0 0 1,0 0-2,32-13-2,-17 11-3,-1 0-8,2 1-3,10 0-5,-1 1-2,2-2-7,-8 0-5,3 0-4,-2 1-3,-2 1-10,1 0-15,-2-1-16,-3 1-22,0 0-16,0 0-22,-2 0-24,2-4-25,-14 4-31,17 2-39,-6-4-49,-11 2-133,18-4-406,-8 3 181</inkml:trace>
          <inkml:trace contextRef="#ctx0" brushRef="#br0" timeOffset="979.1225">1862-57 203,'11'-6'221,"-11"6"-13,9-6-6,-4 2-14,2-2-11,-1 1-11,1-2-13,-7 7-10,7-10-13,-2 5-8,1-3-11,-1 2-9,0-2-7,-5 8-6,7-16-6,-6 8-7,-1 8-6,-1-14-8,1 14-3,-6-17-5,-1 7-8,-3 0-2,3 4-6,-4 0-2,-1-1-9,-2 2 0,-3 1 0,3 0 0,-4-1-11,0 4 3,-2 2-3,4-1-4,-5 5-5,1-1 4,2 0-1,-4 2 1,1 6-2,2 0-3,-3 0 1,3 2-2,6 3-4,-4 5 3,4-3 1,4 1 0,-1 0-2,4-4 0,5-4 0,0 4-3,3-3 4,4 1-2,1-2 1,4 0-1,1-4-1,2-2 1,3 0-3,1-3-1,6 0-3,-6-2-3,4-4-2,0 2 0,-2-2 1,4-8 3,1 4 1,-12 2 2,7-8-2,-3 5 2,-3-2 1,-3 1 4,1-5-2,1 3-1,-6-2 3,2-1 1,-3 0 8,0 3 1,-2-1-3,-2-2 0,1 1 2,-4 1 5,2 1 2,-1 11 1,-1-15 12,1 15-8,-4-13 0,4 13 1,0 0-6,2-11-1,-2 11-3,0 0 0,0 0-2,0 0 3,0 0-1,-12 32 0,6-18-1,4 1 1,4 3 1,0 3-2,-1-1-1,2 2-1,3 0-3,2-3-2,3 3 3,-1-4-2,2 0-13,-1-4-11,5 2-16,0 0-15,-3-3-25,5 0-29,-3-4-39,-1-1-40,3 0-37,-3 0-233,-2-4-488,2 1 216</inkml:trace>
        </inkml:traceGroup>
      </inkml:traceGroup>
    </inkml:traceGroup>
    <inkml:traceGroup>
      <inkml:annotationXML>
        <emma:emma xmlns:emma="http://www.w3.org/2003/04/emma" version="1.0">
          <emma:interpretation id="{1007977A-AA60-48D9-A70C-CA48FB9921E9}" emma:medium="tactile" emma:mode="ink">
            <msink:context xmlns:msink="http://schemas.microsoft.com/ink/2010/main" type="paragraph" rotatedBoundingBox="14409,8985 16457,8985 16457,9435 14409,9435" alignmentLevel="1"/>
          </emma:interpretation>
        </emma:emma>
      </inkml:annotationXML>
      <inkml:traceGroup>
        <inkml:annotationXML>
          <emma:emma xmlns:emma="http://www.w3.org/2003/04/emma" version="1.0">
            <emma:interpretation id="{C705F461-7BF6-4F88-91F7-48AAB887D8F0}" emma:medium="tactile" emma:mode="ink">
              <msink:context xmlns:msink="http://schemas.microsoft.com/ink/2010/main" type="inkBullet" rotatedBoundingBox="14403,8992 16452,8954 16460,9400 14411,9438"/>
            </emma:interpretation>
            <emma:one-of disjunction-type="recognition" id="oneOf2">
              <emma:interpretation id="interp6" emma:lang="en-US" emma:confidence="0">
                <emma:literal>a-a</emma:literal>
              </emma:interpretation>
              <emma:interpretation id="interp7" emma:lang="en-US" emma:confidence="0">
                <emma:literal>a-r</emma:literal>
              </emma:interpretation>
              <emma:interpretation id="interp8" emma:lang="en-US" emma:confidence="0">
                <emma:literal>a-n</emma:literal>
              </emma:interpretation>
              <emma:interpretation id="interp9" emma:lang="en-US" emma:confidence="0">
                <emma:literal>a-u</emma:literal>
              </emma:interpretation>
              <emma:interpretation id="interp10" emma:lang="en-US" emma:confidence="0">
                <emma:literal>a:</emma:literal>
              </emma:interpretation>
            </emma:one-of>
          </emma:emma>
        </inkml:annotationXML>
        <inkml:trace contextRef="#ctx0" brushRef="#br0" timeOffset="1769.9822">829 999 56,'-2'11'233,"2"-11"-21,0 0-9,0 0-17,0 0-17,0 0-6,0 0-13,0 0-7,-11-29-9,11 29-7,-7-11-11,0 4-7,2-1-13,-2 4-2,-2-5-10,-3 4-5,-2-2-29,0 3-5,-3-1-2,-1 1-4,-7 4-1,0 2-3,-1 0 3,-3 2 0,-1 1 1,-4 2 1,-1 3 3,6-1-2,-3 6-1,9-2 0,1 5-8,1 0 6,-7 6-5,13-2-2,-2 0-5,5 3 1,2 0-5,0-1-2,4 8 0,0-9-2,3-1-4,6 0-2,0 0 3,2-6-3,5 0-2,0-2 1,2-5-3,4 1 4,4 1-2,-1-6-5,4-2 1,2-3-1,-1 0-1,4-7 0,0-2-4,-2 1 5,-1-2-1,0-6-3,-3 2-4,-2-2 4,-2 2-2,-3-3 4,2 0-2,-9 5-1,3-7-1,-4 3 8,0 2-8,-1-2 0,-1 1 0,-5 4 0,2-2 4,-4 3 3,1-2 5,1 12 13,-4-17-3,4 17 4,-3-10-1,3 10-3,0 0-1,-6-8-2,6 8-2,0 0-1,0 0 0,0 0-6,-11 22 6,11-22-5,0 18 1,4-6 0,-1 1-1,3 0-3,1 1 1,3 1 0,-2 0-2,7 1-11,0-3-14,5 5-20,-3-2-26,2-2-27,-5-2-32,7 0-41,0 3-30,2-7-41,-2 3-216,4-4-487,-8-1 215</inkml:trace>
        <inkml:trace contextRef="#ctx0" brushRef="#br0" timeOffset="2017.2831">1341 1186 166,'0'0'307,"-12"-3"-15,12 3-14,0 0-14,0 0-16,-6-7-21,6 7-14,0 0-26,0 0-13,0 0-13,0 0-11,0 0 1,0 0-21,0 0-15,0 0-8,38 4-11,-21-6-9,1 2-14,5-2-8,0 1-20,-5 1-24,2 0-31,-4 0-32,0 0-36,-1-2-42,0 2-42,1 0-44,-2-1-61,-3-1-179,1 0-482,2 1 213</inkml:trace>
        <inkml:trace contextRef="#ctx0" brushRef="#br0" timeOffset="2225.1872">1929 1117 221,'7'4'307,"-7"-4"-7,11 3-11,-11-3-15,14 4-13,-6-1-17,5-3-23,2 0-18,3 0-17,4 2-18,6-2-18,-3 0-15,3-2-14,0 2-30,-7 0-41,-3 0-42,0 2-47,0-2-51,0 0-62,0-5-70,-2 4-233,7-5-492,-3 3 218</inkml:trace>
      </inkml:traceGroup>
    </inkml:traceGroup>
  </inkml:traceGroup>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6:45.50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89342645-6FE6-42A1-AACF-AFCEB8410943}" emma:medium="tactile" emma:mode="ink">
          <msink:context xmlns:msink="http://schemas.microsoft.com/ink/2010/main" type="writingRegion" rotatedBoundingBox="5323,7382 6421,7382 6421,8769 5323,8769"/>
        </emma:interpretation>
      </emma:emma>
    </inkml:annotationXML>
    <inkml:traceGroup>
      <inkml:annotationXML>
        <emma:emma xmlns:emma="http://www.w3.org/2003/04/emma" version="1.0">
          <emma:interpretation id="{D40808E8-A22C-4EF0-816D-E85F7690FBB7}" emma:medium="tactile" emma:mode="ink">
            <msink:context xmlns:msink="http://schemas.microsoft.com/ink/2010/main" type="paragraph" rotatedBoundingBox="5323,7382 6421,7382 6421,8769 5323,8769" alignmentLevel="1"/>
          </emma:interpretation>
        </emma:emma>
      </inkml:annotationXML>
      <inkml:traceGroup>
        <inkml:annotationXML>
          <emma:emma xmlns:emma="http://www.w3.org/2003/04/emma" version="1.0">
            <emma:interpretation id="{D1117E9E-2C4C-4A4F-AE4C-CD85AFED7637}" emma:medium="tactile" emma:mode="ink">
              <msink:context xmlns:msink="http://schemas.microsoft.com/ink/2010/main" type="line" rotatedBoundingBox="5323,7382 6421,7382 6421,8769 5323,8769"/>
            </emma:interpretation>
          </emma:emma>
        </inkml:annotationXML>
        <inkml:traceGroup>
          <inkml:annotationXML>
            <emma:emma xmlns:emma="http://www.w3.org/2003/04/emma" version="1.0">
              <emma:interpretation id="{67B87781-1D4E-4875-85D9-5DFF5C3009BE}" emma:medium="tactile" emma:mode="ink">
                <msink:context xmlns:msink="http://schemas.microsoft.com/ink/2010/main" type="inkWord" rotatedBoundingBox="5323,7382 6421,7382 6421,8769 5323,8769">
                  <msink:destinationLink direction="with" ref="{E534E339-46CA-4C84-8481-F4F683D9C391}"/>
                  <msink:destinationLink direction="from" ref="{AC31E6B1-A7E8-4BDF-B3E5-CD4A9ABB5079}"/>
                </msink:context>
              </emma:interpretation>
              <emma:one-of disjunction-type="recognition" id="oneOf0">
                <emma:interpretation id="interp0" emma:lang="en-US" emma:confidence="0.5">
                  <emma:literal>.</emma:literal>
                </emma:interpretation>
                <emma:interpretation id="interp1" emma:lang="en-US" emma:confidence="0">
                  <emma:literal>i</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33 136 45,'-9'-11'145,"4"6"-5,5 5-14,-8-7-3,8 7-6,-5-8-9,5 8-25,0 0 5,0 0-10,-7-7-6,7 7-15,0 0-3,0 0-2,0 0-5,0 0-6,0 0 4,0 0-5,0 0-3,0 0-1,44 9-4,-26-7-1,7 1 2,1-2-8,2-1 2,7-1-5,-5-2 0,6 1-4,-5-1 1,-5-3-3,2 1-5,-4-1 0,-2 0 2,-4 2-2,-2-2 2,-2 2-4,-1 0 0,-1 0-1,-4 0 1,2 1-5,-10 3 3,8-10 1,-8 10-2,7-8 2,-7 8-5,0 0 0,0-12 5,0 12-7,0 0 4,-10-13-5,10 13 3,-8-4-4,8 4-7,-15-4 8,15 4-1,-14-1-1,14 1 2,0 0 3,-20 5-8,20-5 5,-10 11-4,5-5 5,2 1-4,-2 1 3,2 4 1,0 0-3,-1 2 3,4-2-1,0 5 0,0-4 3,1 4 2,2 0-6,-2-1 2,1 5-1,1-6 5,-1 0-2,1 2 0,0-1-5,-2 0-9,3 0-22,-2 1-16,-2-3-23,5 6-25,-5-7-67,-5 2-86,3 2-272,2-3 121</inkml:trace>
          <inkml:trace contextRef="#ctx0" brushRef="#br0" timeOffset="-564.536">920 992 25,'-9'-9'143,"9"9"-9,-7-9-3,7 9-4,-6-9-12,-2 2-4,8 7-8,-10-6-3,10 6-3,-8-10-3,8 10-5,-10-6-1,10 6-8,-9-4-6,9 4-3,-6-8-7,6 8-7,0 0-3,0 0-6,-10-5-4,10 5-8,0 0-9,0 0 3,0 0-5,0 0-2,0 0-4,0 0-1,0 0-3,12 27-2,-8-18 7,8 2-5,0 2 0,1 3-2,-2-2 4,4 3-7,-2 0 1,5 1-1,-6-3-1,5 0 1,-5-3-2,1 1 0,-2 0-6,2-2 0,-4 1 4,2 1-1,2-4 0,-3 2-5,-2-1 0,-1-2 3,-1 0 3,-1 0-2,-5-8 0,2 14-4,-1-9 8,-1-5 1,0 15 1,0-15 4,-3 15-1,-5-7-2,-1 2-3,0-2 4,-4 2 2,-2-4-6,0 2 3,-4 0-5,-1 2 5,-1 0-4,3-4 2,0 1 1,-2-2-4,2 1-13,4-1-4,-4-2-25,6 2-18,-2-3-24,2 0-19,12-2-37,-18-2-198,18 2-358,-16-6 158</inkml:trace>
        </inkml:traceGroup>
      </inkml:traceGroup>
    </inkml:traceGroup>
  </inkml:traceGroup>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6:44.28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534E339-46CA-4C84-8481-F4F683D9C391}" emma:medium="tactile" emma:mode="ink">
          <msink:context xmlns:msink="http://schemas.microsoft.com/ink/2010/main" type="inkDrawing" rotatedBoundingBox="3705,7806 6256,7911 6218,8816 3668,8712" semanticType="callout" shapeName="Other">
            <msink:sourceLink direction="with" ref="{67B87781-1D4E-4875-85D9-5DFF5C3009BE}"/>
          </msink:context>
        </emma:interpretation>
      </emma:emma>
    </inkml:annotationXML>
    <inkml:trace contextRef="#ctx0" brushRef="#br0">2 844 9,'0'0'119,"0"0"-8,0 0-9,6 7-4,-6-7-5,0 0-14,0 0-1,0 0 1,0 0-5,0 0 1,0 0-1,0 0 3,0 0-2,0 0 6,0 0 1,0 0-3,0 0-6,0 0 0,0 0-5,0 0 1,0 0-5,0 0-2,0 0-10,0 0-2,-6-39-3,5 29-8,1 10-3,0-19-5,3 2 0,-3 4-2,5-3 1,-1 0-6,3-8-7,5 3 1,-1-1-1,5-9-2,5 2-4,-1-1 2,6 1-1,-2 3 0,5-5-1,-1 2-3,4-2-3,4 1 1,0 3 0,2-3-4,3 2 2,0 3-1,-1-1 2,-2 2-2,-5 0 2,2 6-4,-5-1-1,2-1-3,-8 7 3,1 1-1,2-2 1,-2 3 0,2 0 1,-2 0-1,2-2 0,-1 4 1,3 2-2,1-4 4,-2 4-3,9 2-3,-8 0 6,6-3-2,-7 8-2,9-3 1,0-1 3,-8 4-1,-1-1-5,11-1 6,-2 1-3,-9 1-1,3 0 0,-2 0 2,-3 1-3,3 2 1,-2-1 1,1 2 1,-6-3-1,3 2 3,-7 1-3,6 0-2,-3 1-1,-3 0 1,-2-2 1,1 3 1,1 0-3,3 1 4,0 1-2,-4-3 1,1 4 0,0-5 2,3 4 0,2 1-1,-3 2-2,-4-3 3,2-1 0,1 2-4,0 2 0,-1 2 6,-4-3-5,5 2 2,0 1 1,-3 1-3,0 1-2,-1-4 3,-3 1-1,9 1 4,-10-2-4,3 1 3,2-1 0,-3 2-2,0-3 1,5 6 1,-4-7 1,5 5-1,0 0-1,-1 0-1,-3-5 0,-1 2-1,4 3 2,-4-3-10,0 0 9,-2 1-3,1-1 2,1 3 2,1 2-1,-3-5 0,-2 2 0,4 5-6,-7-3 7,6-4 0,-2 4 0,-3-4 0,5 3-1,-6-3 2,6 0-2,-3 0 1,0-2 0,-2 2 0,-2-1-4,1-2 0,1 1 4,-1-2 1,1 1-2,-2-2 3,1 2 0,1 0 0,-2-4-3,1 2 1,-7-6 1,4 10-1,-4-10-2,11 8-2,-11-8 6,6 6-3,-6-6 4,2 6-3,-2-6-4,0 0 6,0 0 0,6 5 1,-6-5 3,0 0-4,0 0 6,0 0-8,7 7 3,-7-7-3,0 0-2,0 0-2,0 0 6,0 0 4,0 0-7,0 0 3,0 0-3,0 0 2,0 0-14,0 10-3,0-10-14,0 0-17,0 0-15,0 0-12,0 0-20,4 8-24,-4-8-37,0 0-147,0 0-324,0 0 144</inkml:trace>
  </inkml:traceGroup>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6:47.18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C31E6B1-A7E8-4BDF-B3E5-CD4A9ABB5079}" emma:medium="tactile" emma:mode="ink">
          <msink:context xmlns:msink="http://schemas.microsoft.com/ink/2010/main" type="inkDrawing" rotatedBoundingBox="4240,9883 8954,9523 9008,10228 4293,10587" semanticType="callout" shapeName="Other">
            <msink:sourceLink direction="to" ref="{E0E466D8-9B5D-4A00-BE86-E30ADB2BCCBA}"/>
            <msink:sourceLink direction="from" ref="{67B87781-1D4E-4875-85D9-5DFF5C3009BE}"/>
          </msink:context>
        </emma:interpretation>
      </emma:emma>
    </inkml:annotationXML>
    <inkml:trace contextRef="#ctx0" brushRef="#br0">82 221 53,'0'0'91,"0"0"3,0 0-11,-16-2 4,16 2-4,-10-4-9,10 4-6,-8-4 13,8 4-13,-12-5 0,12 5-6,-11-8 4,11 8-5,0 0 3,-12-7 1,12 7 0,0 0 4,-7-3-1,7 3-5,0 0 1,-7-7-6,7 7-1,0 0-8,0 0 0,0 0-8,0 0-6,0 0 0,0 0-3,0 0-8,0 0 2,0 0-8,0 0-1,0 0 1,0 0-1,0 0 0,0 0-3,0 0 3,24 25-3,-12-18 2,-2 1 1,5 0-1,-1 2 0,3 0 3,4-1 0,2 3 2,2 2 2,0 1-1,9 0 4,0 5-7,-2-8 1,0 6 0,2-3-3,-8-4-1,10 6-1,3-3 2,2 2-4,2-4 2,-3 0-2,2-1-1,0 3-7,-1-3 1,1-4-1,1 5 6,0 0-1,-1 0-1,-2-1-4,3-3 5,5 2-3,-7-2-3,3 2 2,-1-2 2,-2 4-3,5-6 0,-5 2-6,5-3 4,-3 2-1,1-1 4,2-1-2,-6 2-2,5-3 1,2 3 3,-1-4-2,-3 1-1,-1 4-3,4-2 4,-4-2-7,2 3 7,-1-5 0,0 6-3,-1-4-1,3-2 3,-2 0-6,4-2 2,-4 1 2,2 0 0,3-1 2,-2 0-3,-1-2 1,1-1 4,0-2-4,2 1 1,-3-1-8,3 1 2,-6-1 5,4-1 1,3-1-3,-5 3-1,2-3-1,-1 2 3,-5 3-1,-1-2-1,-3-3 3,-8 6-8,1-3 6,-1 1 0,3 2-2,-2-1-1,-1-3 3,-2 2-3,9-3 5,-6 5-1,7-2 0,-8-1-3,8 0 2,-5-1-1,5 2 3,0-1-5,-5 2 3,-2-2 5,2-1-4,5 2 0,-6-1 0,0 3 1,-5-7 1,5 2-2,-3-1 0,-2 3-1,4 0 2,-7-3-3,5 3 3,-2-3 0,1-2-2,-1 3 3,1-2-1,-2-1 0,1 2 0,-1-1 0,-6 2 0,-3-2-2,9 3 1,-9-1 3,0 1-6,1 0 3,-4-3 3,4 0-1,-1 3-1,-4-2-1,-1-3 0,4 1 1,1 0-2,-3 0 4,1-1-3,-1-1 0,0 2 0,0-1-2,1 0-1,2-1 2,-4 3 0,2 0-2,-1-1 1,-1 3 2,2-2-1,-4 2 0,3-3 1,0 3 1,1 0-4,-2-2 1,-2 2-5,3 4 8,0-6-2,-2 1-6,7 0 2,-8 1-4,4-2 0,2 0-4,-2 1 2,-2-1 4,4 4-2,-2-2-2,-5-1 7,2 3 0,-2-1-3,2-2-5,-2 0 10,2 3-2,-2 0 0,-8 4 0,18-13-1,-11 8 5,2-1-2,-2 3-2,1-4-2,4-1 4,-6 3-1,4 0 0,-2 1 0,0-1 2,5-4 3,-8 4-3,2 1-1,2-1-4,-9 5 6,9-10-1,-6 5-3,-3 5 8,10-6-6,-10 6 5,0 0-1,6-8-1,-6 8-1,0 0-2,0 0 3,5-7-3,-5 7-1,0 0-1,0 0-5,0 0 0,0 0 5,0 0-5,0 0 3,0 0-4,-33 7 3,33-7-2,-21 4-1,13 0-6,-8 0 8,1 0-1,4 0-1,-4 0-3,2 1 2,-2 0-4,-1-2-1,1 2-1,1-2-4,-1 0 0,0-1 4,-4 0-1,7 1-1,-1-1-6,5-2 10,8 0-1,-18 3-1,8-3 8,10 0-4,-15 1 7,15-1 0,0 0 3,-15-1 1,15 1 2,0 0-6,-9-3 4,9 3-1,0 0-2,0 0 2,0 0-2,0 0 2,0 0 5,24-17 0,-14 13-7,1 0 3,1 0-4,4-2 6,-1 0-2,3 2 5,-3-1-9,3 1 8,-2-1-1,2 1 0,-3 2-3,2 0 2,-5 1-9,-2 1 13,-10 0-7,18 1 8,-8 1 0,-10-2 0,14 6-1,-7-2 2,-4 2 5,2 0 3,1 2 2,-4 0-6,-2-8 6,2 24-8,-2-10 1,-2 1 1,1-1-6,1 0-7,-4 3-19,1-2-18,0-1-30,3-1-38,-5 4-190,3-2-321,1-1 143</inkml:trace>
  </inkml:traceGroup>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6:47.98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62A0CF8-0E92-4FF6-975E-2205D332F44A}" emma:medium="tactile" emma:mode="ink">
          <msink:context xmlns:msink="http://schemas.microsoft.com/ink/2010/main" type="writingRegion" rotatedBoundingBox="8888,9984 9128,9984 9128,10325 8888,10325"/>
        </emma:interpretation>
      </emma:emma>
    </inkml:annotationXML>
    <inkml:traceGroup>
      <inkml:annotationXML>
        <emma:emma xmlns:emma="http://www.w3.org/2003/04/emma" version="1.0">
          <emma:interpretation id="{02F3088A-CE9E-49FE-9226-F4A67A11F205}" emma:medium="tactile" emma:mode="ink">
            <msink:context xmlns:msink="http://schemas.microsoft.com/ink/2010/main" type="paragraph" rotatedBoundingBox="8888,9984 9128,9984 9128,10325 8888,10325" alignmentLevel="1"/>
          </emma:interpretation>
        </emma:emma>
      </inkml:annotationXML>
      <inkml:traceGroup>
        <inkml:annotationXML>
          <emma:emma xmlns:emma="http://www.w3.org/2003/04/emma" version="1.0">
            <emma:interpretation id="{A2F7E2F4-3E0F-4DA2-BE9C-8FB66C500F6A}" emma:medium="tactile" emma:mode="ink">
              <msink:context xmlns:msink="http://schemas.microsoft.com/ink/2010/main" type="line" rotatedBoundingBox="8888,9984 9128,9984 9128,10325 8888,10325"/>
            </emma:interpretation>
          </emma:emma>
        </inkml:annotationXML>
        <inkml:traceGroup>
          <inkml:annotationXML>
            <emma:emma xmlns:emma="http://www.w3.org/2003/04/emma" version="1.0">
              <emma:interpretation id="{E0E466D8-9B5D-4A00-BE86-E30ADB2BCCBA}" emma:medium="tactile" emma:mode="ink">
                <msink:context xmlns:msink="http://schemas.microsoft.com/ink/2010/main" type="inkWord" rotatedBoundingBox="8888,9984 9128,9984 9128,10325 8888,10325">
                  <msink:destinationLink direction="to" ref="{AC31E6B1-A7E8-4BDF-B3E5-CD4A9ABB5079}"/>
                </msink:context>
              </emma:interpretation>
              <emma:one-of disjunction-type="recognition" id="oneOf0">
                <emma:interpretation id="interp0" emma:lang="en-US" emma:confidence="0.5">
                  <emma:literal>F</emma:literal>
                </emma:interpretation>
                <emma:interpretation id="interp1" emma:lang="en-US" emma:confidence="0">
                  <emma:literal>f</emma:literal>
                </emma:interpretation>
                <emma:interpretation id="interp2" emma:lang="en-US" emma:confidence="0">
                  <emma:literal>T</emma:literal>
                </emma:interpretation>
                <emma:interpretation id="interp3" emma:lang="en-US" emma:confidence="0">
                  <emma:literal>r</emma:literal>
                </emma:interpretation>
                <emma:interpretation id="interp4" emma:lang="en-US" emma:confidence="0">
                  <emma:literal>Y</emma:literal>
                </emma:interpretation>
              </emma:one-of>
            </emma:emma>
          </inkml:annotationXML>
          <inkml:trace contextRef="#ctx0" brushRef="#br0">12 131 125,'0'0'173,"0"0"-11,0 0-15,-14 13-11,14-13-14,0 0-5,0 0-5,0 16-5,0-16-32,0 15 2,0-15-6,3 14-3,-3-4-3,0 2-8,-3 2-3,6-2-6,-3 2-2,3-3-6,-3-1 0,0-1-4,0-9-1,6 18-4,-6-10-4,0-8 0,-3 14-3,3-14-2,4 10 0,-4-10-2,0 0 0,1 10-1,-1-10 2,0 0 4,0 0 5,0 0-2,0 0-1,0 0-5,0 0 2,0 0-4,0 0-1,0 0-2,0 0-5,2-34 2,-2 34-3,-2-20 1,2 5-4,2 1 1,-2-1 2,3-2 0,-1 2-2,1 0 1,0 0 0,1-1 0,-1 0 0,2 2-1,5 0-3,-4 1 3,-1 1-2,5-2-2,-4 3 0,3 0-2,0 3 0,3-2 0,-2 4-10,1 0-10,-3 0-14,2 2-22,-2-2-19,-1 2-13,-7 4-26,13-7-10,-7 4-25,-6 3-24,0 0-119,0 0-313,0 0 139</inkml:trace>
          <inkml:trace contextRef="#ctx0" brushRef="#br0" timeOffset="190.6519">43 165 64,'0'0'221,"0"0"-22,0 0-22,0 0-13,0 0-18,0 0-15,31-24-14,-16 17-12,0 0-13,-2 1-22,5-2-27,-4 2-24,1-1-29,3 0-49,-5-1-41,2 1-131,3 0-248,-8 3 110</inkml:trace>
        </inkml:traceGroup>
      </inkml:traceGroup>
    </inkml:traceGroup>
  </inkml:traceGroup>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7:11.36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0C3D1BD0-5A9D-4485-8127-89EF00C64586}" emma:medium="tactile" emma:mode="ink">
          <msink:context xmlns:msink="http://schemas.microsoft.com/ink/2010/main" type="writingRegion" rotatedBoundingBox="5319,10827 6376,10827 6376,10911 5319,10911"/>
        </emma:interpretation>
      </emma:emma>
    </inkml:annotationXML>
    <inkml:traceGroup>
      <inkml:annotationXML>
        <emma:emma xmlns:emma="http://www.w3.org/2003/04/emma" version="1.0">
          <emma:interpretation id="{7EB62464-2678-455A-AEEE-D97BD92EE056}" emma:medium="tactile" emma:mode="ink">
            <msink:context xmlns:msink="http://schemas.microsoft.com/ink/2010/main" type="paragraph" rotatedBoundingBox="5319,10827 6376,10827 6376,10911 5319,10911" alignmentLevel="1"/>
          </emma:interpretation>
        </emma:emma>
      </inkml:annotationXML>
      <inkml:traceGroup>
        <inkml:annotationXML>
          <emma:emma xmlns:emma="http://www.w3.org/2003/04/emma" version="1.0">
            <emma:interpretation id="{92BE91CC-75E1-463E-8849-FD5A048129FD}" emma:medium="tactile" emma:mode="ink">
              <msink:context xmlns:msink="http://schemas.microsoft.com/ink/2010/main" type="line" rotatedBoundingBox="5319,10827 6376,10827 6376,10911 5319,10911"/>
            </emma:interpretation>
          </emma:emma>
        </inkml:annotationXML>
        <inkml:traceGroup>
          <inkml:annotationXML>
            <emma:emma xmlns:emma="http://www.w3.org/2003/04/emma" version="1.0">
              <emma:interpretation id="{D629D018-B913-4E95-BABA-92A9C551A5D2}" emma:medium="tactile" emma:mode="ink">
                <msink:context xmlns:msink="http://schemas.microsoft.com/ink/2010/main" type="inkWord" rotatedBoundingBox="5319,10847 5666,10847 5666,10899 5319,10899"/>
              </emma:interpretation>
              <emma:one-of disjunction-type="recognition" id="oneOf0">
                <emma:interpretation id="interp0" emma:lang="en-US" emma:confidence="0.5">
                  <emma:literal>-</emma:literal>
                </emma:interpretation>
                <emma:interpretation id="interp1" emma:lang="en-US" emma:confidence="0">
                  <emma:literal>_</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0 46 31,'0'0'89,"0"0"3,0 0-11,0 0-8,0 0-4,0 0-7,0 0-6,0 0-1,0 0-5,0 0-14,0 0 4,0 0-1,0 0-7,0 0 0,0 0 1,0 0 3,0 0-7,0 0-1,0 0 8,0 0-4,0 0 4,0 0-4,0 0 6,0 0-1,0 0 4,0 0-2,0 0 9,0 0-16,0 0-1,0 0 6,0 0-2,0 0-3,0 0 2,0 0 4,0 0 0,0 0-4,0 0 0,0 0-6,0 0 4,0 0-5,0 0-1,0 0 2,0 0-1,0 0 1,0 0 1,0 0-4,0 0 2,0 0 0,0 0-2,0 0-1,0 0 0,0 0-3,0 0-1,0 0 2,0 0 1,0 0-5,0 0 2,0 0 0,0 0 0,0 0-1,0 0 4,0 0-1,0 0 1,0 0-3,38 6 4,-38-6-1,15-4-3,-15 4-2,18-2 0,-8 0-1,0 0-2,4-2-1,1 3 0,-3 0 1,2-5-4,2 4-1,-1 0-3,-1-2 2,0 3 0,1-1-3,-1-1-5,-2 1 4,1-1-1,-3 2 2,-10 1-2,15-6-4,-5 5 5,-10 1-4,14 0 2,-14 0 0,14 0-1,-14 0 0,0 0 2,11-2-2,-11 2-2,0 0 4,0 0-3,14-1 0,-14 1 2,0 0-3,0 0 3,0 0-1,0 0 1,0 0 1,0 0-1,0 0-1,0 0-3,0 0 3,0 0 0,0 0 0,0 0-7,0 0-9,0 0-13,0 0-28,0 0-24,0 0-33,0 0-36,0 0-212,0 0-390,0 0 173</inkml:trace>
        </inkml:traceGroup>
        <inkml:traceGroup>
          <inkml:annotationXML>
            <emma:emma xmlns:emma="http://www.w3.org/2003/04/emma" version="1.0">
              <emma:interpretation id="{EA4F5CD9-B7E6-4F22-AEF0-0607B2C4FC64}" emma:medium="tactile" emma:mode="ink">
                <msink:context xmlns:msink="http://schemas.microsoft.com/ink/2010/main" type="inkWord" rotatedBoundingBox="6101,10827 6376,10827 6376,10911 6101,10911"/>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_</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2547.4421">836 40 8,'0'0'91,"0"0"-10,0 0-2,0 0-2,0 0-11,0 0-2,0 0-7,0 0-5,0 0 0,0 0-4,0 0 1,0 12-3,0-12 0,0 0-2,0 0-2,0 0-4,-8 4 0,8-4-2,0 0 8,0 0-6,-10 4 7,10-4-4,0 0 7,0 0-3,-11 2-1,11-2 1,0 0 3,0 0-3,0 0 3,-10 1 0,10-1 1,0 0-7,0 0 6,0 0-4,0 0 2,0 0-3,-15 1-2,15-1 2,0 0-1,0 0-3,0 0 2,0 0-3,0 0-1,0 0-2,0 0 3,0 0-4,0 0 1,0 0-3,0 0 2,0 0-2,0 0 0,0 0 0,0 0 0,0 0-5,0 0-2,0 0-2,0 0-4,0 0 1,0 0-3,0 0 2,0 0-4,0 0 1,0 0-3,0 0 0,0 0 1,0 0-4,0 0-2,0 0 2,0 0 2,0 0-4,0 0 0,0 0-2,0 0 0,0 0-1,0 0-2,0 0 2,0 0-2,0 0 0,0 0-1,0 0 1,0 0-1,0 0 3,0 0-2,0 0 0,0 0-1,0 0 0,0 0 1,0 0 0,0 0-4,0 0 1,0 0 1,0 0 2,0 0-2,0 0-2,0 0 2,0 0 1,0 0-2,0 0 1,0 0-1,0 0 2,0 0-3,0 0 2,0 0-1,0 0 0,0 0-2,0 0 2,0 0 0,0 0 2,0 0-2,0 0-1,0 0 3,0 0 1,0 0-2,0 0 0,0 0-1,0 0 4,0 0-2,0 0 2,0 0 2,0 0 1,0 0 3,0 0-2,0 0 3,0 0-1,0 0 1,0 0-2,0 0 2,0 0 0,0 0-1,0 0 1,31-10 1,-31 10-2,13-2 2,-3-1-3,-10 3 0,16-4 0,-8 1-4,-1-1 4,3 0 0,-10 4-3,16-7 0,-6 4 1,-3 1 3,4-1-4,2 0-2,-2-1 2,1-2-1,-5 6-3,-7 0 4,18-5-2,-7 2-2,-1 1 1,-10 2 1,11-3-1,-11 3-1,13-5 3,-13 5-2,5-3 2,-5 3-2,0 0-2,13-2 0,-13 2 14,0 0-3,0 0 1,0 0-3,12-3 6,-12 3-7,0 0 4,0 0 0,0 0-5,0 0-1,0 0 5,0 0-5,0 0 2,0 0-5,0 0 2,0 0 1,0 0 0,0 0-4,0 0-2,0 0 2,0 0-1,0 0-16,0 0-19,0 0-21,0 0-28,0 0-29,0 0-31,0 0-34,0 0-83,0 0-142,0 0-433,0 0 191</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24.70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0B1B262A-337F-4562-9A49-A553927CDFE0}" emma:medium="tactile" emma:mode="ink">
          <msink:context xmlns:msink="http://schemas.microsoft.com/ink/2010/main" type="inkDrawing" rotatedBoundingBox="17890,7488 23887,6390 23953,6748 17955,7847" semanticType="underline" shapeName="Other">
            <msink:sourceLink direction="with" ref="{D1C0F243-696F-4185-B8A0-E516F6DB48C8}"/>
          </msink:context>
        </emma:interpretation>
      </emma:emma>
    </inkml:annotationXML>
    <inkml:trace contextRef="#ctx0" brushRef="#br0">2 1233 27,'0'0'140,"4"-9"-14,-4 9-4,0 0-10,4-7-3,-4 7-4,0 0-5,6-10-8,-6 10-5,0 0-9,3-9-8,-3 9 3,0 0-5,4-11-1,-4 11-1,0 0-7,0-11-2,0 11-10,1-11-1,-1 11-5,0 0-4,0-15-1,0 15 15,3-14-6,-3 14-4,0-14 0,0 14 1,0-14-6,0 14 0,-3-16-7,6 6 1,-3 10-1,0-18-4,2 7 0,0-1 2,3 0-3,-1 0-1,3 0 0,0 3 0,-2-1-7,2 3 4,4-2 1,-1-1-11,4-1 7,0 6-3,1-4 0,6 0 1,1 1-3,0-1 0,4 2 2,-1 0-1,0 2-1,11-5-6,0 2 5,3-2 7,0 2 7,4 0-2,8-3 3,-3 1-5,5-2 4,20-6 1,2 0-4,2 1-2,6 1-1,-1-2 3,0 0 0,-1 4 1,3-2-4,-7 3-3,-3-1-2,3-2 0,-2 3-2,1 0 2,-1 1-1,2-3 0,-2 0 0,2 0-3,2-1 0,2 3 0,-2-8-2,0 0-3,3 5 1,-1 1-1,0-4-2,1-2 1,-3 2 5,6 0-5,1-3 4,0 4-3,-5 0-1,2 4 1,-2-1-5,0 1 0,2 0-3,-6 4 3,-5 2-3,-4-1 3,-18 2 5,4 1-1,-3 1-1,17-6-1,-22 7-5,-1-1 1,6-3 4,-3 2-1,0-2-2,-1 2 4,2 0-2,-4-4-2,3 7 3,2-4-3,-2 1 4,3 0-3,0-2 1,2 1 0,15-1 0,-18 3-5,0-4 5,-1 7-2,0-4 1,-6 2-2,1 2 4,-1 0-4,-4 0 3,-1 0-1,-10 1 1,9 0-4,-10 1 0,-1 0 2,-1 0 0,-1-3-5,1 3 9,-2 0-3,2 0 0,-8-2 0,-2 2 4,6-1-5,-4-1 3,8-2 0,-1 1-1,3 2 1,-1-1-3,-1-1 0,2 2 1,-2-2-2,3 0 4,-1 0-1,-1 0 1,2 2-1,-3-2-2,0 3-1,0-1 2,-1-2-1,1 3 1,0 0-3,-2-4 4,1 3 1,1 1-4,1 0 0,0-2 4,0 2-9,-1-2-16,4 2-22,-5-2-21,-1 1-36,-6 1-21,4-5-45,-8 0-251,-5 4-453,-8 1 200</inkml:trace>
  </inkml:traceGroup>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7:16.92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D26229D-0D4B-4673-8494-48F3E3E0A290}" emma:medium="tactile" emma:mode="ink">
          <msink:context xmlns:msink="http://schemas.microsoft.com/ink/2010/main" type="inkDrawing" rotatedBoundingBox="1749,10380 2889,10084 3064,10759 1924,11055" hotPoints="2898,10559 2359,10978 1747,10676 2286,10256" semanticType="enclosure" shapeName="Ellipse"/>
        </emma:interpretation>
      </emma:emma>
    </inkml:annotationXML>
    <inkml:trace contextRef="#ctx0" brushRef="#br0">1103 48 62,'0'0'107,"0"0"-9,0 0-8,0 0-2,0 0-8,0 0 0,0 0-4,0 0-14,0 0-6,0 0-1,0 0-8,-24-15-1,24 15 0,0 0-2,-12 0-5,12 0-2,0 0 1,-14-3 2,14 3-7,-11-5-1,11 5 1,-15-3 0,15 3-7,-16-5 2,16 5 3,-18-2-2,10 1-3,8 1 3,-18-5-3,7 4 0,11 1 0,-20-4 1,9 1-2,-2 3 0,0 0-4,-1-1 1,-2 2-1,2-1-1,1 0-2,-1 0 2,-3 3-3,3-2 4,-1 2-3,1-2-1,0-1-3,3 4 5,-2-2-7,-1-2 2,-1 4-3,0-4 1,-1 3-2,1 1 4,0-3-5,1 5 1,0-4-1,-1 2-3,1 0 1,1 0 2,-1 0-6,-1 0 1,1 2-1,-3-2 0,8 1 1,-4 0-3,-2 0 0,2 2 1,1-2 0,-2 1-3,0 2 3,-1-1 3,1-3-4,-3 1-1,2 1 2,0 2 15,1-1-2,1 0 1,1-1-1,-2 2-5,-3-3-1,3 3 3,0-1-6,-1-1 7,2 2-8,-1 0 3,3 2 1,-1-2 0,1-1-3,-2 3-2,5-2-1,-3 0 5,-2 2-1,2-2-1,3 0-2,-3 1 0,2 0-1,-1 1-1,2-2-3,1 1 6,-3 1-4,5-2 1,-3 2 1,2-2-6,0-1 6,-1 5-2,3-3 0,0-4 0,0 5-3,4-10-2,-6 18 5,6-10 0,-1 2-1,1-10 1,-1 16-1,1-6-3,0-10 2,2 18-1,0-7 0,1-1 2,-1 2-1,5-2 4,-1 4-2,-1-3-1,2 0 2,-1 3 0,1-3-1,4 0-3,-4 0 4,3-1-2,-2 0-2,2 2 4,0-4 0,-1 0 0,2 2-3,-1-2 6,3 1-3,-4 0-1,4-1-2,-2-1 4,2 1-2,0-1-1,0 0-2,0 1 6,0-5-1,0 4 3,2-3-2,-1 1 2,-1 0 4,3-4-2,0 3-1,-2-1 3,1-3-2,0 1-2,2 2-1,0-3 1,-4 1 2,4-1-4,-3-4-1,0 4 2,1 0-1,1 3 1,-3-6 0,0-1 1,4 0-4,-3 4 2,2-4 2,-2 1-1,3-1-6,1 0 2,-3 0-1,2 0 2,1 0-4,-1-2 5,1 2-3,-3-2 2,2 0 3,-2 2-5,2-2 3,-3 2-4,2-1 3,0-2 1,-2 4-3,1-4 0,-3 3 2,2-1-1,2 0-1,-8 2 0,3-1-1,0 1-1,2 0 2,-3-1 0,-1 1-3,0 0 6,0-1-3,-9 4 2,16-8 0,-7 7-3,-2-4 3,3 2-4,-10 3 4,14-7 3,-7 3-3,0-2 0,-7 6-2,12-9 1,-2 5-1,-4-1 1,1-3 0,-2 3-5,-5 5 2,10-10 5,-4 3 0,-6 7-1,6-11 1,-6 11-2,10-10-2,-8 2 1,-2 8 1,4-10 1,-1 3-2,-3 7 2,4-11-1,-4 11 1,2-14 1,-2 14-8,-1-14 10,1 14-6,4-15 1,-4 7-5,0 8 5,3-14-2,-3 14 3,3-16-7,-2 8 1,-1 8 3,2-16 4,-1 8 0,-1 8 3,3-14-7,-3 14 3,0-15 0,0 15-1,-3-16-1,3 16 3,-1-16-1,1 16 2,-3-14-1,0 8 5,3 6-4,-3-14-3,-2 5 5,5 9 1,-10-11-2,4 4 1,2 0-9,4 7 3,-15-14 7,9 10-5,-2-5 5,0 1 2,-2 2 3,2-2-3,-4 3 2,1-3-5,3 3 3,-2 0-3,2 1 1,-3-4-2,2 2 1,0 0 1,0 1-7,-3-2-1,-1 1 7,4 2-4,-3-2-3,3-2-10,-2 4-14,11 4-28,-17-8-12,9 2-25,1 2-36,-3-1-54,2 2-150,8 3-360,-14-6 160</inkml:trace>
  </inkml:traceGroup>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7:19.97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29ABE621-E9C9-4B1F-A565-A32B789E4EBF}" emma:medium="tactile" emma:mode="ink">
          <msink:context xmlns:msink="http://schemas.microsoft.com/ink/2010/main" type="writingRegion" rotatedBoundingBox="8577,11669 8775,11669 8775,11745 8577,11745"/>
        </emma:interpretation>
      </emma:emma>
    </inkml:annotationXML>
    <inkml:traceGroup>
      <inkml:annotationXML>
        <emma:emma xmlns:emma="http://www.w3.org/2003/04/emma" version="1.0">
          <emma:interpretation id="{C19BD5E8-B3FE-410E-AA35-2A614DF64338}" emma:medium="tactile" emma:mode="ink">
            <msink:context xmlns:msink="http://schemas.microsoft.com/ink/2010/main" type="paragraph" rotatedBoundingBox="8577,11669 8775,11669 8775,11745 8577,11745" alignmentLevel="1"/>
          </emma:interpretation>
        </emma:emma>
      </inkml:annotationXML>
      <inkml:traceGroup>
        <inkml:annotationXML>
          <emma:emma xmlns:emma="http://www.w3.org/2003/04/emma" version="1.0">
            <emma:interpretation id="{41DAAD54-300A-4983-B13E-78CC5CC3DAD2}" emma:medium="tactile" emma:mode="ink">
              <msink:context xmlns:msink="http://schemas.microsoft.com/ink/2010/main" type="line" rotatedBoundingBox="8577,11669 8775,11669 8775,11745 8577,11745"/>
            </emma:interpretation>
          </emma:emma>
        </inkml:annotationXML>
        <inkml:traceGroup>
          <inkml:annotationXML>
            <emma:emma xmlns:emma="http://www.w3.org/2003/04/emma" version="1.0">
              <emma:interpretation id="{AC379814-DDB4-441F-BBAC-6AC18B495090}" emma:medium="tactile" emma:mode="ink">
                <msink:context xmlns:msink="http://schemas.microsoft.com/ink/2010/main" type="inkWord" rotatedBoundingBox="8576,11673 8634,11668 8634,11671 8577,11676"/>
              </emma:interpretation>
              <emma:one-of disjunction-type="recognition" id="oneOf0">
                <emma:interpretation id="interp0" emma:lang="en-US" emma:confidence="0.5">
                  <emma:literal>-</emma:literal>
                </emma:interpretation>
                <emma:interpretation id="interp1" emma:lang="en-US" emma:confidence="0">
                  <emma:literal>_</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0 6 44,'0'0'94,"0"0"-15,0 0-6,0 0-7,0 0-3,0 0-2,0 0-4,0 0 1,0 0-7,0 0-2,0 0 4,0 0-5,15-2 3,-15 2-7,0 0 8,0 0-4,0 0 2,0 0-1,0 0 5,0 0-5,0 0 3,0 0-2,0 0-3,0 0-3,0 0 3,0 0-3,0 0-1,0 0-1,0 0-3,0 0-1,0 0 1,0 0-1,0 0 4,0 0 0,0 0-4,0 0 1,0 0-1,0 0 1,13 0 2,-13 0-2,0 0 5,0 0-2,0 0-4,0 0-3,0 0-5,0 0-2,0 0-2,0 0-3,0 0 0,0 0-4,0 0-11,0 0-23,14 0-21,-14 0-35,0 0-36,0 0-35,0 0-189,0 0-356,15-4 158</inkml:trace>
        </inkml:traceGroup>
        <inkml:traceGroup>
          <inkml:annotationXML>
            <emma:emma xmlns:emma="http://www.w3.org/2003/04/emma" version="1.0">
              <emma:interpretation id="{B0DFA41B-CC01-4A05-9EEA-CC3E886E2FFE}" emma:medium="tactile" emma:mode="ink">
                <msink:context xmlns:msink="http://schemas.microsoft.com/ink/2010/main" type="inkWord" rotatedBoundingBox="8760,11730 8775,11730 8775,11745 8760,11745"/>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1684.7723">183 61 33,'0'0'93,"0"0"-14,0 0-16,0 0-20,0 0-21,0 0-28,0 0-49,0 0-59,0 0 26</inkml:trace>
        </inkml:traceGroup>
      </inkml:traceGroup>
    </inkml:traceGroup>
  </inkml:traceGroup>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7:48.54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08009AE-E633-4644-8A13-685975AE87B0}" emma:medium="tactile" emma:mode="ink">
          <msink:context xmlns:msink="http://schemas.microsoft.com/ink/2010/main" type="writingRegion" rotatedBoundingBox="13747,2432 16457,2363 16483,3372 13773,3441">
            <msink:destinationLink direction="with" ref="{28AAB628-56DD-492B-954C-1315F0B47DCF}"/>
            <msink:destinationLink direction="with" ref="{FFBE1B6F-4F6C-48EF-8833-60F03AD33F32}"/>
          </msink:context>
        </emma:interpretation>
      </emma:emma>
    </inkml:annotationXML>
    <inkml:traceGroup>
      <inkml:annotationXML>
        <emma:emma xmlns:emma="http://www.w3.org/2003/04/emma" version="1.0">
          <emma:interpretation id="{8006BCEF-EFFE-4579-9A6C-CF9F53E37002}" emma:medium="tactile" emma:mode="ink">
            <msink:context xmlns:msink="http://schemas.microsoft.com/ink/2010/main" type="paragraph" rotatedBoundingBox="13747,2432 16457,2363 16483,3372 13773,3441" alignmentLevel="1"/>
          </emma:interpretation>
        </emma:emma>
      </inkml:annotationXML>
      <inkml:traceGroup>
        <inkml:annotationXML>
          <emma:emma xmlns:emma="http://www.w3.org/2003/04/emma" version="1.0">
            <emma:interpretation id="{4CDD0C73-23DE-4383-8A57-E0ECE826FB3E}" emma:medium="tactile" emma:mode="ink">
              <msink:context xmlns:msink="http://schemas.microsoft.com/ink/2010/main" type="line" rotatedBoundingBox="13747,2432 16457,2363 16483,3372 13773,3441"/>
            </emma:interpretation>
          </emma:emma>
        </inkml:annotationXML>
        <inkml:traceGroup>
          <inkml:annotationXML>
            <emma:emma xmlns:emma="http://www.w3.org/2003/04/emma" version="1.0">
              <emma:interpretation id="{84AC90E5-93E4-445C-82B9-D4396AD734F0}" emma:medium="tactile" emma:mode="ink">
                <msink:context xmlns:msink="http://schemas.microsoft.com/ink/2010/main" type="inkWord" rotatedBoundingBox="13859,2629 14647,2952 14461,3406 13673,3084"/>
              </emma:interpretation>
              <emma:one-of disjunction-type="recognition" id="oneOf0">
                <emma:interpretation id="interp0" emma:lang="en-US" emma:confidence="0.5">
                  <emma:literal>m</emma:literal>
                </emma:interpretation>
                <emma:interpretation id="interp1" emma:lang="en-US" emma:confidence="0">
                  <emma:literal>M</emma:literal>
                </emma:interpretation>
                <emma:interpretation id="interp2" emma:lang="en-US" emma:confidence="0">
                  <emma:literal>n</emma:literal>
                </emma:interpretation>
                <emma:interpretation id="interp3" emma:lang="en-US" emma:confidence="0">
                  <emma:literal>N</emma:literal>
                </emma:interpretation>
                <emma:interpretation id="interp4" emma:lang="en-US" emma:confidence="0">
                  <emma:literal>.</emma:literal>
                </emma:interpretation>
              </emma:one-of>
            </emma:emma>
          </inkml:annotationXML>
          <inkml:trace contextRef="#ctx0" brushRef="#br0">64 270 123,'0'0'172,"0"0"-11,0 0-12,-13-3 0,13 3-5,0 0-9,0 0-5,0 0-2,0 0-9,-8-6-10,8 6-8,0 0-6,0 0-6,0 0-5,0 0-5,-13 0-9,13 0-1,0 0-7,0 0-3,0 0-1,0 0-9,0 0-3,-7-11-2,7 11 1,-3-9-4,3 9-3,-8-14 0,5 6-5,3 8-3,-1-17-1,-3 8-4,4 9 1,-2-24-8,0 16 2,2 8-2,0-22-5,2 8-4,1 1-4,0 3 0,1-2-1,2 0-1,2-1 1,-1 3-3,1-1-1,-1 0 0,0 5 3,2 0-6,-1 2 6,-1-2-6,3 2 1,-1 0-1,1 1 3,-10 3-8,18 0 9,-4 1 0,0 3-7,-1 0 6,-2 6 0,3-2-2,-3 4 4,4 1 3,-1 5-4,-3 2-1,3 0 2,-6 0 0,5 5-1,-2-3 1,-4 3 3,4 8-3,-4-10 3,0 2-5,1-3 7,-4 1-5,2-2 2,-2-4-1,2 3 1,-5-2 1,1-1-1,2-1-2,-2-2 4,-2-2-6,3-1 1,-3-3 1,0-8-4,3 16 5,0-10 10,-3-6 6,0 0 10,0 13 2,0-13-3,0 0-3,0 0-3,0 0-5,0 0 1,0 0-4,0 0-1,-9-35-3,8 22 3,1-4-4,1-5-2,-1 3 0,3-3-1,-3 0-3,3-1-2,1 1 2,-1 1-7,1-2 5,2-1 4,-2 5-6,3-5 2,0 8-2,-4 0 5,2 2-1,-1 4 1,-1 2-4,1 0 3,2-2-3,-3-1-1,5 1 0,2 1 0,1-2-1,-1 1 3,2 2-5,-2 1 3,1 4-2,-1-1 1,-1 3-3,-9 1-4,25 5 9,-9 0-1,-6 4-3,2 2 5,1 0-3,2 1 1,-1 6 0,-2 2 1,2-2-2,-4 4 4,1-3-2,-1 1 4,-2 2-3,0-2 2,-2-4 0,0 3 2,-1-2-5,-2-2 1,1 3-10,2 1-10,-4-4-10,0 0-12,1-3-19,-2 4-19,0-4-15,4-1-26,-4 0-6,2-4-17,1 0-18,-4-7-45,10 9-141,-10-9-373,11 4 165</inkml:trace>
        </inkml:traceGroup>
        <inkml:traceGroup>
          <inkml:annotationXML>
            <emma:emma xmlns:emma="http://www.w3.org/2003/04/emma" version="1.0">
              <emma:interpretation id="{1AA94284-2D98-46F4-A04E-EBA95C87020F}" emma:medium="tactile" emma:mode="ink">
                <msink:context xmlns:msink="http://schemas.microsoft.com/ink/2010/main" type="inkWord" rotatedBoundingBox="15231,2210 15954,2772 15348,3551 14625,2989"/>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&amp;</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441.8124">1697-355 149,'0'0'187,"0"0"-11,0 0-4,0 0-7,4-9-9,-4 9-8,0 0-9,0 0-16,0 0-11,0 0-9,0 0-11,0 0 2,0 0-3,0 0 0,-10 30 0,4-15-2,-1 4 3,-2 6 0,-2 8 1,-2 3-5,1-1-2,2 1-7,-3 4-3,-2 3-3,1 1 0,3 1-3,-2 3-4,1-4-6,-3 0-1,5 0-9,-4-4-2,-3-1-6,9-1 1,-2-2-5,-2-2-7,2-1-3,4 0-1,-2-9 1,4-1-7,-2-2-1,4-3-7,-1-2-9,1-1-7,-2-3-8,4 2-17,-1-3-13,-3-3-13,4-8-12,-2 14-10,2-14-14,-5 7-21,5-7-19,0 0-26,0 0-13,0 0-11,0 0-17,-4-29-181,2 18-409,-1-5 181</inkml:trace>
          <inkml:trace contextRef="#ctx0" brushRef="#br0" timeOffset="859.7213">1231-44 16,'0'0'178,"-3"-16"-11,1 6-6,2 10-7,-5-14-10,5 14-10,-6-11-7,6 11-10,-5-9-3,5 9-9,-7-8-8,7 8-10,-10-4-6,10 4-9,0 0-5,-15 8-1,15-8-8,-16 10-2,14 0-5,-5 2-3,1 0-6,1 0-4,0-1-3,3 4-2,2-1-5,-3-2-4,1-3-1,2 3-2,2-2-2,2 0 0,0-2 0,-1-1-3,1 4-1,3-7 1,-7-4 1,11 7 7,-11-7 3,13-2 2,-13 2-1,15-6-3,-5-2 0,-5 1 0,1 1-4,1-1-2,-2-2-2,2-1-1,-4-2 0,1 2-3,-2 2-1,-2 8-1,1-19 0,-1 11-2,0 8-2,-7-18 0,2 11-2,2-2-3,-4 3 1,-3-2 1,2 2-1,-2 0-3,0 0 3,-1 3-6,11 3-7,-18-5-14,18 5-15,-14 2-17,14-2-16,-11 4-6,11-4-12,-7 10-12,7-10-1,0 12-13,0-12-10,7 20-9,0-12-20,0 3-132,3 4-310,2-5 137</inkml:trace>
          <inkml:trace contextRef="#ctx0" brushRef="#br0" timeOffset="1314.2613">1800 276 145,'0'0'143,"8"-4"-5,-8 4-5,0 0-14,8-4-6,-8 4-7,0 0 2,7-7-7,-7 7-3,0 0-6,0 0-6,0 0-10,0 0-5,0 0-4,0 0-5,0 0-3,0 0-5,0 0 2,0 0-5,-37 4-2,28 1-1,0 1-7,2 1 1,-2 0-4,4-1-1,-1 2-5,2 0-3,-2 2-2,6-10-2,-5 19-5,5-8 3,-2-1-5,2-10-3,0 18 0,2-9 0,2-1 0,0 0-1,3-1-5,1 3 2,2-3-1,-3-3 2,1 0 0,-8-4-4,20 3 2,-9-2-3,0-1 2,-11 0-1,21-4-2,-10 0 3,0-4 2,-2 5 0,0-4 4,3-1-2,-6 2 7,1 0 3,-4-3 0,3 0 0,-3-1 0,-2 0-2,-1 10 1,-1-20-1,-5 9-4,2 3-2,-2-5 2,-3 2 2,-1 1-4,-1 1-4,2 1 1,0 2-3,-4-1 1,-1 0-4,3 4 2,1-3-10,1 3-13,9 3-20,-16-6-27,16 6-27,-15-1-29,15 1-39,-8-5-25,8 5-185,0 0-396,0 0 175</inkml:trace>
        </inkml:traceGroup>
        <inkml:traceGroup>
          <inkml:annotationXML>
            <emma:emma xmlns:emma="http://www.w3.org/2003/04/emma" version="1.0">
              <emma:interpretation id="{1B08C6BE-163B-4A3B-AFF6-80DEABE5D1D2}" emma:medium="tactile" emma:mode="ink">
                <msink:context xmlns:msink="http://schemas.microsoft.com/ink/2010/main" type="inkWord" rotatedBoundingBox="16243,2491 16473,2954 16113,3132 15884,2669"/>
              </emma:interpretation>
              <emma:one-of disjunction-type="recognition" id="oneOf2">
                <emma:interpretation id="interp10" emma:lang="en-US" emma:confidence="0.5">
                  <emma:literal>2</emma:literal>
                </emma:interpretation>
                <emma:interpretation id="interp11" emma:lang="en-US" emma:confidence="0">
                  <emma:literal>z</emma:literal>
                </emma:interpretation>
                <emma:interpretation id="interp12" emma:lang="en-US" emma:confidence="0">
                  <emma:literal>Z</emma:literal>
                </emma:interpretation>
                <emma:interpretation id="interp13" emma:lang="en-US" emma:confidence="0">
                  <emma:literal>Q</emma:literal>
                </emma:interpretation>
                <emma:interpretation id="interp14" emma:lang="en-US" emma:confidence="0">
                  <emma:literal>L</emma:literal>
                </emma:interpretation>
              </emma:one-of>
            </emma:emma>
          </inkml:annotationXML>
          <inkml:trace contextRef="#ctx0" brushRef="#br0" timeOffset="2157.6555">2282-84 66,'0'0'164,"0"0"-6,0 0-5,0 0-7,0 0-1,0 0-12,0 0-9,0 0-3,0 0-9,0 0-4,0 0-4,0 0-4,0 0-3,0 0-6,0 0-6,0 0-5,-30-11-8,30 11-3,0 0-12,-5-11-1,5 11-7,0 0 0,-4-14-8,4 14 2,0 0-2,7-15-6,-3 8-3,-4 7-10,13-11 6,-6 7-5,0 0-6,3 0 3,-1 1-3,-9 3-6,20-5 0,-9 5 2,-11 0-6,19 2 1,-6 1 1,-1 2 2,-2 0-4,-3 2 3,6 2-4,-2 1 4,0 5-1,-4-1 2,-4 1 1,-1 0-1,0-1-3,-1 8 4,1-4 2,-9 2 4,1 5 0,-2-2 2,1-1-1,-3-1-1,0-1 0,-1-3 0,0 4-2,4-11-1,-1 1 2,-3 4-4,1-4 0,4 1 3,-1-4-4,2 0 2,2-1-6,-4-1 2,7-6 0,-6 12-5,5-5 0,1-7 3,-6 8-5,6-8 1,0 0 0,0 0 4,0 0-4,13 10 2,-13-10-4,14 0 0,-14 0 3,22-3-2,-8 1 0,0-1-2,0 0 3,1 0 1,3-1-7,0 0 6,-2 0-2,0-1-1,2 2-2,-2-3 3,2 2 0,-2 0 1,0 0-3,0 1 1,3-2-1,-3 0 2,4 0-3,-6 2-3,-2 0-13,-1 1-9,-2 0-15,0 0-25,-9 2-20,13-2-22,-13 2-24,0 0-11,14 0-34,-14 0-49,0 0-136,5 10-392,-5-10 173</inkml:trace>
        </inkml:traceGroup>
      </inkml:traceGroup>
    </inkml:traceGroup>
  </inkml:traceGroup>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7:51.26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28AAB628-56DD-492B-954C-1315F0B47DCF}" emma:medium="tactile" emma:mode="ink">
          <msink:context xmlns:msink="http://schemas.microsoft.com/ink/2010/main" type="inkDrawing" rotatedBoundingBox="13877,4036 16714,3525 16724,3579 13886,4090" semanticType="underline" shapeName="Other">
            <msink:sourceLink direction="with" ref="{608009AE-E633-4644-8A13-685975AE87B0}"/>
          </msink:context>
        </emma:interpretation>
      </emma:emma>
    </inkml:annotationXML>
    <inkml:trace contextRef="#ctx0" brushRef="#br0">32 480 14,'-14'2'186,"14"-2"2,-12 2-13,12-2-8,0 0-4,0 0-9,-7 3-8,7-3-17,0 0-8,0 0-7,0 0-5,0 0-9,0 0 3,0 0-6,0 0 2,0 0-8,32 1 3,-18 1-5,2-2-5,8-2-6,1 1-2,3 1-7,1-2 6,13-1-6,-3-6-5,8 3-2,3-2 3,20-5 0,3 0 3,5-7-1,4 1-3,0-3-1,35-14 2,-31 14 1,34-6-13,-34 9 5,42-7-2,-8 2-8,-34 7 0,42-3-6,-43 6-5,0-2-5,4 4-7,-3-6 8,-4 7-11,-3 3 1,-4-4-1,1 2 2,-8 2-7,-14 2-4,-3-2 0,-1 3-2,-2-2 0,-4 1 2,-2 1-1,-4-2-4,-11 4-3,0-1 4,-2 0-2,-7 4-4,-1-4-1,-2 1 0,-1 3-2,-6-1 1,-8 1-2,17-4 0,-17 4-6,11-2-8,-11 2-7,0 0-20,8-4-14,-8 4-26,0 0-27,0 0-18,0 0-29,0 0-18,0 0-28,-39 0-33,23 3-242,-7-2-517,-4 6 229</inkml:trace>
  </inkml:traceGroup>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7:51.66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FBE1B6F-4F6C-48EF-8833-60F03AD33F32}" emma:medium="tactile" emma:mode="ink">
          <msink:context xmlns:msink="http://schemas.microsoft.com/ink/2010/main" type="inkDrawing" rotatedBoundingBox="14126,4251 16886,3628 16902,3695 14141,4319" semanticType="underline" shapeName="Other">
            <msink:sourceLink direction="with" ref="{608009AE-E633-4644-8A13-685975AE87B0}"/>
          </msink:context>
        </emma:interpretation>
      </emma:emma>
    </inkml:annotationXML>
    <inkml:trace contextRef="#ctx0" brushRef="#br0">227 571 78,'-50'15'234,"4"2"-26,11-2-23,10-7-18,1 4-12,9-7-12,1 2-11,2-3-5,5-4-10,7 0-1,0 0-7,0 0-5,0 0-1,41-8-3,-3-4-5,8 2 0,17-14-4,13 3-1,6-3-2,35-14-8,-35 17 4,46-17 5,-3 2 7,3-2 12,-4 11-4,-4-5-1,2 5-7,-2-3-11,-34 10-2,35-6-7,-3 3-11,-43 9 1,13-2-9,-2-1-4,0 2-11,0 5 0,-3-2-5,-4-3-4,-4 4-8,-8 0 1,-19 7-2,1-3-1,-10 0-6,-1 1 0,-12 5 3,-4-3-3,-6-1-6,-1 4 0,-5-1 4,-1 1-7,-9 1-4,11-6 12,-11 6-6,9-3-6,-9 3-7,0 0-15,5-6-12,-5 6-15,0 0-18,0 0-19,0 0-17,0 0-27,0 0-31,-18-11-19,18 11-27,0 0-17,-11-9-46,11 9-184,-12-3-487,3 0 216</inkml:trace>
  </inkml:traceGroup>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8:25.87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046E54E3-84E9-4BF3-A5F2-A3ECFA23698F}" emma:medium="tactile" emma:mode="ink">
          <msink:context xmlns:msink="http://schemas.microsoft.com/ink/2010/main" type="inkDrawing" rotatedBoundingBox="7672,11664 8485,11579 8487,11594 7674,11680" shapeName="Other">
            <msink:destinationLink direction="to" ref="{0B19719A-3E9C-4AB0-9424-6D74DB400D2F}"/>
          </msink:context>
        </emma:interpretation>
      </emma:emma>
    </inkml:annotationXML>
    <inkml:trace contextRef="#ctx0" brushRef="#br0">84 86 44,'0'0'112,"0"0"-5,0 0-16,0 0-2,-13-3-10,13 3-10,0 0 5,0 0-21,0 0 3,-8-6-9,8 6 3,0 0-9,0 0-5,0 0-2,-13 0 6,13 0-8,0 0 0,0 0-6,-15 5-4,15-5 3,0 0 1,0 0-5,-11 2-5,11-2-5,0 0 6,0 0-1,-10 2 2,10-2 1,0 0 1,0 0-4,0 0 10,0 0 0,0 0-2,0 0-3,-15-2 2,15 2 6,0 0-2,0 0 2,0 0-3,0 0-3,0 0 7,0 0-2,0 0-1,0 0-2,0 0-2,0 0 1,0 0 3,0 0-2,0 0 1,0 0-1,0 0 1,0 0-1,0 0 2,0 0-3,0 0 0,0 0-2,0 0-2,0 0 1,0 0-6,0 0 0,0 0-4,0 0 0,0 0-2,0 0 4,0 0-6,0 0 2,0 0 0,0 0-2,0 0 1,0 0-5,0 0-1,46-7 2,-46 7-2,21 0-1,-9 0 1,3 0 2,-1-1-1,-1-1-1,5 2-1,-6-2 4,6 2 1,-5-2-4,2 2 1,2 0-3,1-1 1,0 0 3,-3 1 1,4-3-4,-1 3-1,-3-1 3,0-3-3,3 2 5,0 1-4,0-4 1,1 3 1,-4-1-3,7-1 4,-4 4-2,0-3 1,-4-1 2,4 4-5,0-2 3,-5 1 0,5-1-5,-8 0 6,5-1-2,-4 3-2,4 0 1,-5-1 1,-10 1-3,18 0 3,-7-3-1,-11 3 2,20-1-3,-15-2 0,-5 3 1,16 0 0,-16 0 3,18-2-3,-13 1 2,-5 1-3,13-2-2,-13 2 3,14-3-2,-14 3 3,9-2-2,-9 2 4,0 0-5,13-3 4,-13 3-4,0 0 0,0 0 2,13-5 0,-13 5 1,0 0-4,0 0 3,11 0 1,-11 0-6,0 0 7,0 0-4,0 0-2,0 0 7,15 0-1,-15 0-2,0 0-4,0 0 3,0 0 5,0 0-5,12 0 1,-12 0 1,0 0-1,0 0-1,0 0-1,0 0 3,0 0-6,0 0-8,0 0-13,0 0-17,0 0-12,0 0-12,0 0-23,0 0-26,0 0-48,0 0-123,0 0-309,0 0 137</inkml:trace>
  </inkml:traceGroup>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8:26.43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0B19719A-3E9C-4AB0-9424-6D74DB400D2F}" emma:medium="tactile" emma:mode="ink">
          <msink:context xmlns:msink="http://schemas.microsoft.com/ink/2010/main" type="inkDrawing" rotatedBoundingBox="8129,11363 8594,11629 8349,12055 7884,11788" semanticType="callout" shapeName="Other">
            <msink:sourceLink direction="to" ref="{046E54E3-84E9-4BF3-A5F2-A3ECFA23698F}"/>
          </msink:context>
        </emma:interpretation>
      </emma:emma>
    </inkml:annotationXML>
    <inkml:trace contextRef="#ctx0" brushRef="#br0">12 13 21,'0'0'161,"-7"-10"-10,7 10-8,0 0-11,0 0-7,-9-8-11,9 8-6,0 0-9,0 0-6,0 0-13,-9-4-2,9 4-8,0 0-9,0 0-2,0 0-11,0 0 0,0 0-11,0 0-6,0 0 7,0 0-6,0 0 0,0 0 3,0 0 2,0 0 2,0 0-2,15 28 0,-11-23-4,-4-5 0,14 10 1,-7-3-2,1-3-2,5 4 3,-1-1-8,2 0 1,4 1 1,2 2 0,-2-3-1,-1-1-4,2 2-5,-1-2-6,0 1 6,-2-2 0,2 1-3,0 1-2,-4-2 4,1-1-2,0 3-3,0-2-4,-2 0-3,2-2 4,-4 2-4,5-2-3,-1 1 3,-5-3 3,1 2 0,-1-1-1,1 1 0,-11-3-5,15 2 5,-8 1-5,-7-3-3,11 1 3,-11-1-2,0 0 5,13 3 1,-13-3-1,0 0 1,0 0 4,9 1-1,-9-1 5,0 0-4,0 0 4,0 0 2,0 12 1,0-12-2,0 0 3,0 0-3,-18 14 4,9-8-2,0 4 1,-6-1 0,-3 5-1,-2 0 2,1 0-4,-6 0-3,-6 10 3,2-5-5,1 2 1,-5-2-7,-1-1-14,14-4-23,-1 4-33,3-2-25,-3 1-34,3-3-27,2-1-233,4-2-416,-1-1 185</inkml:trace>
  </inkml:traceGroup>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3T04:42:53.278"/>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430472BE-6B29-471E-B126-288EFE2120D7}" emma:medium="tactile" emma:mode="ink">
          <msink:context xmlns:msink="http://schemas.microsoft.com/ink/2010/main" type="writingRegion" rotatedBoundingBox="5560,4548 5123,15374 3764,15319 4200,4494"/>
        </emma:interpretation>
      </emma:emma>
    </inkml:annotationXML>
    <inkml:traceGroup>
      <inkml:annotationXML>
        <emma:emma xmlns:emma="http://www.w3.org/2003/04/emma" version="1.0">
          <emma:interpretation id="{18A7B0C5-6B76-4570-87EF-F40D612EFFF1}" emma:medium="tactile" emma:mode="ink">
            <msink:context xmlns:msink="http://schemas.microsoft.com/ink/2010/main" type="paragraph" rotatedBoundingBox="5560,4548 5123,15374 3764,15319 4200,4494" alignmentLevel="1"/>
          </emma:interpretation>
        </emma:emma>
      </inkml:annotationXML>
      <inkml:traceGroup>
        <inkml:annotationXML>
          <emma:emma xmlns:emma="http://www.w3.org/2003/04/emma" version="1.0">
            <emma:interpretation id="{ED9B4232-C649-49E7-BD11-F4BFB5F16B37}" emma:medium="tactile" emma:mode="ink">
              <msink:context xmlns:msink="http://schemas.microsoft.com/ink/2010/main" type="line" rotatedBoundingBox="5560,4548 5123,15374 3764,15319 4200,4494"/>
            </emma:interpretation>
          </emma:emma>
        </inkml:annotationXML>
        <inkml:traceGroup>
          <inkml:annotationXML>
            <emma:emma xmlns:emma="http://www.w3.org/2003/04/emma" version="1.0">
              <emma:interpretation id="{C1E017D5-F672-4034-A60B-25249A927354}" emma:medium="tactile" emma:mode="ink">
                <msink:context xmlns:msink="http://schemas.microsoft.com/ink/2010/main" type="inkWord" rotatedBoundingBox="5373,4541 5341,5335 4550,5304 4582,4509"/>
              </emma:interpretation>
              <emma:one-of disjunction-type="recognition" id="oneOf0">
                <emma:interpretation id="interp0" emma:lang="en-US" emma:confidence="0.5">
                  <emma:literal>D</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515 163 138,'0'0'166,"-2"-13"-16,2 13-8,0 0-4,0-14-8,0 14-9,-1-9-2,1 9-5,-4-8-9,4 8 0,-3-10-5,3 10 2,-5-11 0,5 11 1,-5-9-9,5 9-5,-7-6-4,7 6-4,-8-7-7,8 7-1,-10-5-8,10 5-3,-15-4-8,8 2 1,-4-2-4,-2 4-1,13 0-6,-25 0-1,10 0 2,3 3-2,-1-2-8,-3 1 8,0 0-4,3 1 2,-2 0-3,-1 0 2,0 4-5,3-1-5,-2 0 1,-2 0 4,4 0-5,-2 4 4,0 4-3,-2 0 4,0 0-1,0 2 5,0 0-3,1 1-3,3 6-5,1 0-2,-3 3-1,3-2 5,3-1-4,-3 5-3,4-4 3,2-2 0,0 1-7,5 1 4,0-2-4,1 4-2,1-4 0,0 2 2,5-1-3,-2-1-3,2 0 1,2 0-9,1-3 2,3 1 7,1 0-1,1-2-5,3-3 1,-1-2 2,1 1-9,4-5 4,-2 1 3,5-1-2,-2-3-4,3-3 2,0 1 1,-1-3-7,1-1 3,3-1 3,-2-4-5,0 1-2,10-5-2,-9 4 0,5-4 0,-8 0-4,10-4 1,-12 3 3,1 0-4,10-7 1,-12 3-5,8-5 7,-11 6 3,3-2 3,-4 2 1,-3-4-7,0-2 2,-1-1 3,-3 0-4,-4-2 8,-1 1-3,-1-1 1,-4-3-5,0 3 6,-1-11-8,-2 8 8,-1 1-1,-1 2-2,-1-2-5,-2 0 10,-8-4-4,-1 1-1,-5 3 4,5 6-1,-8-6 1,7 5 3,-3 4-1,-5-6 3,2 7-6,2 1-1,-8-5-1,7 5-4,-1 3-1,-1 0-2,1 0-15,0 1-11,-1 3-27,-1 0-26,0 3-33,-1 5-39,-1-1-38,2-1-32,-1 6-56,-10 4-175,5-1-494,7 0 219</inkml:trace>
          <inkml:trace contextRef="#ctx0" brushRef="#br0" timeOffset="-771.4782">390 219 68,'0'0'137,"-2"-9"-10,2 9-9,0 0-3,0 0-16,0 0 0,0 0-13,0 0-10,0 0 2,0 0-4,0 0-6,-6-8-8,6 8-5,0 0 2,0 0-6,0 0-1,0 0-7,0 0-2,0 0-3,0 0-1,0 0-5,0 0 3,0 0-4,0 0 1,0 0-2,0 0 1,0 0-2,0 0 1,0 0-1,0 0 1,0 0-2,0 0 3,0 0 0,0 0-4,0 0-1,0 0 6,0 0-2,0 0 2,0 0 1,0 0 0,0 0-4,0 0 2,0 0 0,0-11 1,0 11-4,0 0 1,0 0 0,0 0-3,0 0 3,0 0-5,0 0-1,0 0-1,0 0 4,0 0-2,0 0-2,0 0 5,0 0 0,0 0-1,0 0-2,0 0 5,0 0-2,0 0 3,0 0 0,0 0-1,0 0-4,0 0 1,0 0 1,0 0-4,0 0-1,0 0 2,0 0-3,0 0 4,0 0 1,0 0-6,0 0 3,0 0-5,0 0 1,0 0-9,0 0 2,0 0 1,0 0 2,0 0-4,0 0 3,0 0-5,0 0 2,0 0-2,0 0 0,0 0-2,0 0 0,0 0 0,0 0-3,0 0 2,0 0 5,0 0-4,7 33 5,-7-25-3,0 4 5,1-1 3,3 2 0,-4 1-1,1-1 1,1 2-3,0 1 1,0-2-1,-2 4-3,1-2 1,-1-1-2,1 1-3,2-3 3,-3 3 2,0-2-1,1 2-4,-1-4-2,0 0 0,0 0-2,1-1 0,-1-11 4,-1 16-2,1-16 1,1 12-4,-1-12 3,0 13-2,0-13-2,0 10 2,0-10-1,0 0 2,0 0 3,3 6-10,-3-6 6,0 0-12,0 0-8,0 0-11,0 0-17,0 0-28,0 0-27,0 0-34,-16 3-28,16-3-27,0 0-54,-17-4-189,17 4-468,0 0 207</inkml:trace>
        </inkml:traceGroup>
        <inkml:traceGroup>
          <inkml:annotationXML>
            <emma:emma xmlns:emma="http://www.w3.org/2003/04/emma" version="1.0">
              <emma:interpretation id="{34866113-AB15-4B11-800C-6F272B9D74C6}" emma:medium="tactile" emma:mode="ink">
                <msink:context xmlns:msink="http://schemas.microsoft.com/ink/2010/main" type="inkWord" rotatedBoundingBox="5154,8013 5114,9015 4020,8971 4060,7969"/>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D</emma:literal>
                </emma:interpretation>
                <emma:interpretation id="interp8" emma:lang="en-US" emma:confidence="0">
                  <emma:literal>0</emma:literal>
                </emma:interpretation>
                <emma:interpretation id="interp9" emma:lang="en-US" emma:confidence="0">
                  <emma:literal>o</emma:literal>
                </emma:interpretation>
              </emma:one-of>
            </emma:emma>
          </inkml:annotationXML>
          <inkml:trace contextRef="#ctx0" brushRef="#br0" timeOffset="1860.0772">207 3583 71,'-9'-9'190,"1"0"-7,-2 0-4,0 2-11,-4-1-2,3 1-6,-5-2-9,3 1-7,-3 0-13,2 4-5,-2-3-8,-1 1-4,3 2-3,-6 0-4,6 1-8,-8 3-6,0-3-5,5 3-8,-2 3 0,-3 0-6,1 1-6,0 4-2,-2 1-10,1-2-1,0 3-5,1 0-3,-2 4 2,-5 5 0,8-2 0,-6 6-2,0-2 2,1 5 1,4-3-2,-1 8-2,4-6 4,-1 2 1,4 2 0,-1 0 0,4 3-11,5-1 3,-3 0-2,7-6 0,0 9-4,2-2-3,-3 2-9,8-2-2,0 1 8,-1 1-3,8-1-5,-2 0-1,4-2-5,3-1-2,3-3 3,1-2-5,5 0-2,-7-7-3,7 5 2,-3-6 2,4-2-3,-1-1 2,0-4-3,0 1 1,2-5-4,0 1-10,6-1 5,-6-6-3,10 0-8,1-3 5,-3-2 0,2 0 5,0-5-7,-1-3 3,0-2-3,1 2 0,-1-8 2,-3 3-3,2-3 0,-1-1 0,0 0-4,-1-8-4,-7 2 6,3 0 0,-5 0-2,1-3-2,-4 1 3,-3-3 1,-2 0-1,-3 1-2,1 1 9,-7-1-4,-2 0 6,-5-1-3,-2 1-4,-1 0 6,-4 3-2,-4-4 3,-6 4 1,0 2-1,-1-2 0,-3 2 1,-3 3-1,1 1 3,-2 2-2,-4 0 2,-1 4 0,-3 0-5,2 4 2,-5-3 5,-1 8-2,-2-3-7,2 3-15,3 1-14,-2 5-26,8 1-28,4 1-43,0 1-52,2 1-51,-2 2-271,7-1-549,2 2 244</inkml:trace>
          <inkml:trace contextRef="#ctx0" brushRef="#br0" timeOffset="1254.0529">-12 3810 110,'0'0'202,"0"0"-10,0 0-13,0 0-5,-10-2-14,10 2-14,0 0-4,0 0-9,-7-5-11,7 5-11,0 0-7,0 0-9,0 0-6,-4-10-7,4 10-4,0 0-10,0 0-6,0 0-5,0 0-9,11-13-2,-11 13-5,11-9-4,0 5-4,1-1-7,-1-1-1,2 2 0,2-2-11,-1 1 8,-1 4-5,3 1-6,-3 0-2,1 1 7,-2 4-4,-3-2 0,0 3-1,-2 1 0,2 1-4,-3 4 3,-3 1-1,0 4 1,-2-1 1,-6 5 0,-2 1-3,-5-3-4,-3 11 6,0-13 0,-7 7-5,4-4 6,-2-1-1,-1 3 2,-5 1 0,8-6-2,1-3 4,-1 0 0,6-4-9,0 0 8,2-3-9,-2-2 7,6-1-3,6-4-1,-8 8-2,8-8 6,-9 3-5,9-3 0,0 0-1,0 0 0,0 0-1,0 0-1,0 0-1,28 2 0,-12-4-1,1-1 2,4 0-12,-4 2 3,9-4-7,-3-1-12,1 1-12,2 2-13,0-2-15,-1-1-20,-1 4-19,-1 0-32,-1-4-27,-6 2-56,-3-1-130,-1 2-376,1-1 166</inkml:trace>
        </inkml:traceGroup>
        <inkml:traceGroup>
          <inkml:annotationXML>
            <emma:emma xmlns:emma="http://www.w3.org/2003/04/emma" version="1.0">
              <emma:interpretation id="{69A96EBB-E399-4B8E-821A-A1D0C27EBE70}" emma:medium="tactile" emma:mode="ink">
                <msink:context xmlns:msink="http://schemas.microsoft.com/ink/2010/main" type="inkWord" rotatedBoundingBox="5282,11430 5245,12362 4220,12321 4258,11389"/>
              </emma:interpretation>
              <emma:one-of disjunction-type="recognition" id="oneOf2">
                <emma:interpretation id="interp10" emma:lang="en-US" emma:confidence="0.5">
                  <emma:literal>On</emma:literal>
                </emma:interpretation>
                <emma:interpretation id="interp11" emma:lang="en-US" emma:confidence="0">
                  <emma:literal>One</emma:literal>
                </emma:interpretation>
                <emma:interpretation id="interp12" emma:lang="en-US" emma:confidence="0">
                  <emma:literal>Om</emma:literal>
                </emma:interpretation>
                <emma:interpretation id="interp13" emma:lang="en-US" emma:confidence="0">
                  <emma:literal>Or</emma:literal>
                </emma:interpretation>
                <emma:interpretation id="interp14" emma:lang="en-US" emma:confidence="0">
                  <emma:literal>OM</emma:literal>
                </emma:interpretation>
              </emma:one-of>
            </emma:emma>
          </inkml:annotationXML>
          <inkml:trace contextRef="#ctx0" brushRef="#br0" timeOffset="4330.0464">373 7020 225,'-1'-11'219,"1"11"-10,-7-14-8,2 3-8,-4 0-9,0 3-4,2 0-12,-2 0-9,-1-1-8,1 2-4,-2 0-1,-1-3-8,-1 5-9,-1-1-8,1 2-9,0-2-5,-4 3-8,1 1-5,-1-1-8,-1 3-3,-4 0-2,-2 0-7,2 3-1,-1-1-8,-1 4-4,1 0 5,-1-1-5,-1 2 0,2 5-9,-1 0 2,2 0 3,-7 6-6,7-1 3,-1 7-4,-1 4 4,2-4-9,1 6-5,4-1 5,1 2-9,1-1 3,6-7-7,0 9 0,-3 3-12,7-1 4,-2-1 3,7-1-9,-1 3 8,2-5 1,3 2-10,1-8-7,2 9 4,1-10-4,-2 1 10,10 5-13,-6-7 3,2-4 2,2 3-7,-2-1-2,4 0 10,2-4-8,0-1 2,-1 1-6,5-3 1,1-1-8,-1-3-4,4 1-10,8 0 1,0-3-8,1-4 1,0-1 0,2-2-1,2-2 2,-2-1-4,-1-4 1,5 0 6,-6-3 2,3 0 2,-3-3 1,-1 3 6,0-1-1,-4-2-1,-7-2-1,5-3 5,-9 4-4,1-4 6,-2-2 3,7-8 0,-3 3 2,0-5 1,-9 0 2,3-1 8,-7 2-4,2-3 14,-6-1-4,-1 1 6,-4-1 6,-5-2-5,-4 2 1,-3-2 1,-3 3 4,-2 0 7,-2 1-4,-6 4 4,-4 0-8,-1 4 4,-4 1-11,-1 2 0,-7 2-3,1-1 1,-8 10-4,5-1-6,-2 4-5,0 0-16,7 4-39,3 0-30,0 2-45,13 8-50,-1-2-66,2 0-67,0 0-299,10 2-659,1-2 291</inkml:trace>
          <inkml:trace contextRef="#ctx0" brushRef="#br0" timeOffset="3707.7691">141 7170 64,'0'0'156,"0"0"-11,0 0-7,0 0-5,-8 3-6,8-3-4,0 0-6,0 0-7,0 0-6,-9 3-7,9-3-2,0 0-3,0 0-5,0 0 0,0 0 0,0 0 2,-13-7-1,13 7-3,0 0-1,0 0 0,-7-8-1,7 8-5,0 0-2,-5-7-4,5 7-3,0 0 1,0 0-5,0 0-4,0 0-1,-1-13 0,1 13-9,0 0-5,0 0-5,6-12-7,-6 12 4,8-7-9,-8 7 0,14-7-6,-2 1-2,-4 3-4,4-1 7,1-1-13,1 1 7,-1 1-5,3 2-2,-2-1-3,1 5-2,-2 1 4,0 0-7,1 2 3,-2-2-3,-4 1 0,1 1 0,0 1 7,0 4-3,-4-1-4,2-1-3,-5 1 6,2-1-6,-4 5 3,2-4-2,-2-1 1,0 4 11,-2-2 0,-2 2-2,-2-2 2,-1-1-6,0-2-1,-3 0 2,-1 0 1,0 1-4,3 0 1,-3-1 0,-1 0-2,0-3 2,2 0 1,-2-1-4,4 1 0,-1 0-1,1-2-1,8-3 1,-14 4-2,14-4 0,-8 2 4,8-2-2,0 0 0,0 0-4,-10 3-1,10-3 2,0 0-4,0 0 0,0 0 4,0 0-1,0 0 2,39-2-2,-29 4 0,3-2 2,2 3-4,-1-1 1,-1 1-2,-1 1 2,1-1 4,1 1-4,-2 4-3,0 1 7,-2-1 2,-1 0-3,2 3-3,-5 1 0,1-1-1,1-2-3,-6 4 2,2-2-2,-4 2 3,0-4 3,-5 3-1,0 0 2,-6-2-4,3 0 2,-3 0 4,-1-2-1,-3 1-1,-3 0-6,-1 2 4,-2-3 4,-1-2 4,1-1-2,4-2-1,-2 0 0,2-1 0,-1-2-2,2 0-3,1-2-27,2-1-35,0 2-46,-2-3-47,9-3-53,-2 1-267,1-4-517,4 0 229</inkml:trace>
        </inkml:traceGroup>
        <inkml:traceGroup>
          <inkml:annotationXML>
            <emma:emma xmlns:emma="http://www.w3.org/2003/04/emma" version="1.0">
              <emma:interpretation id="{098ADB1A-8E67-4E82-BEBF-47A34063ADB3}" emma:medium="tactile" emma:mode="ink">
                <msink:context xmlns:msink="http://schemas.microsoft.com/ink/2010/main" type="inkWord" rotatedBoundingBox="5034,14327 4992,15369 3835,15322 3877,14281"/>
              </emma:interpretation>
              <emma:one-of disjunction-type="recognition" id="oneOf3">
                <emma:interpretation id="interp15" emma:lang="en-US" emma:confidence="0.5">
                  <emma:literal>.</emma:literal>
                </emma:interpretation>
                <emma:interpretation id="interp16" emma:lang="en-US" emma:confidence="0">
                  <emma:literal>@</emma:literal>
                </emma:interpretation>
                <emma:interpretation id="interp17" emma:lang="en-US" emma:confidence="0">
                  <emma:literal>Q</emma:literal>
                </emma:interpretation>
                <emma:interpretation id="interp18" emma:lang="en-US" emma:confidence="0">
                  <emma:literal>d</emma:literal>
                </emma:interpretation>
                <emma:interpretation id="interp19" emma:lang="en-US" emma:confidence="0">
                  <emma:literal>D</emma:literal>
                </emma:interpretation>
              </emma:one-of>
            </emma:emma>
          </inkml:annotationXML>
          <inkml:trace contextRef="#ctx0" brushRef="#br0" timeOffset="6444.1693">39 9862 125,'-10'-12'184,"-1"0"-8,-1 3-5,1 0-8,0 0-5,-1 1-11,-2 3-7,0-2-8,-1 4-8,1 0-6,-3 1-8,1 2-6,-6-2-6,6 3-7,-7 0-4,1 4-5,-2 1-3,1-1-7,1 5 4,-2-1 1,-9 6-5,2 3-2,-2 1-1,2 5 5,0 0 2,2 0 1,2 5-5,2 0-5,0 1 0,0 1 2,6 3-5,-1-3-8,0 3 4,6 0-4,0 4-9,2-4 3,3 3-5,0 0 2,2-1-3,3-3-8,7 4 6,-3-2-8,6-3 1,2-3-1,4 3-3,-2-9-6,6 2 1,4 3-1,3-2-9,5-2-1,0 0 2,2-3 2,7-6-2,-3 2-4,4-4 4,0-4-4,-1 2-1,4-5 1,-1-4-10,1 1 5,-1-3-2,2-5-2,0 1 1,-2-7-3,2 1-5,-3-1-3,2-3 4,-5-1-3,2-2 4,-3-3-2,1 1 2,-5-5 0,2-1-1,-3 1 1,-6-5 6,3-1-5,-5-4 2,-3 3-5,-2-3 7,-4-2-2,-3-1 1,-1-4-2,-4 2 0,-1-1 2,-3-2-3,-6 1 1,0 2 2,-3-2-2,0 2-2,-5 0 0,-3 4 2,-1 4 1,-5 0-4,-3 6 5,-3 1-6,-10 1 2,1 2-1,-3 7-2,-5 3 3,-2 4-2,-2 2 0,-15 1-8,13 8-6,0-1-15,0 6-24,4-4-27,5 7-42,3 2-52,8 1-53,9-2-81,3 1-207,4-1-561,3 6 249</inkml:trace>
          <inkml:trace contextRef="#ctx0" brushRef="#br0" timeOffset="5858.0761">-111 9942 7,'0'0'155,"0"0"-10,0 0-4,0 0-9,0 0-9,0 0-10,0 0-3,0 0-3,0 0-6,0 0-2,6-3-1,-6 3 3,0 0 0,0 0-9,7-6 5,-7 6-4,0 0-4,0 0-6,0 0-1,0 0-4,0 0-8,0 0-7,0 0-4,0 0-1,0 0-4,0 0 1,0 0-3,0 0 8,0 0-4,-16 34 4,10-23-4,-2-1-1,-4 8 0,2-4 0,-2 3-7,-4 4-2,2-1-5,-2 1-2,2-1 0,-2-1-3,-2 1-3,2-1-1,-1-2-13,6 0 1,-6-3 0,0-1-5,4-2 0,1 0-3,1-4 2,2 0-1,4 0 1,-2-1 3,4 0-13,3-6 5,-8 6 2,8-6 0,-6 4-3,6-4-2,0 0 1,0 0-3,0 0 4,0 0 0,0 0-1,36-4-2,-23-1 1,4 2-1,0 0 1,6-1-3,-1 1-1,-1-3 3,7 2-1,-3 0 2,2 3-4,0-3 0,-3 4 3,-1-5-8,1 5-9,-1-2-10,-4 0-10,2 0-11,-5 2-12,-1-1-11,1 1-17,-3 0-11,-3-1-16,-10 1-11,14 0-4,-14 0-4,15-2 1,-15 2-1,6-4 11,-6 4 3,0 0 13,4-9 8,-4 9 14,0 0 7,-5-15 7,5 15 16,-9-13 15,6 4 1,-5 3 17,2-5 12,-2 1 0,1 0 10,2 2 2,-4-5 11,1 3 2,2 0 7,-1-3 9,-1 4 3,4 1 5,-3-3 5,3 0 6,0 4 2,-1-1 9,-1 0 2,4-3 4,-3 6 4,5 5 4,-6-13 0,6 13-3,-4-7-2,4 7-10,0 0-5,-6-10-4,6 10-4,0 0-1,0 0 2,-8 19 6,4-6 4,3 0 4,-3 5-7,3 1-2,-1 5-3,0-3 4,2 5-13,2 3 1,-4-4-5,4 6-4,0-4-6,-1 4-4,2-7-3,-2 2-2,1 0-3,2-2 0,2 0-12,-1-2-14,0 2-7,-2-4-20,1-3-22,1-3-19,-1 0-25,0-1-21,1-2-27,-4-1-18,4-3-27,-1-1-38,-4-6-190,5 5-455,-5-5 201</inkml:trace>
        </inkml:traceGroup>
      </inkml:traceGroup>
    </inkml:traceGroup>
  </inkml:traceGroup>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3T05:23:40.41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876AED81-8D06-4BAE-A125-7FD3D8C3D038}" emma:medium="tactile" emma:mode="ink">
          <msink:context xmlns:msink="http://schemas.microsoft.com/ink/2010/main" type="writingRegion" rotatedBoundingBox="-7648,1117 -7046,1117 -7046,1298 -7648,1298"/>
        </emma:interpretation>
      </emma:emma>
    </inkml:annotationXML>
    <inkml:traceGroup>
      <inkml:annotationXML>
        <emma:emma xmlns:emma="http://www.w3.org/2003/04/emma" version="1.0">
          <emma:interpretation id="{2457E430-AF09-4872-A700-3AD114596AF1}" emma:medium="tactile" emma:mode="ink">
            <msink:context xmlns:msink="http://schemas.microsoft.com/ink/2010/main" type="paragraph" rotatedBoundingBox="-7648,1117 -7046,1117 -7046,1298 -7648,1298" alignmentLevel="1"/>
          </emma:interpretation>
        </emma:emma>
      </inkml:annotationXML>
      <inkml:traceGroup>
        <inkml:annotationXML>
          <emma:emma xmlns:emma="http://www.w3.org/2003/04/emma" version="1.0">
            <emma:interpretation id="{F964C80A-F657-4E76-9AB1-A516386AE4DA}" emma:medium="tactile" emma:mode="ink">
              <msink:context xmlns:msink="http://schemas.microsoft.com/ink/2010/main" type="line" rotatedBoundingBox="-7648,1117 -7046,1117 -7046,1298 -7648,1298"/>
            </emma:interpretation>
          </emma:emma>
        </inkml:annotationXML>
        <inkml:traceGroup>
          <inkml:annotationXML>
            <emma:emma xmlns:emma="http://www.w3.org/2003/04/emma" version="1.0">
              <emma:interpretation id="{CB5A9C8B-D810-494B-B669-2E0B0CB006A2}" emma:medium="tactile" emma:mode="ink">
                <msink:context xmlns:msink="http://schemas.microsoft.com/ink/2010/main" type="inkWord" rotatedBoundingBox="-7648,1117 -7046,1117 -7046,1298 -7648,1298"/>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_</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0 165 32,'0'0'97,"0"0"4,0 0-6,0 0-12,9 9-4,-9-9-6,0 0-3,14 4-2,-14-4 0,12 3-4,-12-3 4,0 0-8,22 0 5,-22 0-2,21-5-6,-10 2-5,3 0-1,2-3-10,7-3-16,3-3-5,4 4 0,15-7-1,-12-1 1,10 0-3,3 0-2,-11 8-15,10-8-16,-8 6-27,-5 1-28,-2 1-25,-7 1-104,-5 2-216,-1-4 96</inkml:trace>
        </inkml:traceGroup>
      </inkml:traceGroup>
    </inkml:traceGroup>
  </inkml:traceGroup>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3T05:23:43.631"/>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622CCA2C-9177-465D-BC77-02EB9068EA73}" emma:medium="tactile" emma:mode="ink">
          <msink:context xmlns:msink="http://schemas.microsoft.com/ink/2010/main" type="writingRegion" rotatedBoundingBox="124,2731 1476,2731 1476,4230 124,4230"/>
        </emma:interpretation>
      </emma:emma>
    </inkml:annotationXML>
    <inkml:traceGroup>
      <inkml:annotationXML>
        <emma:emma xmlns:emma="http://www.w3.org/2003/04/emma" version="1.0">
          <emma:interpretation id="{A845B718-052F-445A-B249-DDEBD1864B77}" emma:medium="tactile" emma:mode="ink">
            <msink:context xmlns:msink="http://schemas.microsoft.com/ink/2010/main" type="paragraph" rotatedBoundingBox="124,2731 1476,2731 1476,4230 124,4230" alignmentLevel="1"/>
          </emma:interpretation>
        </emma:emma>
      </inkml:annotationXML>
      <inkml:traceGroup>
        <inkml:annotationXML>
          <emma:emma xmlns:emma="http://www.w3.org/2003/04/emma" version="1.0">
            <emma:interpretation id="{39E74ACB-72EB-4E1E-AC9D-F5CB23625152}" emma:medium="tactile" emma:mode="ink">
              <msink:context xmlns:msink="http://schemas.microsoft.com/ink/2010/main" type="line" rotatedBoundingBox="124,2731 1476,2731 1476,4230 124,4230"/>
            </emma:interpretation>
          </emma:emma>
        </inkml:annotationXML>
        <inkml:traceGroup>
          <inkml:annotationXML>
            <emma:emma xmlns:emma="http://www.w3.org/2003/04/emma" version="1.0">
              <emma:interpretation id="{8F579044-EA03-4956-9656-8330E8D19057}" emma:medium="tactile" emma:mode="ink">
                <msink:context xmlns:msink="http://schemas.microsoft.com/ink/2010/main" type="inkWord" rotatedBoundingBox="124,2731 1476,2731 1476,4230 124,4230"/>
              </emma:interpretation>
              <emma:one-of disjunction-type="recognition" id="oneOf0">
                <emma:interpretation id="interp0" emma:lang="en-US" emma:confidence="0.5">
                  <emma:literal>5☺</emma:literal>
                </emma:interpretation>
                <emma:interpretation id="interp1" emma:lang="en-US" emma:confidence="0">
                  <emma:literal>50</emma:literal>
                </emma:interpretation>
                <emma:interpretation id="interp2" emma:lang="en-US" emma:confidence="0">
                  <emma:literal>5☹</emma:literal>
                </emma:interpretation>
                <emma:interpretation id="interp3" emma:lang="en-US" emma:confidence="0">
                  <emma:literal>$o☺</emma:literal>
                </emma:interpretation>
                <emma:interpretation id="interp4" emma:lang="en-US" emma:confidence="0">
                  <emma:literal>$0</emma:literal>
                </emma:interpretation>
              </emma:one-of>
            </emma:emma>
          </inkml:annotationXML>
          <inkml:trace contextRef="#ctx0" brushRef="#br0">900 39 110,'-9'-5'197,"-14"2"-4,7-4-12,-1 2-7,-3-1-10,1 4-4,-4-3-11,0 3-13,0-2-1,-8 4-14,7 1-6,1-1-8,-8 5 2,12 0-9,-13 3-5,4 0-4,-1 4-6,-1 1-4,2 1-3,1 2-3,1 4-2,-1 0-6,-3 6-1,-2 3-3,-1 9 2,1 2-5,2 1-3,-1 3-4,7 0-1,1 2-2,0-1-4,-1 5-1,7-2-4,1-1 3,0 5 1,7-4-6,-2 4-1,1 0 0,3-2-4,5 2 2,2-1-2,5-3-8,-5-2 0,11 0-1,-4 0 3,9-3-4,-4-5-5,6-6-9,-2-3 5,11-2 3,-4 1-2,0-8-2,7 1 1,2-2-2,-2-1-1,12 1 1,3-5 0,-12-4-1,17-1-7,-4 0 2,2-9-3,1 0 6,1-5-3,-4-1-1,4-4 0,-4-1 1,3 0 0,-4-7 0,-1 0-3,-2-1 2,1-5 0,-4 3 0,0-5 1,-2-1-7,-10 4 0,8-8 4,1-4-4,-10-1 6,4-2-5,-7-5 0,0-2-1,-7 0-1,0-5 4,-5-1-6,1 1-1,-8-1 3,-4 2 1,-4-2 0,-5 0-3,-1 0 6,-6 4-1,-4-4-2,-3 8 1,0 1 10,-3 4 8,-4 2 0,1 3 5,-4 1-4,6 9-3,-12-2-1,9 6-2,-13-4-8,11 7 8,-10-1-11,8 4-1,-12-2 0,14 5-19,6 2-18,-4 1-29,-2 4-27,2 3-35,7-5-43,3 10-35,1-5-37,-4 3-81,3 4-179,-3-2-542,2 4 239</inkml:trace>
          <inkml:trace contextRef="#ctx0" brushRef="#br0" timeOffset="-881.9659">695 400 22,'0'0'126,"-7"-13"-7,7 13-18,0 0 8,0 0-12,-4-14-4,4 14-5,0 0-10,-3-13-11,3 13 4,0 0-6,0 0 3,0 0-4,0-16-5,0 16-1,0 0 5,0 0-8,-9-10-3,9 10-4,0 0 2,-7-13 1,7 13 0,0 0 0,0 0-3,-8-8-6,8 8 2,0 0-2,0 0 0,-8-10 4,8 10-8,0 0-2,0 0-3,-7-12-2,7 12 0,0 0 3,-11-5 1,11 5-2,0 0 6,0 0-4,0 0 4,-16 0 1,16 0 1,0 0-3,-12-10 12,12 10 5,0 0 0,0 0-1,0 0-2,0 0-5,0 0-9,0 0 5,0 0-3,-18-2-6,18 2-8,0 0-1,0 0-5,0 0 0,0 0-2,-5 20 1,5-20 6,-4 27 3,0-9-6,-1 2 4,0 0-3,3-2-1,2 2-1,0 8-2,-4-1-2,4-5 1,-3-2 0,3-1-1,0-1-9,0 1 6,0-1-3,0-3 0,0 2-1,0-6 0,0-11-4,0 22 3,3-13-1,-3-9 2,0 0-8,-3 20 2,3-20 5,0 0-3,0 15 2,0-15 4,0 0-5,0 0 2,3 10 0,-3-10 8,0 0-6,0 0-2,0 0-2,0 0 0,0 0-1,0 0 1,36-17-2,-29 13-3,4-3 0,-11 7 1,28-6-3,-17 5 1,-11 1 2,28-3-7,-9 6 3,3-1-3,-6 1-3,7 6 10,-4 0-2,1 1 2,-1 0-1,1 0 1,-4 4-1,1-1-1,-8-2 2,5 6 0,-1-3-3,-3 3 2,-6-3-2,5 4 3,-6 0-4,1-5 5,-4 4-2,0-1-1,-4-2-1,-8 2 4,5-1-2,-6-4-1,-1 2-2,-2-2 2,-1-1 0,-3 2 2,4-4-3,-3 0 1,3-4 1,-7 0-2,0 1 3,3-3 0,2 1-1,-5-4 3,7-1-4,16 2 3,-26-7-3,13 3 0,3 0-4,10 4 2,-9-16-1,-3 9 1,12 7 0,-2-22-6,2 22 3,7-18-1,0 8-2,0 1 0,5 0-3,-1 5 6,2-2-4,1 3 4,-14 3-8,25-1 12,-6 2-2,4 2 0,-5 3 1,1 1-1,1 0-9,-1-1-15,-3 1-14,0-1-16,2 0-18,-2 2-17,-6 2-22,3-5-27,-4 3-23,1-3-36,1 0-238,-11-5-474,16 15 209</inkml:trace>
          <inkml:trace contextRef="#ctx0" brushRef="#br0" timeOffset="-582.4794">519 420 40,'0'0'207,"-12"-8"-6,12 8-17,0 0-13,0 0-14,0 0-16,0 0-11,0 0-16,0 0-7,0 0-8,0 0-8,0 0-6,0 0-7,35-7-7,-17 2-5,2 2-9,8-5-11,2-2 3,4 3-4,-2-2-3,14-2-18,-9 3-5,-2 3-26,-3-7-23,5 2-28,-10 0-25,-6 1-29,9-3-26,-12 7-162,-2-2-324,3-1 144</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27.976"/>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F3F1C0B6-D58D-4AF9-99C4-D7CE0B045359}" emma:medium="tactile" emma:mode="ink">
          <msink:context xmlns:msink="http://schemas.microsoft.com/ink/2010/main" type="writingRegion" rotatedBoundingBox="18613,13488 20861,13264 20931,13971 18684,14195">
            <msink:destinationLink direction="with" ref="{B42588A8-1175-46A2-8033-E6FF39F89F93}"/>
          </msink:context>
        </emma:interpretation>
      </emma:emma>
    </inkml:annotationXML>
    <inkml:traceGroup>
      <inkml:annotationXML>
        <emma:emma xmlns:emma="http://www.w3.org/2003/04/emma" version="1.0">
          <emma:interpretation id="{BD7D8F71-0467-4F53-AD62-374C462AB1DF}" emma:medium="tactile" emma:mode="ink">
            <msink:context xmlns:msink="http://schemas.microsoft.com/ink/2010/main" type="paragraph" rotatedBoundingBox="18613,13488 20861,13264 20931,13971 18684,14195" alignmentLevel="1"/>
          </emma:interpretation>
        </emma:emma>
      </inkml:annotationXML>
      <inkml:traceGroup>
        <inkml:annotationXML>
          <emma:emma xmlns:emma="http://www.w3.org/2003/04/emma" version="1.0">
            <emma:interpretation id="{54643325-BA4F-4248-BC3D-811A91CEB5A2}" emma:medium="tactile" emma:mode="ink">
              <msink:context xmlns:msink="http://schemas.microsoft.com/ink/2010/main" type="line" rotatedBoundingBox="18613,13488 20861,13264 20931,13971 18684,14195"/>
            </emma:interpretation>
          </emma:emma>
        </inkml:annotationXML>
        <inkml:traceGroup>
          <inkml:annotationXML>
            <emma:emma xmlns:emma="http://www.w3.org/2003/04/emma" version="1.0">
              <emma:interpretation id="{56C79912-3FA9-4C48-B01D-8770F85C11D4}" emma:medium="tactile" emma:mode="ink">
                <msink:context xmlns:msink="http://schemas.microsoft.com/ink/2010/main" type="inkWord" rotatedBoundingBox="18619,13551 19245,13488 19304,14072 18678,14135"/>
              </emma:interpretation>
              <emma:one-of disjunction-type="recognition" id="oneOf0">
                <emma:interpretation id="interp0" emma:lang="en-US" emma:confidence="0.5">
                  <emma:literal>A</emma:literal>
                </emma:interpretation>
                <emma:interpretation id="interp1" emma:lang="en-US" emma:confidence="0">
                  <emma:literal>a</emma:literal>
                </emma:interpretation>
                <emma:interpretation id="interp2" emma:lang="en-US" emma:confidence="0">
                  <emma:literal>f</emma:literal>
                </emma:interpretation>
                <emma:interpretation id="interp3" emma:lang="en-US" emma:confidence="0">
                  <emma:literal>,</emma:literal>
                </emma:interpretation>
                <emma:interpretation id="interp4" emma:lang="en-US" emma:confidence="0">
                  <emma:literal>0</emma:literal>
                </emma:interpretation>
              </emma:one-of>
            </emma:emma>
          </inkml:annotationXML>
          <inkml:trace contextRef="#ctx0" brushRef="#br0">21 495 176,'-6'-6'233,"6"6"-18,0 0-20,9-20-17,3 11-15,3 2-17,6-4-12,6-1-14,10-2-14,6 1-16,1 0-23,3 0-30,2 0-34,17-6-38,-16 4-59,0 2-195,16-8-314,-17 10 139</inkml:trace>
          <inkml:trace contextRef="#ctx0" brushRef="#br0" timeOffset="-152.232">213 52 97,'-3'-16'228,"3"16"-10,0-12-13,0 12-9,0-12-14,0 12-13,0 0-19,-3-12-14,3 12-11,0 0-10,0 0-5,-11 25-3,4-10 1,-3 6-5,-2 12-7,-3 3-3,-1-2-5,4 3-6,-2-1-7,3 2-2,-5 0-12,4-2-2,-3 2-5,2-1-6,5-1-8,-3-3-2,2-2-3,4-6 0,1-9-8,2-2 1,1-1-5,-2-5 1,3 2-4,0-10 1,0 0-5,0 0-4,0 0 1,0 0 2,29-26-2,-19 8-1,0-1-3,-1-5 2,-2-1-3,7-5-2,-4 4 3,-4-8 0,2 0-7,-7-5 3,5 13-5,-1-8 7,1-1-2,-5 7 1,5-4-1,-5 6-3,5 2-4,-2 2 2,2 0 2,1 0-1,-2 8-2,2 2-1,-1 0 2,-1 6-3,-1 0 0,8 3 1,-3 0 1,5 3 7,0 4-2,4 1 4,2 4-3,2 5 2,2 2-3,-2 0 1,0 2 1,7 5-1,-6 7 3,0-3-3,-1 1-2,-6 2-12,-2 4-20,-3-11-18,0 9-20,-5-6-18,-4 0-28,2 1-22,-4-6-14,-1 1-15,-2-5-19,1 0-45,-8-1-152,1-6-412,-3 4 182</inkml:trace>
        </inkml:traceGroup>
        <inkml:traceGroup>
          <inkml:annotationXML>
            <emma:emma xmlns:emma="http://www.w3.org/2003/04/emma" version="1.0">
              <emma:interpretation id="{A3F4964E-1216-4C40-BC30-2C76BC7BC881}" emma:medium="tactile" emma:mode="ink">
                <msink:context xmlns:msink="http://schemas.microsoft.com/ink/2010/main" type="inkWord" rotatedBoundingBox="20353,13315 20861,13264 20931,13971 20423,14021"/>
              </emma:interpretation>
              <emma:one-of disjunction-type="recognition" id="oneOf1">
                <emma:interpretation id="interp5" emma:lang="en-US" emma:confidence="0.5">
                  <emma:literal>B</emma:literal>
                </emma:interpretation>
                <emma:interpretation id="interp6" emma:lang="en-US" emma:confidence="0">
                  <emma:literal>D</emma:literal>
                </emma:interpretation>
                <emma:interpretation id="interp7" emma:lang="en-US" emma:confidence="0">
                  <emma:literal>3</emma:literal>
                </emma:interpretation>
                <emma:interpretation id="interp8" emma:lang="en-US" emma:confidence="0">
                  <emma:literal>BE</emma:literal>
                </emma:interpretation>
                <emma:interpretation id="interp9" emma:lang="en-US" emma:confidence="0">
                  <emma:literal>Be</emma:literal>
                </emma:interpretation>
              </emma:one-of>
            </emma:emma>
          </inkml:annotationXML>
          <inkml:trace contextRef="#ctx0" brushRef="#br0" timeOffset="235.7375">1732-156 2781,'4'-8'62,"-1"-2"9,-3 10 27,0-16-3,0 16-8,0-13-6,0 13-20,0 0-12,0 0-8,-2-13-7,2 13 0,0 0 9,0 0-2,0 0 4,11 44 2,-6-27-1,2 5-3,0 3-10,-2-2-2,3 11 1,-2 0-1,1 1-1,0 1-17,-2-4-9,0-5-24,-3-1-25,3 0-28,-7 7-27,-1-5-31,3-6-29,-2 1-37,0-1-37,-2-4-262,0-4-537,-2-2 238</inkml:trace>
          <inkml:trace contextRef="#ctx0" brushRef="#br0" timeOffset="665.8728">1693-33 174,'12'-18'239,"6"4"-22,3-3-23,3 2-13,2 4-19,2 0-14,-3-3-11,13 6-15,-8 3-7,0 0-8,-3 4-11,-2 2-10,-2-1-9,-4 5-7,-5 0-8,1 2-3,-2 1-9,-5 3-3,-4 1-5,-2 1-3,-8 2-7,-1-1 0,-5 4-6,-5 0-1,3-2-7,-3 1 1,-3-5 3,2 3-2,-1-4-2,-1 1 2,4-5 2,2-3 5,2 3-1,2-5 1,3 3 0,7-5 0,-10 4-4,10-4-3,0 0-12,0 0 11,0 0-4,0 0 1,35 3-4,-14-2-3,4 2 0,0 2-2,-3 1 3,15 4-2,-10-2-3,-2 2 3,2 3-4,-3 2 8,-1-1 0,-3 4-2,-5-1 2,0 0 0,-5 4 4,-2 1 8,-5-3-1,-4 3 4,-5-1 4,-5-4 10,-4 4 6,-6-4 5,-1-4 3,-1 1-1,0-2 1,-2 0-5,0 0-4,0-5-6,0 1-5,-1-1 0,1-4-12,7-3-11,3 2-27,0-6-31,2 2-49,6-1-55,7 3-58,-4-12-101,4 12-172,11-22-522,3 4 231</inkml:trace>
        </inkml:traceGroup>
      </inkml:traceGroup>
    </inkml:traceGroup>
  </inkml:traceGroup>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3T05:23:45.64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6342D0C-0339-4C10-9F97-2E606EE9073C}" emma:medium="tactile" emma:mode="ink">
          <msink:context xmlns:msink="http://schemas.microsoft.com/ink/2010/main" type="writingRegion" rotatedBoundingBox="42,10931 1453,10931 1453,12651 42,12651"/>
        </emma:interpretation>
      </emma:emma>
    </inkml:annotationXML>
    <inkml:traceGroup>
      <inkml:annotationXML>
        <emma:emma xmlns:emma="http://www.w3.org/2003/04/emma" version="1.0">
          <emma:interpretation id="{D5185CC0-D33E-4935-B870-0200A2323EDA}" emma:medium="tactile" emma:mode="ink">
            <msink:context xmlns:msink="http://schemas.microsoft.com/ink/2010/main" type="paragraph" rotatedBoundingBox="42,10931 1453,10931 1453,12651 42,12651" alignmentLevel="1"/>
          </emma:interpretation>
        </emma:emma>
      </inkml:annotationXML>
      <inkml:traceGroup>
        <inkml:annotationXML>
          <emma:emma xmlns:emma="http://www.w3.org/2003/04/emma" version="1.0">
            <emma:interpretation id="{01B0DE44-4E19-42C9-B961-1E878676BDA5}" emma:medium="tactile" emma:mode="ink">
              <msink:context xmlns:msink="http://schemas.microsoft.com/ink/2010/main" type="line" rotatedBoundingBox="42,10931 1453,10931 1453,12651 42,12651"/>
            </emma:interpretation>
          </emma:emma>
        </inkml:annotationXML>
        <inkml:traceGroup>
          <inkml:annotationXML>
            <emma:emma xmlns:emma="http://www.w3.org/2003/04/emma" version="1.0">
              <emma:interpretation id="{C02D66F6-E79C-4BB4-80D3-DA05C1D36601}" emma:medium="tactile" emma:mode="ink">
                <msink:context xmlns:msink="http://schemas.microsoft.com/ink/2010/main" type="inkWord" rotatedBoundingBox="42,10931 1453,10931 1453,12651 42,12651"/>
              </emma:interpretation>
              <emma:one-of disjunction-type="recognition" id="oneOf0">
                <emma:interpretation id="interp0" emma:lang="en-US" emma:confidence="0.5">
                  <emma:literal>@</emma:literal>
                </emma:interpretation>
                <emma:interpretation id="interp1" emma:lang="en-US" emma:confidence="0">
                  <emma:literal>o</emma:literal>
                </emma:interpretation>
                <emma:interpretation id="interp2" emma:lang="en-US" emma:confidence="0">
                  <emma:literal>°</emma:literal>
                </emma:interpretation>
                <emma:interpretation id="interp3" emma:lang="en-US" emma:confidence="0">
                  <emma:literal>8</emma:literal>
                </emma:interpretation>
                <emma:interpretation id="interp4" emma:lang="en-US" emma:confidence="0">
                  <emma:literal>O</emma:literal>
                </emma:interpretation>
              </emma:one-of>
            </emma:emma>
          </inkml:annotationXML>
          <inkml:trace contextRef="#ctx0" brushRef="#br0">843 294 73,'0'-18'202,"-6"-1"-6,6 0-7,-10 1-16,1-1-7,5 5-3,-6-3-12,1 2-4,2 5-5,-8-1-7,3-1-11,0-1-8,-4 5-5,-2-2-4,-2 3-8,5 2-2,-3 1-6,0 0-3,-5 2-11,2 2-2,1 2-7,-3 2-3,-5 2 0,1 4-2,-8 1-5,5 1 1,-4 5-1,2-1-4,-9 11-5,13-6 1,-9 9 6,5 6 0,-3 2-12,4 4 11,5-4-1,-1 4-7,4 5 1,0 0 0,7 4-2,0-5-2,6 3-7,-3 4-6,6-3 0,2 1-1,1 2-3,4-5-2,2 4 0,5-3-6,2 1 4,2-2-3,-4 1-3,3 5-3,6-9 0,0 6 1,4-4-4,3-3-3,0-1 5,3-5-7,10-1 3,-9-2-2,4-7 0,-2-2-1,10 1 2,-7-9 3,5 5-5,-2-11-1,-3 1 7,5-3-7,-5-8-4,5-1 5,8-4 4,-8-1-7,2-4 3,11-11-6,-4 0 5,7-4 1,-5-2 2,1-6-7,-3 1 6,0-1-11,-3-6 12,-1-1-6,-3-7 7,-1 5-6,-7-3 5,3-3 0,-5 1-6,-3-2 5,1-2-4,-8-1 0,1-6 2,-3 3-2,-8-3-1,-5-3-2,-8-20 0,1 22 1,-10-2 3,-10-17-2,4 19-3,-4-2 3,-16-13 4,12 23-6,-7-4-9,-8 11 8,3 4-10,-11 0 12,4 3-3,0 6 5,-3 2-1,-3 7-10,6 2-22,-3 8-23,-1 0-27,15 2-29,-12-2-34,12 5-28,-4 3-37,12-1-34,1 3-57,6-5-205,-1 4-544,5 0 242</inkml:trace>
          <inkml:trace contextRef="#ctx0" brushRef="#br0" timeOffset="-578.2537">621 202 151,'0'0'206,"0"0"-14,0 0-7,-2-14-13,2 14-11,0 0-5,0 0-13,0 0-9,0 0-10,0 0-6,0-14-4,0 14-5,0 0-5,0 0-5,0 0-4,0 0-7,0 0-4,0 0-9,0 0-6,0 0-5,0 0-2,0 0-2,0 0-4,0 0 6,0 0-4,-12 41-5,5-26-3,3 3 0,-1 2 7,-2 2-5,3 8 12,-3-2-3,2 16-1,-2-2-9,3 5 11,-3-3-13,2 4-2,-2-1-8,1-1 0,1 2-1,3-3-6,-1 1-2,6-4-1,-3-1-7,0-11-1,4 1-1,-1-4-4,3 3 3,1-2-2,4-2 2,-6-9-7,7 1 2,-1 0-2,1-6-6,-1 0 5,5-2 1,-2 1-5,6-6 4,-1-2 1,-3-1-6,2 0-1,3-2 2,-10-4 3,8-2-6,-3-3 8,-2 4-3,2-6-6,-3 1 4,1-1-3,-5-3-1,1-4 0,-3 3 5,-1 0 0,-3 0-7,-3-5 5,0 2 1,-5 0-4,-2-1-1,0-2 0,-6 2-3,6-1-2,-9 4 3,-3 4 3,-4-6-6,1 7-6,5 1 7,-6-1-1,-4 2-1,-3-1-12,7 7-5,0-2-14,0 5-15,3-2-24,1 2-23,1 0-32,6 2-27,12-2-21,-20 5-27,20-5-35,0 0-249,-9 3-528,9-3 234</inkml:trace>
        </inkml:traceGroup>
      </inkml:traceGroup>
    </inkml:traceGroup>
  </inkml:traceGroup>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3T05:23:48.225"/>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77F49DEE-8149-4A45-9071-78A2D5DD51AE}" emma:medium="tactile" emma:mode="ink">
          <msink:context xmlns:msink="http://schemas.microsoft.com/ink/2010/main" type="inkDrawing" rotatedBoundingBox="7911,4148 8071,2372 9600,2509 9441,4285" hotPoints="9554,3426 8735,4245 7916,3426 8735,2607" semanticType="enclosure" shapeName="Circle">
            <msink:sourceLink direction="with" ref="{EEDC84C7-9FC2-4C3F-99E9-5DC8B7C4B131}"/>
          </msink:context>
        </emma:interpretation>
      </emma:emma>
    </inkml:annotationXML>
    <inkml:trace contextRef="#ctx0" brushRef="#br0">1268 416 33,'0'0'109,"-5"-18"-13,2 6 3,3 12-6,-6-15 7,6 15-1,-9-18-8,9 18 0,-3-13 4,3 13 3,-5-12 1,5 12-5,-9-13 4,9 13 1,-7-10-1,7 10-4,-15-8-5,15 8-5,-8-10-1,8 10 3,-9-7-3,9 7-4,-9-8-2,9 8-5,-9-9-2,9 9-2,0 0-13,-11-6-1,11 6-6,0 0-3,-10-10 0,10 10-4,0 0 1,0 0-4,-11-8-4,11 8-3,0 0-4,-12-6 1,12 6-5,-7-12 0,7 12-2,-11-10 1,11 10 1,-12-7 1,12 7-5,-11-10 0,4 3-1,7 7-4,-16-15 0,7 8-4,0 1 3,-1-4-2,-3 2-2,1 1-1,1-1 1,-1 3-3,-1-4 0,-3 0 3,2 2-5,0 4 4,-2-5-5,0 2 1,0 0 0,2 1 6,2 0-4,12 5-1,-23-5-1,8 0 3,3 4-3,12 1-2,-19-4 1,19 4 2,-22 0-5,22 0 1,-19-2 4,19 2-7,-23 2 1,9 0 3,3 1-1,-3 2-1,-2 0-1,2 0 0,3 0 2,-3 0-2,14-5 0,-23 10 2,9-7-4,5 2 6,-2 0-5,11-5 1,-19 10 2,8-5 0,11-5-1,-16 8-1,7-4-1,9-4 4,-16 6-1,9 1 1,7-7-2,-16 5-1,16-5 1,-12 9 1,12-9-1,-9 6 0,9-6-2,0 0 4,-14 8-5,14-8 0,0 0 5,-11 9-1,11-9-2,0 0 0,-9 6 4,9-6-3,0 0-1,-12 8 0,12-8 8,0 0-8,-12 5 1,12-5 1,-8 9 0,8-9 3,-16 8 2,16-8-4,-14 7 3,5 1 1,-3-3-2,1 4 3,-6 0 1,-1-2-2,2 4 3,0-1-3,0 0 0,-2 3-2,2 1 1,-1 1 2,-6 1 0,1 5 1,3 1-3,-1 3-1,5 0 2,-1 2 2,0 4 0,-2 12-2,6-3 5,-1 4 1,1 5 2,8 1 5,1-6-2,1 6 7,2 1-4,2-1 4,5-1 4,0 6-3,5-4-1,-6 3-4,4-6 7,-1 5-7,9-1-1,-2-2-2,0-3 2,1-5-4,5 0 0,1-2 1,1 0 0,-2-2-2,1-13-3,9 7 0,1-1 0,-4-9-1,-3-2-1,3 3-5,-1-8 6,4 0-3,0-2 3,0-4 0,3-2-4,0-4 4,3-3-3,10-1 0,-1-8-1,-1-1 2,0-3-3,1-1 3,-3-3-4,0-1 0,4-3 0,-4-1 1,-3-2 1,2-4 1,-4-5-5,1 0 0,3-5 1,-8-4 0,4 3 1,-3-5-3,-1-2 2,-7-2-2,-3-3 1,0 2 1,-4-1-1,-3-2-2,-4 0 3,-5 1-3,-2-1-2,-7 0 0,-2-3 3,-3 4 13,-4-4 6,-5 4-6,-2 4 6,0-1 0,-9 1-3,1 2-3,-7 3 1,-6 2-5,4 2 4,-6 2-7,-7 1 4,-2 0 3,0 2-8,-5 4 9,-2 3-3,3-2-6,-3 4-1,2 1-4,-2 2 1,2 3-9,4 3-12,-1 0-23,6 2-21,-2 5-28,10 1-28,1 5-33,1 2-30,0 2-31,8 1-31,5 1-56,-2-3-168,1 6-507,5 5 224</inkml:trace>
  </inkml:traceGroup>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3T05:23:46.989"/>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EEDC84C7-9FC2-4C3F-99E9-5DC8B7C4B131}" emma:medium="tactile" emma:mode="ink">
          <msink:context xmlns:msink="http://schemas.microsoft.com/ink/2010/main" type="writingRegion" rotatedBoundingBox="8425,2884 9219,2884 9219,3802 8425,3802">
            <msink:destinationLink direction="with" ref="{77F49DEE-8149-4A45-9071-78A2D5DD51AE}"/>
          </msink:context>
        </emma:interpretation>
      </emma:emma>
    </inkml:annotationXML>
    <inkml:traceGroup>
      <inkml:annotationXML>
        <emma:emma xmlns:emma="http://www.w3.org/2003/04/emma" version="1.0">
          <emma:interpretation id="{AA805AFD-86AB-4ED1-AD0C-0CD18919FEB6}" emma:medium="tactile" emma:mode="ink">
            <msink:context xmlns:msink="http://schemas.microsoft.com/ink/2010/main" type="paragraph" rotatedBoundingBox="8425,2884 9219,2884 9219,3802 8425,3802" alignmentLevel="1"/>
          </emma:interpretation>
        </emma:emma>
      </inkml:annotationXML>
      <inkml:traceGroup>
        <inkml:annotationXML>
          <emma:emma xmlns:emma="http://www.w3.org/2003/04/emma" version="1.0">
            <emma:interpretation id="{EA38F6F5-90CE-499F-9A91-EEE579E29626}" emma:medium="tactile" emma:mode="ink">
              <msink:context xmlns:msink="http://schemas.microsoft.com/ink/2010/main" type="line" rotatedBoundingBox="8425,2884 9219,2884 9219,3802 8425,3802"/>
            </emma:interpretation>
          </emma:emma>
        </inkml:annotationXML>
        <inkml:traceGroup>
          <inkml:annotationXML>
            <emma:emma xmlns:emma="http://www.w3.org/2003/04/emma" version="1.0">
              <emma:interpretation id="{CF77DAA4-CA59-4BC6-930E-CE1459D1836D}" emma:medium="tactile" emma:mode="ink">
                <msink:context xmlns:msink="http://schemas.microsoft.com/ink/2010/main" type="inkWord" rotatedBoundingBox="8425,2884 9219,2884 9219,3802 8425,3802"/>
              </emma:interpretation>
              <emma:one-of disjunction-type="recognition" id="oneOf0">
                <emma:interpretation id="interp0" emma:lang="en-US" emma:confidence="0.5">
                  <emma:literal>F</emma:literal>
                </emma:interpretation>
                <emma:interpretation id="interp1" emma:lang="en-US" emma:confidence="0">
                  <emma:literal>g</emma:literal>
                </emma:interpretation>
                <emma:interpretation id="interp2" emma:lang="en-US" emma:confidence="0">
                  <emma:literal>f</emma:literal>
                </emma:interpretation>
                <emma:interpretation id="interp3" emma:lang="en-US" emma:confidence="0">
                  <emma:literal>q</emma:literal>
                </emma:interpretation>
                <emma:interpretation id="interp4" emma:lang="en-US" emma:confidence="0">
                  <emma:literal>Y</emma:literal>
                </emma:interpretation>
              </emma:one-of>
            </emma:emma>
          </inkml:annotationXML>
          <inkml:trace contextRef="#ctx0" brushRef="#br0">214 332 123,'0'0'214,"0"0"-5,0 0-15,0 0-17,0 0-8,0 0-14,-3 13-11,3-13 0,0 0-9,0 0-6,0 0-5,0 0-4,0 0-4,0 0-8,0 0-4,0 0-11,-25-23-2,25 23-11,-7-7 1,7 7-7,-14-18-7,5 13 3,0-2-4,0-2-7,-5 0-3,2-4-5,-1-2 3,4 2-6,-1 3-9,1 0-10,0-3 6,0-2-6,0 7-1,2-2 0,-2 3-2,2-5-1,7 12-4,-9-13-8,9 13 1,-10-8-2,10 8-4,0 0-3,-2-15-1,2 15-5,0 0 2,0 0 4,0 0-1,32 3-3,-11 2 1,-1-1-5,3 0 5,-2 2-1,2 4 4,7-2 0,-3 3 0,-6-7-5,5 4 8,-3-2-3,9-4 2,-10 3-5,-3-3 1,2-2 0,1 0 4,-5-2-3,1-1 5,-5 1-7,-1-4 7,-12 6-6,19-12 2,-10 2-1,-3 0 1,-1 0-2,0 2 3,-5 8-3,7-22 3,-5 9-4,-2 13 3,5-20-3,-5 20 2,-5-21-5,5 21-1,-2-20 0,2 20 5,-5-9 2,5 9-1,0 0 2,-7-15-3,7 15-4,0 0-4,0 0 0,0 0 5,0 0-6,-25 19 9,18 0-2,-2 0 6,0 12-1,0 1 1,1 1 0,2-3-2,-3 11-8,2 2 10,2-10 3,3 11-4,-1 0 4,-1 1-2,-3-1-2,5-11 1,-1 9 2,-1-8-3,1 1-8,-3 6-19,-3-8-25,4-3-14,-4-1-21,0 1-24,1-4-22,6-7-20,-4-1-11,-1 1-20,0-5-17,4-4-35,-4 3-180,0-6-443,-2 1 196</inkml:trace>
          <inkml:trace contextRef="#ctx0" brushRef="#br0" timeOffset="231.9439">7 577 205,'-5'-10'234,"5"10"-12,-4-18-17,-1 8-3,5 10-12,3-18-15,-3 18-8,6-12-17,1 3-11,5 3-15,2-2-9,4-1-12,5 2-12,4-6-3,3 4-10,4 1-9,13-7-8,3 5-1,0-2-11,-3-1-5,1 3-20,2-3-23,-4 3-25,-9 2-23,-3 3-21,1-5-22,-3 4-18,-4-4-12,6 2-20,-9-5-11,-7 3-47,-2 0-111,-4-3-334,-1 6 148</inkml:trace>
        </inkml:traceGroup>
      </inkml:traceGroup>
    </inkml:traceGroup>
  </inkml:traceGroup>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3T05:23:50.76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C96A7D14-D978-4FE7-BF4D-36CBE3BA3807}" emma:medium="tactile" emma:mode="ink">
          <msink:context xmlns:msink="http://schemas.microsoft.com/ink/2010/main" type="writingRegion" rotatedBoundingBox="8209,11578 9678,11578 9678,13154 8209,13154"/>
        </emma:interpretation>
      </emma:emma>
    </inkml:annotationXML>
    <inkml:traceGroup>
      <inkml:annotationXML>
        <emma:emma xmlns:emma="http://www.w3.org/2003/04/emma" version="1.0">
          <emma:interpretation id="{E484827B-9416-49AA-82E2-87FDDA84FCCC}" emma:medium="tactile" emma:mode="ink">
            <msink:context xmlns:msink="http://schemas.microsoft.com/ink/2010/main" type="paragraph" rotatedBoundingBox="8209,11578 9678,11578 9678,13154 8209,13154" alignmentLevel="1"/>
          </emma:interpretation>
        </emma:emma>
      </inkml:annotationXML>
      <inkml:traceGroup>
        <inkml:annotationXML>
          <emma:emma xmlns:emma="http://www.w3.org/2003/04/emma" version="1.0">
            <emma:interpretation id="{BAA5A5C1-DAC4-4CBF-B463-DABB06EDCEFB}" emma:medium="tactile" emma:mode="ink">
              <msink:context xmlns:msink="http://schemas.microsoft.com/ink/2010/main" type="line" rotatedBoundingBox="8209,11578 9678,11578 9678,13154 8209,13154"/>
            </emma:interpretation>
          </emma:emma>
        </inkml:annotationXML>
        <inkml:traceGroup>
          <inkml:annotationXML>
            <emma:emma xmlns:emma="http://www.w3.org/2003/04/emma" version="1.0">
              <emma:interpretation id="{1F12D825-D49C-4F88-B310-3E57C2D0D19A}" emma:medium="tactile" emma:mode="ink">
                <msink:context xmlns:msink="http://schemas.microsoft.com/ink/2010/main" type="inkWord" rotatedBoundingBox="8209,11578 9678,11578 9678,13154 8209,13154"/>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8</emma:literal>
                </emma:interpretation>
                <emma:interpretation id="interp3" emma:lang="en-US" emma:confidence="0">
                  <emma:literal>,</emma:literal>
                </emma:interpretation>
                <emma:interpretation id="interp4" emma:lang="en-US" emma:confidence="0">
                  <emma:literal>O</emma:literal>
                </emma:interpretation>
              </emma:one-of>
            </emma:emma>
          </inkml:annotationXML>
          <inkml:trace contextRef="#ctx0" brushRef="#br0">909 476 154,'-12'9'212,"12"-9"-9,-14 6-6,14-6-13,-11 8-13,11-8-14,-12 6-11,12-6-13,-9 9-8,9-9-11,0 0-1,-11 7-10,11-7-2,0 0-1,0 0 2,0 0-2,0 0 0,0 0-2,0 0-3,-12 3-2,12-3-3,0 0-4,0 0-3,0 0-1,0 0-7,0 0 0,0 0-3,0 0-4,0 0-2,0 0-5,0 0-4,0 0-3,0 0-1,0 0-4,0 0-8,0 0-3,0 0 1,-5-25-4,5 25-2,0 0-2,0 0-6,0 0 1,10-21-5,-1 14-2,-5-3 0,3 1-2,2 0-3,3-5-3,-1 4 5,3-3 5,-4-3-11,8 3-6,-5 0 5,1 2-7,-4-2 1,3 2 6,-4-4-4,-1 4 1,1-1 2,-2 1-1,1 2-5,-3 1 2,-5 8 3,3-17-5,-3 17 4,6-17 1,-6 17-5,-6-14 7,6 14-7,0 0-7,-10-19 8,3 16-6,7 3 5,-23-10 1,12 8-4,-3-1 0,-4 1 1,-1 2-1,1 0 4,-3 2 9,1 1-13,-1-2-6,0 3 6,1 3 0,-1-4-4,3 4 0,2-1 5,0 1-4,2 1-6,3 0 7,-3-1 3,5 2-3,4 1 0,-2 2 0,5-2-2,2-10 7,-5 23-1,8-13-8,1 7 6,1-1 2,4 0 0,4-1-4,-1 0-5,2 0 5,0 3 2,2-3-1,0 3 1,0-3 4,7 3 3,0 0-5,-3 2-1,1-1-3,2-1 6,-5 3-2,-1 2 3,3 1-4,-9-5 4,-3-3 1,1 1-3,-2-1 1,0 1 5,-1 2-2,-4 1-6,-4 0-2,0-5 2,-3 3 1,-1-5 0,-1 2-1,-3-1 7,-5 0-6,0-4 5,-1 2-4,0 0 3,-4-4-6,1-1 5,1-2 3,0 3 2,-1-5-2,3-3 5,-2-3 1,0-2 5,-1 0 0,6 0 5,-2-3-7,2 1 6,2-9-9,4 1 0,-1-3-3,2 3 4,6-4-6,2-2 0,3 1-5,6-7 4,3-1-6,0 4-3,0-3-8,6 5-16,1-1-5,2 0-5,2 3-3,-4-3-1,4 3-10,-2 3 1,-2-3 0,-1 4 8,-4 2-1,2-7 7,-2 6 2,-1 3 6,1-5 1,-3 1 1,-3-1 2,3 1 3,-4-2 3,-2 0 1,-4 3 4,1-2-2,-2-1 4,-2 1-2,-2 1-2,-3-1 18,-3 1-5,0 2 0,-5-1 2,1 2 1,-9 0 3,-1 3 3,1 3 4,-7-1 0,-4-2 4,-2 5 1,2 1 5,-3 0-9,1 2 1,-3 2 8,3 5-1,-3-3 5,2 3 1,-1 5-2,-8 3-2,8-3 2,3 5 2,-3-2-1,4 7-13,-7 3 17,4 5 0,-9-2-6,8 7 8,4 3-3,4 2-1,-4 3-2,7-1-10,2 1 2,-1 8-11,4 2 10,4 3 3,5-2 2,-3 1-9,5-3 3,2 2 1,0-1-3,5 4-3,1-6 6,1 4-2,7-3 1,0-5-4,4 1 9,3-3-12,2-5 3,7 2-1,-7-11 2,10 6-5,-5-8 5,-1-1-9,3 1 9,14-1-5,-7-7 3,4-5-9,12 3 10,-12-5-9,12-2 3,3-5 5,-1-3-5,2-6 2,1-5-11,1-1 12,-3-2-4,6-5-2,0-1 1,0-5 1,-5-2 0,1-2-8,-3-5 13,-2-1-7,-4-4-3,3 0 2,-5-4-5,-4-4 5,1-3 1,-5 1-1,-4 1 1,-1-7-2,-2-3 5,0 6-8,-6-5 4,-3-3-16,-5 2 18,-3 2-6,-2 0 11,-4-1-9,-4 2 0,-9 0 0,-3 1 6,-2 6-6,-9 2 2,-5-1 4,-5 7 0,-6 1 4,-2 6-1,-8 1 2,-4-1-1,-3 9-4,-26-9 0,21 16 1,-21-4-2,17 8 1,-22 1-5,27 7 3,0 0-4,4 6-1,-1 2-17,10-2-17,3 7-22,10 0-18,6 2-23,-5 2-27,8 0-28,-5 4-31,4-3-32,1 7-31,3-6-52,0 2-270,1 2-615,0 0 272</inkml:trace>
        </inkml:traceGroup>
      </inkml:traceGroup>
    </inkml:traceGroup>
  </inkml:traceGroup>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3T05:23:53.31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A82CE17-53C7-4098-B161-B2A62042AB0E}" emma:medium="tactile" emma:mode="ink">
          <msink:context xmlns:msink="http://schemas.microsoft.com/ink/2010/main" type="writingRegion" rotatedBoundingBox="17401,7801 19116,7801 19116,9509 17401,9509"/>
        </emma:interpretation>
      </emma:emma>
    </inkml:annotationXML>
    <inkml:traceGroup>
      <inkml:annotationXML>
        <emma:emma xmlns:emma="http://www.w3.org/2003/04/emma" version="1.0">
          <emma:interpretation id="{D3070331-7391-4F39-81BB-DE1F4D0C0864}" emma:medium="tactile" emma:mode="ink">
            <msink:context xmlns:msink="http://schemas.microsoft.com/ink/2010/main" type="paragraph" rotatedBoundingBox="17401,7801 19116,7801 19116,9509 17401,9509" alignmentLevel="1"/>
          </emma:interpretation>
        </emma:emma>
      </inkml:annotationXML>
      <inkml:traceGroup>
        <inkml:annotationXML>
          <emma:emma xmlns:emma="http://www.w3.org/2003/04/emma" version="1.0">
            <emma:interpretation id="{0CE312B3-7195-4243-BFDA-BADD66A0498E}" emma:medium="tactile" emma:mode="ink">
              <msink:context xmlns:msink="http://schemas.microsoft.com/ink/2010/main" type="line" rotatedBoundingBox="17401,7801 19116,7801 19116,9509 17401,9509"/>
            </emma:interpretation>
          </emma:emma>
        </inkml:annotationXML>
        <inkml:traceGroup>
          <inkml:annotationXML>
            <emma:emma xmlns:emma="http://www.w3.org/2003/04/emma" version="1.0">
              <emma:interpretation id="{7A07A420-D810-468C-B4F3-31D0A4C5D732}" emma:medium="tactile" emma:mode="ink">
                <msink:context xmlns:msink="http://schemas.microsoft.com/ink/2010/main" type="inkWord" rotatedBoundingBox="17401,7801 19116,7801 19116,9509 17401,9509"/>
              </emma:interpretation>
              <emma:one-of disjunction-type="recognition" id="oneOf0">
                <emma:interpretation id="interp0" emma:lang="en-US" emma:confidence="0.5">
                  <emma:literal>@</emma:literal>
                </emma:interpretation>
                <emma:interpretation id="interp1" emma:lang="en-US" emma:confidence="0">
                  <emma:literal>8</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O</emma:literal>
                </emma:interpretation>
              </emma:one-of>
            </emma:emma>
          </inkml:annotationXML>
          <inkml:trace contextRef="#ctx0" brushRef="#br0">1284 684 149,'-3'-18'228,"-1"-3"-7,-1 5-18,5-3-8,-5-2-12,-1 1-14,3-7-18,-4-1-6,1 4-11,1 4-8,0-2-12,-2 3-7,0-1-9,-2 0-3,0 2-6,2-4-8,-9-1-12,5-3-4,-3 5-8,0 4-2,-2 1-6,2-1-4,-2-5 0,2 6-4,-4 4-6,-2-8-4,-6 8-1,6 0-1,-4-2-3,-3-1-4,0 5-3,4 2 0,0 1-2,-7 0-2,5-1-2,-5 5-2,2-1 3,0 4-2,-4 0-5,0 4 3,0 4 1,0 2-4,-2 3 0,4-3 1,-2 5 2,1 0 0,2 5 0,3 0 1,-3 2 2,-3 11 4,0 0 0,6 3 1,-2 1 0,4 4 2,0 0-8,2 6 7,5 1-6,3-1 3,3 2-3,-2-4 3,5 6-2,6-7-3,0 2 1,2 5 0,2 0-3,3 1-5,4-4 3,-2 3 2,4-4 1,1 2-2,-1-2-1,5 1 4,-2-1-5,5-4 3,3 2-2,1-8 2,3 6-5,1-8 1,-1 3 1,6-5-2,-3-11 2,8 5 2,-3-6-4,1 1 4,9-2-5,-10-5 2,3-5 4,2-4-7,5-2 5,4-3-2,4-2-3,-5-5 1,1-2-5,2-3 6,3-1-2,0-6 3,-1 4-4,-1-5 5,-3-3-1,1 0 1,-1-4 4,-3-4-1,-5-3 4,1-3-1,-4-6-1,-3 2 3,-6-3-6,4-5 0,-5-3 3,1-4-2,-10-3-3,0 0 0,-1 3-1,-8-5 1,-2 3-3,-5 1 8,-4 4 0,-5 0-1,-2 2 1,-5 0 11,-5 3-4,-6-1 0,-2 1-1,-3 4-3,-9-5 0,0 8-2,-2 1 6,-8 2-5,5 1-1,-6-1 1,-3 6 4,-2 6-6,2-2-4,1 4 0,-6 0-1,1 5 1,-1 1 0,-1 3-4,1 2 4,-3 7-14,-1-1 13,2 6-12,-2 4-19,0 1-16,0 3-15,4 4-16,-1 3-22,8 5-31,-2-1-25,10 5-25,-3 1-31,7 0-36,2 5-253,5 1-535,2 2 236</inkml:trace>
          <inkml:trace contextRef="#ctx0" brushRef="#br0" timeOffset="-743.7005">824 842 125,'0'0'131,"0"0"-9,0 0-5,0 0-10,0 0-4,0 0-4,0 0 0,0 0 0,0 0-3,0 0 0,0 0 2,0 0 3,0 0 5,3 10-1,-3-10 0,0 0-4,0 0-5,0 0-7,0 0-10,23-20-3,-16 14-8,-7 6-7,16-13-2,-10 4-3,-6 9-1,12-12-7,-7 1-3,3 4-1,-1-1-3,0-2-2,-7 10-2,5-19-3,2 9-2,-2-2 1,1 1-6,-6 11-1,3-23-1,-1 10-3,-2 1-2,0 12-2,0-25-1,-2 7-4,1 5-1,-5 1 2,6 12 0,-14-19-4,5 10 0,0-4-2,-1 6-1,-5-3-4,1-1 1,-2 4-1,0-3 1,-1 5-2,-1 2 1,-2-2-1,-3 5 4,4 1-5,-4-2-2,0 6 0,2 0 1,1 0 0,-3 4 3,-2 2-3,9 1-3,-3-2 1,1 3 2,4 1-1,0 2-1,1-2-1,6 1 3,-2 0-1,2 1 10,7-3 0,-1-1-2,1-12 1,0 25-2,3-9 1,-1-4 3,9-2-6,-3-3 5,1 0-7,5 1 6,-1-1-2,3-3 3,3 2-5,-1-2 3,0-4-7,1-1-1,-1-2 3,0 1 2,-4-1-3,2 1 5,-2-1-1,0-2 2,2-2-5,-5 2 2,-1 0 2,4-1 0,-5 0-3,2-4 0,0 2 1,-4-1 1,0-1-7,0 1 8,-2 1-3,-5 8 1,11-16 1,-8 7-4,4 1 0,-7 8 6,6-14 4,-6 14 0,7-9-3,-7 9 1,0 0-6,9-9-3,-9 9 2,0 0-2,0 0-3,0 0 4,0 0-2,0 0 2,0 0-7,1 36 9,5-17 3,-10 2 5,4-1 0,4 5 3,-4 1-6,2 6 1,-2 0 3,-2 1-1,2 10 0,0-10 1,2 10-4,-4-7 1,4-3-5,-2 1 5,0-1-2,-2 0 1,4 0-3,-4-3-10,-2-2-26,2-2-25,2-3-14,0-1-26,0-1-23,0-3-32,0-1-33,0 1-50,0-5-183,0-13-450,2 20 199</inkml:trace>
        </inkml:traceGroup>
      </inkml:traceGroup>
    </inkml:traceGroup>
  </inkml:traceGroup>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31:31.016"/>
    </inkml:context>
    <inkml:brush xml:id="br0">
      <inkml:brushProperty name="width" value="0.08333" units="cm"/>
      <inkml:brushProperty name="height" value="0.08333" units="cm"/>
      <inkml:brushProperty name="fitToCurve" value="1"/>
    </inkml:brush>
    <inkml:context xml:id="ctx1">
      <inkml:inkSource xml:id="inkSrc2">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1" timeString="2021-02-25T11:33:34.117"/>
    </inkml:context>
  </inkml:definitions>
  <inkml:traceGroup>
    <inkml:annotationXML>
      <emma:emma xmlns:emma="http://www.w3.org/2003/04/emma" version="1.0">
        <emma:interpretation id="{A882AF25-03E3-4870-8F7C-09660FF182C5}" emma:medium="tactile" emma:mode="ink">
          <msink:context xmlns:msink="http://schemas.microsoft.com/ink/2010/main" type="writingRegion" rotatedBoundingBox="4074,1474 20962,853 21275,9369 4387,9990"/>
        </emma:interpretation>
      </emma:emma>
    </inkml:annotationXML>
    <inkml:traceGroup>
      <inkml:annotationXML>
        <emma:emma xmlns:emma="http://www.w3.org/2003/04/emma" version="1.0">
          <emma:interpretation id="{39568FA1-3153-4B3A-BA45-3B9B727EDAD0}" emma:medium="tactile" emma:mode="ink">
            <msink:context xmlns:msink="http://schemas.microsoft.com/ink/2010/main" type="paragraph" rotatedBoundingBox="4074,1474 20962,853 21028,2664 4141,3284" alignmentLevel="1"/>
          </emma:interpretation>
        </emma:emma>
      </inkml:annotationXML>
      <inkml:traceGroup>
        <inkml:annotationXML>
          <emma:emma xmlns:emma="http://www.w3.org/2003/04/emma" version="1.0">
            <emma:interpretation id="{5B503172-B2F6-4FD3-9AEA-35AE3F739F6D}" emma:medium="tactile" emma:mode="ink">
              <msink:context xmlns:msink="http://schemas.microsoft.com/ink/2010/main" type="line" rotatedBoundingBox="4074,1474 20962,853 21028,2664 4141,3284"/>
            </emma:interpretation>
          </emma:emma>
        </inkml:annotationXML>
        <inkml:traceGroup>
          <inkml:annotationXML>
            <emma:emma xmlns:emma="http://www.w3.org/2003/04/emma" version="1.0">
              <emma:interpretation id="{6358E0C4-3637-45B1-BD76-F1D2B00645AA}" emma:medium="tactile" emma:mode="ink">
                <msink:context xmlns:msink="http://schemas.microsoft.com/ink/2010/main" type="inkWord" rotatedBoundingBox="4019,3134 4417,1776 5275,2027 4878,3385"/>
              </emma:interpretation>
              <emma:one-of disjunction-type="recognition" id="oneOf0">
                <emma:interpretation id="interp0" emma:lang="en-US" emma:confidence="0.5">
                  <emma:literal>E</emma:literal>
                </emma:interpretation>
                <emma:interpretation id="interp1" emma:lang="en-US" emma:confidence="0">
                  <emma:literal>£</emma:literal>
                </emma:interpretation>
                <emma:interpretation id="interp2" emma:lang="en-US" emma:confidence="0">
                  <emma:literal>G</emma:literal>
                </emma:interpretation>
                <emma:interpretation id="interp3" emma:lang="en-US" emma:confidence="0">
                  <emma:literal>g</emma:literal>
                </emma:interpretation>
                <emma:interpretation id="interp4" emma:lang="en-US" emma:confidence="0">
                  <emma:literal>S</emma:literal>
                </emma:interpretation>
              </emma:one-of>
            </emma:emma>
          </inkml:annotationXML>
          <inkml:trace contextRef="#ctx0" brushRef="#br0">846 3653 78,'0'0'251,"-10"11"-6,5-5-8,1 2-9,-2-1-8,1-2-11,5-5-8,-10 13-8,7-8-11,3-5-11,-6 9-5,6-9-9,-1 10-5,1-10-4,0 0-6,0 0 9,13 9 3,2-12-8,10-6-11,12-11-10,25-11-10,6-11-12,4-3-9,28-21-15,5 1-31,-33 21-28,29-16-46,-32 28-43,-1 4-55,-18 9-61,17-10-81,-31 19-314,3-6-629,-11 7 278</inkml:trace>
          <inkml:trace contextRef="#ctx0" brushRef="#br0" timeOffset="-18834.0217">501 547 5,'0'0'231,"0"0"-14,0 0-10,0 0-15,0 0-8,0 0-17,0 0-8,-1-40-10,-1 28-8,2-1-7,0-4-6,5-3-10,-5 2 3,4-3-11,-1-2-10,-3-2-2,4 1-4,-4 3-11,-2-4-11,2 2 2,-2-3-3,0 4-11,-3-1-1,2 1-7,-4 1-4,3 4-3,-5 2-3,-3-3-5,-2-2-3,4 8-3,-5-5-1,1 6-7,0 1-2,-4-2-2,-4 3-2,-1 1-3,0 6-6,-1 2-1,-2 5 0,-2 1-4,3 5 4,-2 0-5,-3 7-6,3 4-1,5-4 2,-2 8-2,8-5 2,-2 13-3,1 1 6,3 4-3,7-1 0,2 6 3,0 0-2,4-1 7,4 2-7,1 2 3,2-7-2,1-4 3,4 2 0,-2-2 0,1-13-3,1-2 2,2-4-1,-4-1 3,4-4 7,2 0-12,-1-4 5,0-3 0,3 0 2,-3-4-2,4-2 0,-1-2 2,1-4 0,2-5-1,-1-2 1,-1-3 2,0-4-6,0 2 0,3-10 1,-9 7 0,5-9-3,-5-1 5,1-3 0,-5 4-4,6-5-3,-6 2 6,-2 0 0,1 0-8,0 0 2,-3 9 1,-1 2 2,2 3 0,0 3-2,-4 1 0,0 1 1,2 2 0,0 2-1,-3 2 1,0 9-3,3-13 1,-3 13 1,0 0-7,0-13 6,0 13-2,0 0 0,0 0 0,0 0-2,0 0 2,0 0 6,-4 49-9,5-27 1,2 4 1,0 1 5,6 3-2,-5 2 1,5 2 2,-1-9 1,-1-1 1,1 0 2,2 1 0,3-3-4,-1-3 3,2-1-1,4-1-5,-5-7 4,2 2-12,-1-4-17,3 0-23,1 1-29,-3-5-36,10-2-41,3-4-43,-6 2-64,2-6-150,1 1-448,0-5 199</inkml:trace>
        </inkml:traceGroup>
        <inkml:traceGroup>
          <inkml:annotationXML>
            <emma:emma xmlns:emma="http://www.w3.org/2003/04/emma" version="1.0">
              <emma:interpretation id="{78736B5A-7475-4283-8B8A-654B78B51D4B}" emma:medium="tactile" emma:mode="ink">
                <msink:context xmlns:msink="http://schemas.microsoft.com/ink/2010/main" type="inkWord" rotatedBoundingBox="5903,1897 6410,1878 6423,2216 5915,2235"/>
              </emma:interpretation>
              <emma:one-of disjunction-type="recognition" id="oneOf1">
                <emma:interpretation id="interp5" emma:lang="en-US" emma:confidence="0.5">
                  <emma:literal>=</emma:literal>
                </emma:interpretation>
                <emma:interpretation id="interp6" emma:lang="en-US" emma:confidence="0">
                  <emma:literal>_</emma:literal>
                </emma:interpretation>
                <emma:interpretation id="interp7" emma:lang="en-US" emma:confidence="0">
                  <emma:literal>-</emma:literal>
                </emma:interpretation>
                <emma:interpretation id="interp8" emma:lang="en-US" emma:confidence="0">
                  <emma:literal>I</emma:literal>
                </emma:interpretation>
                <emma:interpretation id="interp9" emma:lang="en-US" emma:confidence="0">
                  <emma:literal>IT</emma:literal>
                </emma:interpretation>
              </emma:one-of>
            </emma:emma>
          </inkml:annotationXML>
          <inkml:trace contextRef="#ctx0" brushRef="#br0" timeOffset="-18505.0851">1638 83 14,'0'0'254,"-16"3"-31,11 0-1,5-3-10,0 0-12,-14 6-12,14-6-15,0 0-12,0 0-18,-7 1-8,7-1-12,0 0-10,0 0-9,0 0-10,0 0 0,32 1-7,-15-3-7,6 0-3,2-2-12,2 1-5,2-2-5,-1 1-4,6-3-7,-7 2-1,-1-1-9,-2 2-1,-5 1-7,-2 0-15,0-1-19,-3 3-30,-5 1-27,-9 0-40,19-3-25,-19 3-24,15 0-19,-15 0-56,0 0-141,8 3-401,-8-3 179</inkml:trace>
          <inkml:trace contextRef="#ctx0" brushRef="#br0" timeOffset="-18243.174">1720 367 152,'-9'8'214,"9"-8"-13,0 0-9,-4 6-12,4-6-13,0 0-12,0 0-4,0 0-12,0 0 0,0 0-6,17 8-18,-17-8-6,17-1-8,-2-1-9,0 0-8,3-1-9,0-2-6,5 3-6,2 0-9,-3-3-5,1 2-6,-6-1-4,1 1-10,0 0-18,-2-1-15,2 3-20,-2-3-19,0-1-27,-1 3-33,0 0-30,1-2-25,-2 0-38,-2 0-142,1 0-366,-5 3 162</inkml:trace>
        </inkml:traceGroup>
        <inkml:traceGroup>
          <inkml:annotationXML>
            <emma:emma xmlns:emma="http://www.w3.org/2003/04/emma" version="1.0">
              <emma:interpretation id="{A828D9A7-8661-488D-BE5C-4769FAB8D504}" emma:medium="tactile" emma:mode="ink">
                <msink:context xmlns:msink="http://schemas.microsoft.com/ink/2010/main" type="inkWord" rotatedBoundingBox="7388,1402 8445,1363 8483,2410 7426,2449"/>
              </emma:interpretation>
              <emma:one-of disjunction-type="recognition" id="oneOf2">
                <emma:interpretation id="interp10" emma:lang="en-US" emma:confidence="0.5">
                  <emma:literal>60</emma:literal>
                </emma:interpretation>
                <emma:interpretation id="interp11" emma:lang="en-US" emma:confidence="0">
                  <emma:literal>60%</emma:literal>
                </emma:interpretation>
                <emma:interpretation id="interp12" emma:lang="en-US" emma:confidence="0">
                  <emma:literal>600</emma:literal>
                </emma:interpretation>
                <emma:interpretation id="interp13" emma:lang="en-US" emma:confidence="0">
                  <emma:literal>606</emma:literal>
                </emma:interpretation>
                <emma:interpretation id="interp14" emma:lang="en-US" emma:confidence="0">
                  <emma:literal>600%</emma:literal>
                </emma:interpretation>
              </emma:one-of>
            </emma:emma>
          </inkml:annotationXML>
          <inkml:trace contextRef="#ctx0" brushRef="#br0" timeOffset="-16963.2693">3273-355 16,'0'0'118,"6"-8"-6,-6 8-10,4-10 8,-4 10-19,3-8-3,-3 8-1,5-10 3,-5 10-6,6-9-1,-6 9-7,0-11-1,0 11 0,0 0-1,0-13 2,0 13-5,0 0 0,0-11 0,0 11-3,0 0-3,0 0-2,0 0 4,-8-12-6,8 12 2,0 0-8,0 0-2,0 0-6,0 0-9,0 0-3,0 0 0,0 0-3,-24 17-4,14-5 7,-2 7 1,1 6 9,-5 5-1,-2 7 3,6 3 0,-6 3 5,5 1-1,-2 17-5,0-1 1,6-15-2,1 2-5,4-1 0,1 1-7,6 0 1,-1 0-4,3-4-1,3 0-3,-2-3 0,6 0-2,-2-4-1,5-5-6,-1-7 3,4-1-4,-5-1 1,7-4-4,0-2 0,1-3-2,2-2-3,-2-1 2,-5-7-1,2 1-1,3-3-4,-3-2 2,0-4-8,1-7-5,5 1-1,-6-2-1,-3-1 2,3-2 1,-5 1-2,1-3-1,-5-2 0,0-2 1,-5 0-2,2-3-3,-6 2 4,0 0-4,-9 3 0,2-4-2,-1 5 3,-5-3-1,1 4 4,-6 0-3,-3 4 6,0 1-3,-1 4-1,-2 2-1,-6-1 0,6 2 1,-3 7 3,2-1-1,-2 3 2,-3-1 3,5 6-3,5-3 3,-1 6-5,8-1 2,-1-3-3,4 3-10,-2 0-12,6 2-11,1-4-11,3 2-17,2 0-2,0-10-15,7 19-21,2-9-10,3-2-16,4-1-23,2 0-183,-6-5-367,15-2 162</inkml:trace>
          <inkml:trace contextRef="#ctx0" brushRef="#br0" timeOffset="-16568.4474">3874-123 1,'0'-8'190,"0"8"-9,0-12-9,0 12-7,0 0-4,-5-10-18,5 10-9,0 0-9,0 0-12,0 0-6,-24 11-4,14-1-1,-1 9-10,4 0-1,-4 6-8,4 10-3,-4-4-8,4 5-3,7 0-9,-6-1-4,9-1-11,0 4 3,0-6-6,7 1 0,-5-7-5,2-2-3,4-2-3,2-3-1,-1 1-6,2-2 4,4-5-3,-5-3-2,2 0-5,6 1 0,-6-4-1,3-5 0,3-2-3,-6-1 0,4-4-1,-4-2 0,6 0-4,-3-3-1,0-2 1,0-4-2,-3 0-1,-2-2 1,-3-3-1,1 2 0,-4-3-3,-5-1 3,1 0-5,-6-1 1,1 1-1,-5-2 0,-4 0-2,-2 3 7,0 4-2,-5-1 2,-8-4 2,4 7-2,-5 6-2,-6-6 2,5 10 0,2 2-5,-2-1-2,1 4-14,-3 2-15,2 5-21,2 1-27,3 1-29,-3 2-35,11-3-35,-3 4-215,-1-2-425,7 1 189</inkml:trace>
        </inkml:traceGroup>
        <inkml:traceGroup>
          <inkml:annotationXML>
            <emma:emma xmlns:emma="http://www.w3.org/2003/04/emma" version="1.0">
              <emma:interpretation id="{BFB29EDF-1CA8-4731-9FB5-C07A739E2D53}" emma:medium="tactile" emma:mode="ink">
                <msink:context xmlns:msink="http://schemas.microsoft.com/ink/2010/main" type="inkWord" rotatedBoundingBox="9375,1421 10387,1384 10410,2035 9399,2072"/>
              </emma:interpretation>
              <emma:one-of disjunction-type="recognition" id="oneOf3">
                <emma:interpretation id="interp15" emma:lang="en-US" emma:confidence="0.5">
                  <emma:literal>.</emma:literal>
                </emma:interpretation>
                <emma:interpretation id="interp16" emma:lang="en-US" emma:confidence="0">
                  <emma:literal>r</emma:literal>
                </emma:interpretation>
                <emma:interpretation id="interp17" emma:lang="en-US" emma:confidence="0">
                  <emma:literal>v</emma:literal>
                </emma:interpretation>
                <emma:interpretation id="interp18" emma:lang="en-US" emma:confidence="0">
                  <emma:literal>,</emma:literal>
                </emma:interpretation>
                <emma:interpretation id="interp19" emma:lang="en-US" emma:confidence="0">
                  <emma:literal>u</emma:literal>
                </emma:interpretation>
              </emma:one-of>
            </emma:emma>
          </inkml:annotationXML>
          <inkml:trace contextRef="#ctx0" brushRef="#br0" timeOffset="-2020.2921">5116-54 110,'-29'-15'194,"29"15"-10,0 0-10,0 0-6,-5-8-4,5 8-10,0 0-6,0 0-7,0 0-5,0 0-9,-3-13-7,3 13-10,0 0-13,0 0-22,0 0-4,0 0-7,0 0-9,0 0-7,0 0-4,0 0-10,0 0-4,0 0-3,0 0-4,0 0-2,0 0-2,0 0 1,11 34-2,-8-18 4,1 3-2,-3 6-1,1-4 0,0 1-1,1 2-6,3-9 2,-3 7-1,1-1 4,1-6-1,-2-3 1,1 2 1,2-2 1,-3 0-1,-1-5 3,4 0 0,-6-7 5,6 12 10,-6-12 9,4 8 11,-4-8 4,0 0-4,0 0-3,33-23-3,-12 5-8,12-13-7,6 0-1,18-15-5,5 1-1,4-2-8,34-19-18,-30 20-30,29-18-40,-32 21-48,-1-2-56,4-4-66,-13 2-231,-6 0-507,-21 9 225</inkml:trace>
        </inkml:traceGroup>
        <inkml:traceGroup>
          <inkml:annotationXML>
            <emma:emma xmlns:emma="http://www.w3.org/2003/04/emma" version="1.0">
              <emma:interpretation id="{DCEBAFA4-7F04-48BE-9FB8-3C02A8CB4D08}" emma:medium="tactile" emma:mode="ink">
                <msink:context xmlns:msink="http://schemas.microsoft.com/ink/2010/main" type="inkWord" rotatedBoundingBox="12098,1350 13842,1305 13867,2268 12123,2313">
                  <msink:destinationLink direction="with" ref="{59318C72-3F05-42A4-A01B-9B8F100B6545}"/>
                </msink:context>
              </emma:interpretation>
              <emma:one-of disjunction-type="recognition" id="oneOf4">
                <emma:interpretation id="interp20" emma:lang="en-US" emma:confidence="0.5">
                  <emma:literal>Bit</emma:literal>
                </emma:interpretation>
                <emma:interpretation id="interp21" emma:lang="en-US" emma:confidence="0">
                  <emma:literal>Bite</emma:literal>
                </emma:interpretation>
                <emma:interpretation id="interp22" emma:lang="en-US" emma:confidence="0">
                  <emma:literal>Bint</emma:literal>
                </emma:interpretation>
                <emma:interpretation id="interp23" emma:lang="en-US" emma:confidence="0">
                  <emma:literal>Bits</emma:literal>
                </emma:interpretation>
                <emma:interpretation id="interp24" emma:lang="en-US" emma:confidence="0">
                  <emma:literal>Bait</emma:literal>
                </emma:interpretation>
              </emma:one-of>
            </emma:emma>
          </inkml:annotationXML>
          <inkml:trace contextRef="#ctx0" brushRef="#br0" timeOffset="-10836.4967">7869-277 120,'0'-16'175,"3"-2"-13,4-2-15,4 0-11,7 1-12,8-7-6,4 2-10,2 6-2,8-2-7,3 3-6,0 7-9,-1-2-8,4 7-6,-3 4-8,-4 2-4,-2 6-5,0 3-3,-11-1-6,-2 6-4,-1 2-6,-9 1-6,0 4 0,1 1-1,-8 2-3,0 0 2,-7 3-10,-7 8 5,-5-3-3,-5 3 0,-5-1 0,-7-3-2,-2 2 3,-1-5-5,-3-1 2,-1-1-4,-3-1 3,-4-3-1,1-4 2,-1-1 3,3-5 2,-3 4-2,3-9 4,1 1 10,9-4 7,4-1 2,2-3 0,10 2 3,0-3-1,3 0-5,11 0-1,-14-4-2,14 4-6,-8-10-5,8 10-5,6-16-2,6 4-2,5-1-2,8-4-1,1 8-3,15-6-1,-4 6 1,5-6-1,-7 7-1,6 3-5,-3-2 1,0 3 0,3 4-3,-11 0 1,4 3 0,2 7 1,-11-4-2,5 1 4,-5 4-5,-2 0 2,-2 4 1,2 2-2,-7 0 0,1 0 0,-5 2 0,1-1-1,-3 4 0,-6-2 0,-1 3 5,-3 0-2,-3 0-3,-1-2 1,-5 0 1,-3-1-2,-1-1 0,-1 1 0,-5-2 3,2-2-7,-4-1 5,-1-4 1,0 2 2,0-1 0,1-6-1,-3 4-2,0-4 2,5-5 1,1-1-2,-4-1 0,2-2 0,6-4 1,-2-1-1,3-4-3,5-2 1,-2-5 0,3-1 0,4-2-3,3-1 3,3-2-5,7-1 2,-2 1-2,5 1-2,2 0 2,4-7 0,4 3-2,3 5 2,2 1-3,-6 4 5,0 0-3,12-2 1,-2-2 2,-9 5 0,12 2 1,4 1 1,0 3-5,-3-3 5,2 10-3,-10 3 1,11-2 0,-13 7 2,3 3-4,5 3 3,-8 1 2,-2 3 1,-1 1-1,-3 0 1,-1 4-2,5 7 2,-10-7 1,-2 6 5,1-2-2,-3 3-1,-2-4-1,-3 4-1,-2-1 4,-1-1-9,-2-1-21,1-1-7,-1-5-12,-1-2-17,-4 1-15,4-4-20,0 1-17,-2-5-24,3-8-25,-6 13-205,6-13-396,-7 3 175</inkml:trace>
          <inkml:trace contextRef="#ctx0" brushRef="#br0" timeOffset="-11583.8524">8061-285 87,'0'0'192,"-6"-8"-7,6 8-7,-4-10-12,4 10-14,0 0-14,0 0-14,-7-6-15,7 6-10,0 0-4,0 0-3,-5 27-4,3-12 3,2 8-7,-1 5-3,1 8-3,-3-1-8,3 5-4,0 5-6,-1-5-7,1-1-3,5 5-5,-6-3-3,2-1-4,-1-2-4,0 0-10,0-4-14,2-8-18,2 0-18,-3 2-20,1-4-27,2-2-13,1-1-25,-3-7-18,-1-2-25,2-2-163,-2-2-342,-1-8 151</inkml:trace>
          <inkml:trace contextRef="#ctx0" brushRef="#br0" timeOffset="-10665.0661">8933-266 101,'0'-11'190,"0"1"-11,0 10-19,4-18-17,-4 8-24,5 2-6,-5 8-17,4-14-26,1 7-31,-1 0-22,-4 7-41,21-9-45,-8 2-120,-1 1-205,2 1 90</inkml:trace>
          <inkml:trace contextRef="#ctx0" brushRef="#br0" timeOffset="-10229.5422">9157 155 160,'-5'-11'218,"-1"1"-7,3 1-3,3 9-14,-4-17-12,4 10-14,0 7-14,6-23-11,-1 15-10,3-3-11,5 1-13,4-2-11,2 0-8,2-2-10,5 3-6,8-7-11,-8 7-11,2 0-24,8 0-26,-9 4-33,-2 0-37,0 0-28,0 3-28,-2-2-46,-10 3-164,2 1-361,-1-2 160</inkml:trace>
          <inkml:trace contextRef="#ctx0" brushRef="#br0" timeOffset="-10406.7023">9310-450 184,'0'0'230,"0"0"-19,0 0-15,0 0-11,0 0-6,0 0-13,0 0 3,0 0-11,-8 26 2,5-13-6,-3 2-9,2-1 3,1 8-6,-1 4-21,3-1-4,0 9-15,-2-9 2,1 13-13,2 0-10,0 1 0,5 1-10,-3-3-9,4 0-2,-1-3-4,2-2-11,3 4 3,-2-5-11,4 3-3,-4-10-2,2 0 2,-3-1-12,0-3-17,0 2-14,-2-6-18,1-3-22,-4 5-19,4-2-19,-3-4-20,0 2-23,-3-5-20,0-9-25,1 15-15,-1-15-31,0 8-183,0-8-435,0 0 192</inkml:trace>
        </inkml:traceGroup>
        <inkml:traceGroup>
          <inkml:annotationXML>
            <emma:emma xmlns:emma="http://www.w3.org/2003/04/emma" version="1.0">
              <emma:interpretation id="{8F4640EE-B7C3-4844-94A8-2F102D7756E6}" emma:medium="tactile" emma:mode="ink">
                <msink:context xmlns:msink="http://schemas.microsoft.com/ink/2010/main" type="inkWord" rotatedBoundingBox="14269,1061 16230,1104 16205,2205 14245,2162">
                  <msink:destinationLink direction="with" ref="{59318C72-3F05-42A4-A01B-9B8F100B6545}"/>
                </msink:context>
              </emma:interpretation>
              <emma:one-of disjunction-type="recognition" id="oneOf5">
                <emma:interpretation id="interp25" emma:lang="en-US" emma:confidence="0.5">
                  <emma:literal>wise</emma:literal>
                </emma:interpretation>
                <emma:interpretation id="interp26" emma:lang="en-US" emma:confidence="0">
                  <emma:literal>Wise</emma:literal>
                </emma:interpretation>
                <emma:interpretation id="interp27" emma:lang="en-US" emma:confidence="0">
                  <emma:literal>wish</emma:literal>
                </emma:interpretation>
                <emma:interpretation id="interp28" emma:lang="en-US" emma:confidence="0">
                  <emma:literal>wife</emma:literal>
                </emma:interpretation>
                <emma:interpretation id="interp29" emma:lang="en-US" emma:confidence="0">
                  <emma:literal>wide</emma:literal>
                </emma:interpretation>
              </emma:one-of>
            </emma:emma>
          </inkml:annotationXML>
          <inkml:trace contextRef="#ctx0" brushRef="#br0" timeOffset="-9156.695">9957-300 118,'-1'-8'210,"1"8"-11,-2-15-3,2 15-10,0 0-19,-3-11-15,3 11-15,0 0-18,0 0-12,0 0-11,0 0-9,0 0-2,0 0-2,17 42 5,-9-16-1,8 10-6,-2 2-5,2 5-7,-2 3-8,4-3-2,-1-1-10,-2 2-1,3-5-5,-1-1 0,-3-4-5,3 2-2,-5-5-7,-2-8 2,1-3-2,-1-4-4,-3 0 2,1-4 3,-1-1-1,3-3 3,-3 1 5,0-4 5,-2-2 1,-5-3 0,14-3-1,-14 3 0,17-10-8,-9 2 3,2-1-5,-3-5-2,0 0-2,4-8 0,-5 0-3,-1 1 0,-1-3-5,0-1-5,-2-1-4,1-7 2,-6-4-1,6 3 2,-3 2-9,0 5 4,0 1-6,0 3 1,0 7-2,1-1 4,2 2-4,-3 6-4,4-1 2,0 3-6,-4 7 0,10-8 3,-10 8-2,18 7 2,-6 1 0,1 3 3,5 7-3,-1 4 0,4 5 0,-1 5 6,0-3 1,-5 4-3,-2-2 0,-2-6-3,-1 1 1,-3-4 2,0 0-8,-1-6 10,0 0-6,0-2 3,-1-4-4,-1-2 6,1-1 0,-5-7 4,6 9 6,-6-9-2,7 2-1,-7-2 1,0 0-3,12-17 4,-5 6 2,-2-4-2,2 1 10,0-5 11,-3-2-13,-2 3-3,2-8 0,1 2 1,-3-4-2,-1-9-4,2 4-2,-2-3 0,-1 2 3,0 8-10,0 0 1,4 2-3,-4 1-12,-2 1-12,2 5-19,2 3-19,1-1-26,-3 4-29,0 1-30,0 10-35,2-14-39,-2 14-50,2-8-167,-2 8-473,0 0 209</inkml:trace>
          <inkml:trace contextRef="#ctx0" brushRef="#br0" timeOffset="-8922.0133">10890-271 143,'7'5'208,"-7"-5"3,0 0-8,3 11-6,-3-11-3,1 14-5,-1-3-6,2 1-8,-2 4-11,1-1-11,5 7-16,1 1-8,-2 2-11,2 1-16,-3 0-4,2-3-8,5 8-11,-7-9-6,2 4-8,-1-3-7,-2-5-14,4 3-16,0 0-20,-4-7-21,1 3-24,2-6-21,-5 1-27,5 0-24,-5-2-23,4-4-23,0 0-25,-5-6-200,7 11-412,-7-11 182</inkml:trace>
          <inkml:trace contextRef="#ctx0" brushRef="#br0" timeOffset="-8576.1248">11310-157 159,'2'-8'218,"2"-1"-6,-3 0-2,-1 9-8,4-11-7,-4 11-12,0-11-16,0 11-17,0 0-10,-11-5-17,11 5-7,-18 2-9,18-2-6,-25 10-7,13-4-5,1 3-9,-2 0-5,1-1-5,0 0 0,4 5-5,1-1-8,0 0-6,3 4-1,0-5-4,4 6 0,3-4-9,-1 1 0,4 2-4,1 4-4,1-6 1,1-1-3,3 0-2,2 4-7,4-1 1,-7-5-5,0 2 2,2-1-3,-3-3-2,2 2 2,-2 0-5,-3-3-2,-2-2 3,1 2 0,-6-8-5,5 12 5,-3-4 4,-2-8 1,0 0 1,-8 14-1,2-9 1,-4-1-1,-2 1-3,-2 0 3,-3-4-8,2 4-1,0-5-10,-1 0-12,-2 0-21,4-2-24,3 1-35,0-2-42,3-2-49,-1-2-55,9 7-220,-8-19-501,8 9 222</inkml:trace>
          <inkml:trace contextRef="#ctx0" brushRef="#br0" timeOffset="-8200.076">11455 4 59,'15'1'226,"-15"-1"-5,18 0-6,-8-1-4,3 1-6,2-2-8,-1 0-15,4-2-15,6-3-9,2-3-12,-1 1-13,11-1-9,-11 0-15,-1 0-8,1-2-14,0 5-4,-1-4-8,-5 3-4,-1 0-11,-8 1-3,5-1-4,-8 2 0,1-2-2,-2 1 5,0-1-7,-6 8-6,5-13-5,-5 13 1,0 0-13,-8-13-3,8 13-1,-15-8 0,1 3-5,-3 7-3,2-2 0,-9 4 4,0 3-8,-1-2-1,2 5 0,0 4-1,0-2 6,-5 12 1,11-7 2,-1 4 0,3-2 0,1 3 0,1-3-2,6 2-2,3-6 5,2 2-4,2-2 3,2-1-4,4-2 4,1 3 3,4-4-11,3-1 5,1-2 2,6 1-4,-3-5 2,7 2-3,0-3-17,0-3-10,0 0-15,0-1-15,-8-2-21,8-2-23,-7 4-32,-4-6-25,1 2-34,-2-3-37,-3-2-256,-3 4-512,1-6 228</inkml:trace>
          <inkml:trace contextRef="#ctx0" brushRef="#br0" timeOffset="-7962.6143">10634-652 226,'-9'-10'306,"0"1"-16,2-3-23,3 6-18,-1-4-19,0 2-17,5 8-22,-2-16-11,2 16-29,-2-14-10,2 14-15,0 0-10,3-18-25,-3 18-36,1-7-36,-1 7-43,0 0-42,0 0-52,11-4-37,-11 4-75,0 0-147,0 0-407,19 6 180</inkml:trace>
        </inkml:traceGroup>
        <inkml:traceGroup>
          <inkml:annotationXML>
            <emma:emma xmlns:emma="http://www.w3.org/2003/04/emma" version="1.0">
              <emma:interpretation id="{A6BDB9F4-1C4A-4D3F-897B-BBB1D22F9849}" emma:medium="tactile" emma:mode="ink">
                <msink:context xmlns:msink="http://schemas.microsoft.com/ink/2010/main" type="inkWord" rotatedBoundingBox="16852,1230 20970,1079 21028,2664 16910,2815">
                  <msink:destinationLink direction="with" ref="{59318C72-3F05-42A4-A01B-9B8F100B6545}"/>
                </msink:context>
              </emma:interpretation>
              <emma:one-of disjunction-type="recognition" id="oneOf6">
                <emma:interpretation id="interp30" emma:lang="en-US" emma:confidence="0.5">
                  <emma:literal>operators</emma:literal>
                </emma:interpretation>
                <emma:interpretation id="interp31" emma:lang="en-US" emma:confidence="0">
                  <emma:literal>operations</emma:literal>
                </emma:interpretation>
                <emma:interpretation id="interp32" emma:lang="en-US" emma:confidence="0">
                  <emma:literal>operation</emma:literal>
                </emma:interpretation>
                <emma:interpretation id="interp33" emma:lang="en-US" emma:confidence="0">
                  <emma:literal>operator</emma:literal>
                </emma:interpretation>
                <emma:interpretation id="interp34" emma:lang="en-US" emma:confidence="0">
                  <emma:literal>operatory</emma:literal>
                </emma:interpretation>
              </emma:one-of>
            </emma:emma>
          </inkml:annotationXML>
          <inkml:trace contextRef="#ctx0" brushRef="#br0" timeOffset="-7132.0912">12711 45 60,'15'-5'240,"-2"-1"-13,-1 1-8,1-2-8,-5-2-11,5 1-11,-2 0-4,0-2-10,-4 3-7,0 2-13,-2-3-2,1 1-8,-6 7-4,8-11-22,-8 3-12,0 8-8,0-13-8,0 13-13,0 0-6,-12-10-10,4 7-8,-9 3-3,-1-2-5,0 4-8,1 0-4,-1 1-8,-4 5 3,6-1-4,-5 4-1,3 3-8,2 4-2,-1 1 3,3 2-4,2 2 1,0 1-7,5-3 0,3 4-5,2 1 1,3-5 4,0 2-2,5-5 2,2 0-1,5 0 0,2-6-2,3-2 4,-3-2-3,3 0 0,6-2-4,-3-5-1,0-1 2,1-3 4,3-5-6,-1 0 0,-2-6 3,0 2-1,-4-6-1,0 0-1,1-1-1,-1-1 5,-4-3 7,1 1-13,-5 0 2,-1-11 0,-2-1 2,-1 1-1,-10 7 0,6-9 1,-2 9-3,-2-9 0,4-1-1,-2 9 8,-2 3 3,0 0-1,4 5 3,0 3-1,0-1 2,-1 4-4,3 1-1,-1 2-4,3 3-3,-1-1 5,2 3-5,-7 5-3,17-5 0,-17 5 0,18 1 2,-3 8 2,1 0-3,2 7 10,0 2-8,-3 4 4,3 7-1,-5 7 0,-2 2 1,-3 4 8,2 3-1,-4 0-3,-5 20 1,-1-2-1,0-1-2,-4 0 7,-2 0-3,2-14 1,-4 15-2,3-15-1,0 2-1,-1-2 0,-1-2 6,2 0 2,-2-2-7,3-4-2,0-3-6,2 0-8,-3-3-7,5-9-17,-3-2-12,-1 1-18,1-5-25,0-4-28,0 0-25,0-7-22,3-8-19,3 13-31,-3-13-48,0 0-163,0 0-456,0 0 202</inkml:trace>
          <inkml:trace contextRef="#ctx0" brushRef="#br0" timeOffset="-6858.6509">13134 10 144,'10'-17'203,"2"-2"-12,5 2-9,-5 6-7,6-3-12,-1 5-11,-2 1-12,8-1-9,-5 5-13,7 3-8,-3-1-12,-5 6-5,6 3-4,-3 6-8,-2 5-6,-3-2-6,-2 3-6,-2 5-6,-4-6-1,-4 5-8,-3-1-1,-5 1-4,-3-1-5,-4-1-3,-4-2-3,1 1-2,-2-4-3,1 2-3,-4-5-1,2 2 0,-4-6-12,5-1-17,3 0-20,-3 0-20,4-2-29,3-4-29,1-1-31,9-1-38,0 0-195,-18-10-399,18 10 177</inkml:trace>
          <inkml:trace contextRef="#ctx0" brushRef="#br0" timeOffset="-4577.9766">13483 71 177,'0'0'212,"14"0"-5,-14 0-7,15 2-5,-15-2-6,18-2-9,-8 2-10,5-2-11,1 0-16,0-5-11,2 0-13,-2 3-11,10-4-9,-5 1-10,-3 1-9,3-4-10,0-1-3,-3-3-9,1 0-5,-6 3-3,-1 0-6,1-2-5,-2-4-2,-4 0-5,0 4-3,0-1-1,-6-1-5,-1 2-4,3 3-1,-3-3-1,-4 2-3,0 1-3,4 10 5,-10-13-9,3 6 0,-3 1 0,3 2-3,7 4-1,-23-7-1,12 7-2,-3 0-2,0 4 2,-2 3 2,4 0-2,-2 4 4,2 2 1,-1-2 2,2 4-1,1 6 6,2 0-3,1 1-3,4 0 6,-1-1-3,4 0 4,1-5-2,3 0 1,2 0-1,1-1-2,4 4-1,-3-4 1,4-4 3,1 2-5,3-3-1,5 0 0,1-2 4,-1-5-2,-3 4 1,7-3-2,0-4 7,1-4-9,-1 1-1,0-1 1,2-3-4,-1-1 4,1-3-2,-2 0 3,5-7-2,-10 2 0,3-1 0,2-7 1,-5 7-3,1-2-1,1-9 1,-7 6 3,-2 0-4,-1-1 3,-3-3-4,-4 4 0,1 0 0,-5-2 1,2 9-2,-7-3 0,-2 0 0,-2 0-2,0 5-2,-1 1-1,1-2 1,-3 3 2,0 3-3,0-1 1,2 5 7,-1-1-7,2 2-1,8 3 2,-18 0-3,18 0 1,-14 7 1,9-3-2,-2 3 2,2 1 2,3 0 2,2-8-2,-3 18 3,3-18 2,3 18 4,-1-7-8,4-3 2,1 4 1,5-3-1,-2 0 4,0 0 6,0 0-7,1-2 3,-1 2-3,-1-4-2,4 6-1,1-1-1,0-2 0,1 3 2,-4-1-2,-4 3-2,3 0 2,-1 0 0,-3 2-3,0 1 7,-1 0-2,-1-1 0,1 1-2,-1 0 1,-2-1-1,4-1 4,-2 1-2,-4-3 4,3-2-4,1 1 2,-1-1-2,4 2 3,-3-4-3,0 0 2,2 0-6,1-2 0,3-1-3,5 2-1,-3-4-4,4 0-3,2-3-1,0 0-2,5-3 0,1 0 0,1-5 0,-4 1 5,4-1-1,0-3 1,0-3 6,8-2-2,-6 5-1,5-7 2,-7 2-1,6-5 2,-2-2 5,-1-1-7,-1 0 9,-6 5-1,-4 1 1,-3-2 4,3 2 4,-5 1 1,-1-1 6,-5 4 3,1 1-5,-4 0 6,-1 1-2,-2 0 0,0 12-4,-4-21-2,3 13-1,-6 1 0,7 7-4,-14-9-2,6 5 0,-6 1-1,-2 3 0,1 5 0,-2 1-2,-1 6-2,-1 0 0,1 5 12,0-2-13,4 4 6,0 3-4,-2-1 2,7 0 0,-1-2 2,4-4-5,1 2 3,2 3 0,3-5-2,-1-1 4,2-2-1,5 2 0,-4-3-1,4-3 2,0 1 1,2-5 1,2 1-2,-2-2 0,-8-3 3,25 0-2,-10-1-2,-1-2-2,3-1 1,-5 0 2,2-5 1,-1 0 2,-1-2-4,-2-2-2,3 5-3,-5-6-2,0 0 2,2-5 5,-4 3-3,-4 1 2,7 0-2,-6 1-2,2-1-1,-1 4 1,-2 1 4,-2 10-6,2-12 4,-2 12-2,3-10-3,-3 10-4,0 0 2,3-8-2,-3 8 3,0 0-1,0 0 2,0 0 0,0 0 3,6 38-1,-2-23 3,-1 1-2,1-1 1,1 1 1,2-2 6,-1 1-9,2 0-1,3-4-6,0 3-4,2-3-4,-3-2-3,5 3 0,-1-6-2,0 0-1,4-3 1,0 0-4,0-6 1,0 3-3,7-3 2,-1-4 2,1 2 1,-6-7 6,5 3 2,-3 0 4,0-7-2,0 3 4,-5-3 3,2-6 2,-4 0 2,2-7-2,-1 1 2,-4-6-2,-4-3 1,-2-1 1,-3 0-1,-1-1 5,-1-2 3,-3 1 3,6 4 11,-3 1 3,0 8 2,-1 1 2,-3 6 12,1-3 6,0 8-9,-1 3 0,4-2 7,-4 6-2,4 8 2,-6-18-6,6 18-8,-3-9-3,3 9-6,0 0-6,0 0 3,0 0-4,0 0 2,-13 22-3,8-2 2,-3 4 4,1 9-4,0 4 2,2-1 3,2-1-8,-1 3 1,2 1 1,1-3 3,1 0-7,0-3 8,3-1-10,2-7 6,1 1-1,-1-1-3,2 1 0,2-3-10,-2-4-6,2 4-2,-2-6-3,3-1-7,-3-5 0,3 0-4,-1-1 4,0-5 3,3 2-3,4-6 6,-3-1-1,1 0 4,2-4-1,2 0 6,-6-2-1,8-7 3,-2-4-2,0 2 1,-1-3 0,-1 1-2,-2-4 4,1-1-3,1 0 2,-4 0 1,1 1 0,-2-1-1,1 5 2,-6 4 1,1 0 7,-3 1 8,-1 4 7,1 0 3,0 0-4,-4 8 8,3-10-17,-3 10-2,0 0-1,0 0 0,0 0-2,0 0-3,0 0 5,0 38-4,-1-24 4,1 8-5,-2-3 0,2 6 4,-2-8-1,2-1 0,4 5 0,-4-5-1,2 2 1,3-2-1,0-2 1,-2 2-1,3-6-5,1 4 1,1-3 0,-1 1 2,0-6 2,0-2 0,4 0-5,0 0 0,-1-2-2,2-1-2,5-4 14,-3-1-11,-2-1-1,5-2 4,-4-4-2,-1 0 0,-1 0-2,-1-4 7,0 2-9,2-7-9,-3 2 5,-1 2 0,-4 0-3,2-1 1,-2 1 2,-1 3 1,1-4 2,-3 3-3,2 3 5,-3-3 0,1 6-3,-1 8 6,0-16 0,0 16 3,-1-12 3,1 12-3,0 0-4,-3-14 2,3 14-4,0 0 0,-10-4 2,10 4-1,-16 1 2,16-1-1,-24 7-1,10-3-3,-4 3 3,-6-2-7,6-2-1,-3 6-4,3-5-4,-1 0-2,2 0-2,2 2-1,0-2 3,1 1-3,3 0-2,2-3 0,-2 0 2,11-2 1,-12 6 2,12-6 5,-12 0 0,12 0 3,0 0 1,0 0 1,0 0-1,0 0-1,0 0 3,23-25 1,-9 16 0,2 2-2,5-4 1,4 1 9,0 2-10,6 1 4,5-4-2,-7 6 1,-2-3 1,-1 3 1,2 0 4,-3 2-3,0 2 0,-7-2-4,0 3 1,4 0 2,-5 3 1,3-2-1,-7 2 1,3 5 1,-2-3-1,-3 4 0,3 0 3,-3 1 0,-3 1-1,-1 4 1,2-3-1,-3 2 2,-3 0 1,0 1-1,-2 0 6,-2 0-6,-2 1 2,2 0-2,-1-5 3,-2 1-3,2 1 0,-1-4 3,1 0-2,-2-1 1,4-8 3,-1 13-2,1-13 0,0 0 4,-2 12 0,2-12 3,0 0 0,0 0 0,0 0 0,0 0-2,0 0-2,0 0 6,0 0-9,0 0-1,18-32 3,-12 20-3,0-2 2,2 3-4,0-7 1,2 2-7,4-6-6,-2 1 0,0 1-2,0 2-1,1 0 2,-6 2 1,0 3-1,1-1 1,-4-1 4,2 4-3,-4 4 0,0-4 2,-2 11 1,3-12-2,-3 12 2,4-12-2,-4 12 1,1-9-1,-1 9-2,0 0 0,0 0 1,0 0 6,0 0-5,0 0 4,0 0 0,0 0 7,10 33 0,-7-22 5,6 4 4,4 0 2,1 3 3,3-4 6,1 4 0,-5-2 0,0-2-1,1 5 3,1-3-1,3 1-2,-4 0-2,-1-5 5,-1 2-2,-1-2-3,-2 1-2,0 0 7,-4-2 2,-1-3-2,0 0 6,-4-8 4,1 16-2,-1-16-2,-9 12 4,4-4-5,-4-2-5,-2-5-1,-2 6-1,-1-2-1,-9-3-8,-3 2-14,1-4-24,-1 0-33,-2-2-33,2 0-44,1 0-46,1-6-56,-1 4-252,4-4-530,-1-3 235</inkml:trace>
          <inkml:trace contextRef="#ctx0" brushRef="#br0" timeOffset="-4322.153">15279-554 270,'0'0'301,"15"-16"-16,-4 6-17,2 0-20,6-4-16,5 0-24,2 3-19,6-4-16,-5 5-20,-1 1-17,2-1-12,1 2-16,-2 2-6,0 0-24,0-4-28,-4 6-32,2-1-24,-6 1-31,-4-1-36,0 4-38,-5 0-28,1-1-37,-11 2-225,17-4-433,-17 4 192</inkml:trace>
        </inkml:traceGroup>
      </inkml:traceGroup>
    </inkml:traceGroup>
    <inkml:traceGroup>
      <inkml:annotationXML>
        <emma:emma xmlns:emma="http://www.w3.org/2003/04/emma" version="1.0">
          <emma:interpretation id="{EEC4BDB0-AFF0-4121-8621-43A301A4D55C}" emma:medium="tactile" emma:mode="ink">
            <msink:context xmlns:msink="http://schemas.microsoft.com/ink/2010/main" type="paragraph" rotatedBoundingBox="4728,3554 8771,2799 9149,4824 5107,5580" alignmentLevel="1"/>
          </emma:interpretation>
        </emma:emma>
      </inkml:annotationXML>
      <inkml:traceGroup>
        <inkml:annotationXML>
          <emma:emma xmlns:emma="http://www.w3.org/2003/04/emma" version="1.0">
            <emma:interpretation id="{8C79FC7B-585C-4F43-A9ED-07A598539216}" emma:medium="tactile" emma:mode="ink">
              <msink:context xmlns:msink="http://schemas.microsoft.com/ink/2010/main" type="line" rotatedBoundingBox="4728,3554 8771,2799 9149,4824 5107,5580"/>
            </emma:interpretation>
          </emma:emma>
        </inkml:annotationXML>
        <inkml:traceGroup>
          <inkml:annotationXML>
            <emma:emma xmlns:emma="http://www.w3.org/2003/04/emma" version="1.0">
              <emma:interpretation id="{AC131010-A8F0-4E18-9D10-D88D27E4787B}" emma:medium="tactile" emma:mode="ink">
                <msink:context xmlns:msink="http://schemas.microsoft.com/ink/2010/main" type="inkWord" rotatedBoundingBox="5542,3291 6189,5221 5109,5582 4463,3652"/>
              </emma:interpretation>
              <emma:one-of disjunction-type="recognition" id="oneOf7">
                <emma:interpretation id="interp35" emma:lang="en-US" emma:confidence="0.5">
                  <emma:literal>{</emma:literal>
                </emma:interpretation>
                <emma:interpretation id="interp36" emma:lang="en-US" emma:confidence="0">
                  <emma:literal>!</emma:literal>
                </emma:interpretation>
                <emma:interpretation id="interp37" emma:lang="en-US" emma:confidence="0">
                  <emma:literal>k</emma:literal>
                </emma:interpretation>
                <emma:interpretation id="interp38" emma:lang="en-US" emma:confidence="0">
                  <emma:literal>}</emma:literal>
                </emma:interpretation>
                <emma:interpretation id="interp39" emma:lang="en-US" emma:confidence="0">
                  <emma:literal>1</emma:literal>
                </emma:interpretation>
              </emma:one-of>
            </emma:emma>
          </inkml:annotationXML>
          <inkml:trace contextRef="#ctx0" brushRef="#br0" timeOffset="-436.3043">-161 1318 131,'0'0'153,"0"0"-14,0 0-5,0 0-14,0 0-6,0 0-10,0 0-5,0 0-12,-11 2-11,11-2-2,0 0-10,0 0-10,0 0-1,0 0 3,0 0-2,0 0 1,0 0 0,0 0 3,0 0 8,24 14 4,-12-14 4,8-2-1,5-6-3,11-6-4,7 0-7,19-12-5,-2-3-5,7-3-6,1-2-4,5-5-10,-5 5-22,5 1-30,-2 1-35,-7 5-36,-16 6-49,-5 6-201,-10 3-372,-8 0 165</inkml:trace>
          <inkml:trace contextRef="#ctx0" brushRef="#br0" timeOffset="-15404.1274">503 1719 146,'0'0'215,"-5"-7"-13,5 7-7,-8-8-17,8 8-10,-8-3-13,8 3-16,0 0-20,0 0-9,0 0-11,0 0-9,0 0-3,-10 28 6,14-9 3,0 14-3,-1 3-1,7 8-4,-3 1-2,5 20-6,-2 1-5,3-3-7,0 0-2,-6-14-8,2 13-1,-4-15-9,2 2-1,-1-4-4,4 16-2,-8-19-2,4-5-3,-2 1-4,-1-11-2,1-1-1,2-4-3,-5 2-6,-1-11 2,1 1 0,2-2-4,-1-4 7,-2-8 8,0 15 10,0-15 11,0 9-4,0-9-2,0 0-4,0 0-6,0 0-4,0 0-4,0 0-3,-12-41-2,11 26-6,-2-6 0,3-5-4,3 0 3,-2-8-8,1 9 1,8-9-2,-5 10-3,10-9-6,-3 9-1,1 0 0,13-3 0,1 2-2,5 1 2,0 5-4,3 2 6,-2 5-4,4 1 1,-10 8 0,1 3-5,-1 3 3,-2 2 2,-2 5-2,1 1 1,-3 5 3,-3 2 1,-3 5-4,-2 2 4,-3 7-1,-5 1-3,-5 1-1,-3-1 4,-5-7 1,-6 6 0,-4-2 3,-3-3 2,2-5-7,-1-3 1,-1-1 6,-5-2 2,-3 6-2,4-10 6,0 2 2,0-5 1,-2 0-3,-2-4-1,4-2 3,-2-2-5,9 1-1,2-2-2,0 0-2,2-2-18,5-2-23,2-1-30,-2-5-36,7-1-39,2-2-44,1-4-44,10-7-84,7-6-164,0-2-516,7 1 228</inkml:trace>
        </inkml:traceGroup>
        <inkml:traceGroup>
          <inkml:annotationXML>
            <emma:emma xmlns:emma="http://www.w3.org/2003/04/emma" version="1.0">
              <emma:interpretation id="{C0492E19-2573-41AB-BE44-5C13F6F4CE79}" emma:medium="tactile" emma:mode="ink">
                <msink:context xmlns:msink="http://schemas.microsoft.com/ink/2010/main" type="inkWord" rotatedBoundingBox="6099,4064 6608,4009 6642,4320 6132,4375"/>
              </emma:interpretation>
              <emma:one-of disjunction-type="recognition" id="oneOf8">
                <emma:interpretation id="interp40" emma:lang="en-US" emma:confidence="0.5">
                  <emma:literal>=</emma:literal>
                </emma:interpretation>
                <emma:interpretation id="interp41" emma:lang="en-US" emma:confidence="0">
                  <emma:literal>_</emma:literal>
                </emma:interpretation>
                <emma:interpretation id="interp42" emma:lang="en-US" emma:confidence="0">
                  <emma:literal>-</emma:literal>
                </emma:interpretation>
                <emma:interpretation id="interp43" emma:lang="en-US" emma:confidence="0">
                  <emma:literal>I</emma:literal>
                </emma:interpretation>
                <emma:interpretation id="interp44" emma:lang="en-US" emma:confidence="0">
                  <emma:literal>TO</emma:literal>
                </emma:interpretation>
              </emma:one-of>
            </emma:emma>
          </inkml:annotationXML>
          <inkml:trace contextRef="#ctx0" brushRef="#br0" timeOffset="-15129.2485">1796 2276 199,'11'2'289,"-11"-2"-19,0 0-13,0 0-21,0 0-24,0 0-17,0 0-18,18-4-17,-11 2-12,4-4-15,5 0-8,6-4-14,0 4-9,6-2-13,0-2-7,0 3-7,6-4-10,-8 6-9,0-1-11,-4 4-26,2-4-23,-9 2-28,-1 4-29,-1 0-26,-13 0-21,18 2-13,-9-2-25,-9 0-30,14 6-209,-7-2-418,-7-4 185</inkml:trace>
          <inkml:trace contextRef="#ctx0" brushRef="#br0" timeOffset="-14926.1448">1895 2508 12,'0'0'224,"-8"7"-10,8-7-14,-5 6-3,5-6-4,0 0-5,0 0-8,0 0-10,21 4-11,-21-4-18,21-4-8,-1 2-15,0-3-11,4-1-12,4 0-14,-3 0-6,1-5-12,11 2-25,-1-1-18,-13 3-35,5 0-33,-7-1-40,7 0-38,-4-1-54,-4 0-179,5 1-388,-9 0 172</inkml:trace>
        </inkml:traceGroup>
        <inkml:traceGroup>
          <inkml:annotationXML>
            <emma:emma xmlns:emma="http://www.w3.org/2003/04/emma" version="1.0">
              <emma:interpretation id="{221CF06E-FDB8-4FA0-94D8-A287DEFC86AB}" emma:medium="tactile" emma:mode="ink">
                <msink:context xmlns:msink="http://schemas.microsoft.com/ink/2010/main" type="inkWord" rotatedBoundingBox="7406,3584 8866,3311 9084,4476 7624,4748"/>
              </emma:interpretation>
              <emma:one-of disjunction-type="recognition" id="oneOf9">
                <emma:interpretation id="interp45" emma:lang="en-US" emma:confidence="0.5">
                  <emma:literal>13.</emma:literal>
                </emma:interpretation>
                <emma:interpretation id="interp46" emma:lang="en-US" emma:confidence="0">
                  <emma:literal>13</emma:literal>
                </emma:interpretation>
                <emma:interpretation id="interp47" emma:lang="en-US" emma:confidence="0">
                  <emma:literal>1.</emma:literal>
                </emma:interpretation>
                <emma:interpretation id="interp48" emma:lang="en-US" emma:confidence="0">
                  <emma:literal>33.</emma:literal>
                </emma:interpretation>
                <emma:interpretation id="interp49" emma:lang="en-US" emma:confidence="0">
                  <emma:literal>1s.</emma:literal>
                </emma:interpretation>
              </emma:one-of>
            </emma:emma>
          </inkml:annotationXML>
          <inkml:trace contextRef="#ctx0" brushRef="#br0" timeOffset="-14619.5755">3246 1726 120,'0'0'305,"0"0"-19,-3-11-17,3 11-25,0 0-21,0 0-26,0 0-19,0 0-20,0 0-11,0 0-8,0 0-4,0 0-2,-9 29-5,9-11-11,0 5-4,0 3-10,0 6-14,3 5 1,-3 0-5,0 6-10,3 0-5,0 0-10,-3-1-8,0-1 2,0-1-9,-3-1-1,3 0-5,0-3-13,0 0-18,-3-2-23,6-1-21,-3-6-36,-3 0-35,6-1-50,-6-4-40,9-7-59,-6 1-226,4-2-523,-1-3 232</inkml:trace>
          <inkml:trace contextRef="#ctx0" brushRef="#br0" timeOffset="-14036.0536">3597 1945 103,'-7'-14'275,"7"7"-14,0 7-22,0-12-19,0 12-20,6-21-20,-2 12-16,-1-1-14,10-1-14,-2 1-11,1 0-7,6-1-12,6 1-10,-5 1-11,8-1-7,-4 4-6,2 4-8,5 0-2,-5 2-12,5-2-1,-9 8-5,6-4-7,-5 4-3,2 0-4,-12 2-2,3 2-7,-4 0 3,2-1-4,-2 3 3,-4 0-9,-4 2 1,0-2 1,-6 4-2,0-1-5,-4 0 2,-7 3 0,2-1 2,-6 1-6,0 0 6,-1-4-4,-4-1 3,1 1-7,-2 2 1,3-8-3,0 2-3,-1-2 7,7 0 0,1-2-5,4-1 1,2 2-2,-2-6 5,10-1-3,-13 7 3,13-7-9,-8 3 7,8-3-1,0 0-6,0 0 5,0 0 2,0 0-4,31 4 1,-15-4-1,1-1 1,9 1-1,-2 0 2,4 0-4,0 0 0,8 4 5,-7-4-3,-4 3 1,2 3 0,-5 1-1,1 0 3,-2 1-5,-3 0 3,-2 2-2,-1 0 4,-2-2-3,-2 4 0,-4-1 2,1 3-1,-2-3 1,-6 6 1,-3-6 1,-6 4 10,2-2-4,-4 0 7,-4 3 3,-3-3 2,-4 4 2,1-4 5,-3-2-5,1 1 6,-3-2-1,3-2 4,1-1-2,5 0-8,-1-4 4,2 0-6,1-1-2,3-2-8,-1 0-14,13 0-25,-18 0-26,4-4-33,-1 3-46,5-2-47,2-3-55,-5 2-262,4-4-538,3 4 238</inkml:trace>
          <inkml:trace contextRef="#ctx1" brushRef="#br0">4758 2621</inkml:trace>
        </inkml:traceGroup>
      </inkml:traceGroup>
    </inkml:traceGroup>
    <inkml:traceGroup>
      <inkml:annotationXML>
        <emma:emma xmlns:emma="http://www.w3.org/2003/04/emma" version="1.0">
          <emma:interpretation id="{DC2E18A8-41DC-485F-BDA8-C29D2394412A}" emma:medium="tactile" emma:mode="ink">
            <msink:context xmlns:msink="http://schemas.microsoft.com/ink/2010/main" type="paragraph" rotatedBoundingBox="11441,4830 16515,4123 16681,5318 11607,6025" alignmentLevel="2"/>
          </emma:interpretation>
        </emma:emma>
      </inkml:annotationXML>
      <inkml:traceGroup>
        <inkml:annotationXML>
          <emma:emma xmlns:emma="http://www.w3.org/2003/04/emma" version="1.0">
            <emma:interpretation id="{80B49EE9-2083-4D72-9ECB-2F020E35336D}" emma:medium="tactile" emma:mode="ink">
              <msink:context xmlns:msink="http://schemas.microsoft.com/ink/2010/main" type="line" rotatedBoundingBox="11441,4830 16515,4123 16681,5318 11607,6025"/>
            </emma:interpretation>
          </emma:emma>
        </inkml:annotationXML>
        <inkml:traceGroup>
          <inkml:annotationXML>
            <emma:emma xmlns:emma="http://www.w3.org/2003/04/emma" version="1.0">
              <emma:interpretation id="{7D388404-0FBE-490A-929B-D92CBEDEB999}" emma:medium="tactile" emma:mode="ink">
                <msink:context xmlns:msink="http://schemas.microsoft.com/ink/2010/main" type="inkWord" rotatedBoundingBox="11472,5053 12660,4888 12735,5432 11548,5597"/>
              </emma:interpretation>
              <emma:one-of disjunction-type="recognition" id="oneOf10">
                <emma:interpretation id="interp50" emma:lang="en-US" emma:confidence="0.5">
                  <emma:literal>that</emma:literal>
                </emma:interpretation>
                <emma:interpretation id="interp51" emma:lang="en-US" emma:confidence="0">
                  <emma:literal>the</emma:literal>
                </emma:interpretation>
                <emma:interpretation id="interp52" emma:lang="en-US" emma:confidence="0">
                  <emma:literal>one</emma:literal>
                </emma:interpretation>
                <emma:interpretation id="interp53" emma:lang="en-US" emma:confidence="0">
                  <emma:literal>we</emma:literal>
                </emma:interpretation>
                <emma:interpretation id="interp54" emma:lang="en-US" emma:confidence="0">
                  <emma:literal>inner</emma:literal>
                </emma:interpretation>
              </emma:one-of>
            </emma:emma>
          </inkml:annotationXML>
          <inkml:trace contextRef="#ctx0" brushRef="#br0" timeOffset="4251.1912">7295 3207 78,'0'0'130,"0"0"2,0 0-8,0 0 7,0 0-17,0 0 1,0 0-7,0 0-7,0 0-8,0 0 1,0 0-10,0 0 7,0 0-4,0 0-3,0 0 0,0 0-1,0 0-5,0 0 0,0 0-3,0 0-5,0 0-1,0 0 0,0 0-2,0 0-6,0 0-3,0 0-8,0 0-3,0 0-2,0 0 0,0 0-6,0 0 1,0 0 1,0 0-2,0 0-4,0 0-2,0 0 2,0 0-1,0 0-2,0 0 0,1-14-5,-1 14 1,0 0-3,0 0-1,0 0 1,0 0-5,0 0-2,0 0 4,0 0-5,0 0-3,0 0 0,0 0 2,0 0-6,0 0-2,0 0-5,0 0 2,0 0-4,0 0 1,0 0-1,0 0 1,-8 27 10,2-13-1,2 2 1,-3 10 0,1-1-1,-5 9-3,4-3-2,0 7-1,0-4 1,2 1 2,-1-1-5,4-6-1,3-3 3,-2 1-1,1-2 1,2-2 0,2 0-2,-1-6 5,1-3-2,2 1 0,1 0 3,0-7 2,0-1-1,3-1 1,-1-5 0,8 0 3,0-4-7,1-3 4,4-4 1,9-7-3,-8 4 0,8-7-2,-2-1 2,-11 4 2,2 2 0,-2-3-5,0 0 1,-6-1-4,-2 0 5,3 3 2,-4-5-5,-2 3 2,-1 2-2,-3 2 0,1-3-5,0 6 4,-3-4-1,2 4 0,0-1 1,-2 5 4,-1 8-1,2-16-2,-2 16-3,2-9-2,-2 9-2,0 0-1,0 0-1,0 0 0,0 0-3,0 0 11,0 0-8,3 30 0,1-12 6,-4-1-2,3-2 0,-3 7 0,6-2-6,-2-5 8,2 3-3,-4-2 2,4-2 3,-5 2-9,5-6 7,-2 3 1,-3-4 3,-1-9 2,6 12-5,-5-7 3,-1-5 2,6 9-5,-6-9 0,5 4 4,-5-4-2,0 0 0,0 0-2,0 0 2,14-15-3,-14 15 2,9-10-1,-6 2 2,-3 8-2,6-15 2,-1 9-4,-5 6 2,5-18 0,-2 8 2,1 2-3,-2 0-7,2-2 5,-4 10 0,3-18 2,-3 18-1,4-11-6,-4 11 5,1-12-6,-1 12 0,0 0 2,6-6 0,-6 6-5,0 0 6,0 0-2,19 14 4,-9-2-2,-2-1 2,3 4-7,-2-2 10,2-1-7,3 7-3,-2-3-7,-2-2 6,1-2-4,2 1 1,-1-3-2,-5-5 5,6 3-4,-2-1 4,-2-2-6,4-4 7,2-1-3,-2-1 0,1-3-4,-3-2 7,1 0-3,2-3 5,-4 0-2,3-3-3,-4-1 6,0 2-6,0-2 7,-3 3-1,-1-6-2,0 4 3,-5-3 2,1 1 2,-2-3-4,-2 0 2,0 1-1,-2-4 2,-1-3-3,-1 1 2,0 2-1,-1 4 4,1 2-5,1 0 5,-1 2 1,4 6 4,3 6-3,-7-15-1,7 15-6,-5-8 0,5 8-1,0 0 4,0 0-2,0 0 5,-6 29-2,5-13 1,1 7-4,0-6 3,0 4-1,1 1 2,2 4 2,0-2 3,-2 1-6,1-1 2,0 0-10,1-5-14,-1 6-20,2-10-13,0-1-13,-1 1-15,1-2-13,2-1-19,-4-5-15,4 2-18,-6-9-20,10 8-51,-10-8-144,9 1-392,-9-1 174</inkml:trace>
          <inkml:trace contextRef="#ctx0" brushRef="#br0" timeOffset="4397.8369">8076 3549 34,'0'-19'197,"3"9"-17,1-3-11,0 7-9,3-6-12,0 0-13,4-2-15,3 8-10,-1-6-11,-1 1-13,9-2-10,-7 3-7,3 3-10,5-2-22,-4 1-27,5 1-30,3 1-25,-2 1-16,-1 0-55,-3 3-126,-2 1-261,0 1 116</inkml:trace>
        </inkml:traceGroup>
        <inkml:traceGroup>
          <inkml:annotationXML>
            <emma:emma xmlns:emma="http://www.w3.org/2003/04/emma" version="1.0">
              <emma:interpretation id="{9F94A1D4-B956-448A-ACF8-0E916210DEC7}" emma:medium="tactile" emma:mode="ink">
                <msink:context xmlns:msink="http://schemas.microsoft.com/ink/2010/main" type="inkWord" rotatedBoundingBox="13242,4579 16515,4123 16681,5318 13408,5774"/>
              </emma:interpretation>
              <emma:one-of disjunction-type="recognition" id="oneOf11">
                <emma:interpretation id="interp55" emma:lang="en-US" emma:confidence="0.5">
                  <emma:literal>agnostic</emma:literal>
                </emma:interpretation>
                <emma:interpretation id="interp56" emma:lang="en-US" emma:confidence="0.5">
                  <emma:literal>air 513 c</emma:literal>
                </emma:interpretation>
                <emma:interpretation id="interp57" emma:lang="en-US" emma:confidence="0.5">
                  <emma:literal>air 513 s</emma:literal>
                </emma:interpretation>
                <emma:interpretation id="interp58" emma:lang="en-US" emma:confidence="0">
                  <emma:literal>air 513 C</emma:literal>
                </emma:interpretation>
                <emma:interpretation id="interp59" emma:lang="en-US" emma:confidence="0">
                  <emma:literal>air in</emma:literal>
                </emma:interpretation>
              </emma:one-of>
            </emma:emma>
          </inkml:annotationXML>
          <inkml:trace contextRef="#ctx0" brushRef="#br0" timeOffset="5523.8576">10370 3054 152,'-1'-14'309,"-2"2"-22,3 12-21,-2-13-25,2 13-23,-4-12-25,4 12-19,0 0-20,-1-11-19,1 11-9,0 0-11,0 0-6,-1 43-3,2-20-7,-1 2-7,0 9-11,1-1-6,-1 5-13,-1 1 1,2 2-7,-1-4-5,0 1-4,0-4-6,-1-1-3,0-7-5,-1-2-6,-2-3 2,3-5-4,-2-2 1,0 2-2,3-5-1,-4 0-1,4-11 8,-2 14 5,2-14 8,-1 9 4,1-9 5,0 0-14,0 0 6,0 0-6,0 0-3,0 0-5,0 0 0,-7-40-4,8 28-5,-1-3-5,6 1 1,0-1-3,1-1 0,1-4-4,4 7-3,0-2 1,6 3 3,0-10-5,-4 16-4,-2-5 4,5 2-4,-2 8 5,2-6-10,0 7 5,-2 4 0,-3-1-3,1 2-1,-2 1 3,-4 2 3,3 0-6,-3 2 3,-5 2-1,3 0-4,-7 0 7,-3 4-2,-7 4 2,0-3 0,-1 2 1,-5-4-4,2 1 1,-4-5-5,2 1-11,-4-1-9,-2-1-22,-1-5-21,3-1-17,2-2-25,2-2-42,0-2-36,4 0-47,-2-4-296,3 0-575,5-4 255</inkml:trace>
          <inkml:trace contextRef="#ctx0" brushRef="#br0" timeOffset="6039.7663">11138 3457 230,'0'0'290,"0"0"-16,0 0-14,4-7-13,-4 7-9,0 0-14,0 0-15,0 0-19,0 0-15,0 0-12,0 0-14,0 0-9,0 0-12,-17 31-20,12-16-7,-1-1-9,3-4-18,-4 5 2,2-1-15,-2 0-22,4-1-39,-2 1-42,2 0-48,1 0-51,2-1-57,3-2-85,3-3-170,-1-3-490,-5-5 217</inkml:trace>
          <inkml:trace contextRef="#ctx0" brushRef="#br0" timeOffset="4841.165">9320 3272 32,'-3'-12'215,"3"12"-11,-11-9-12,11 9-18,-18-8-13,5 3-8,-1 3-14,2 2-9,-5 2-6,1 0-13,2 1-6,-2 2-10,-2 1-10,2 1-6,-4 5-8,2 0-5,0 5-7,4-6-4,1 9-7,2-2-4,2-3-2,2 3-5,1 0-3,3-4-8,2 4 1,2-5-1,1 3-6,-1-6 3,2-2-2,4 4 1,-2-6-2,1-2-1,-6-4-3,18 4 2,-8-4-1,2-1-7,4-2 4,-2-4-6,-1 0-4,4-1 5,-4 0 3,-1-2-2,-1 4-3,-1-4-7,0 1 13,-5 5 3,1-8 10,-2 6-3,-4 6 6,8-12 4,-5 6 3,-3 6 0,6-14 7,-6 14-2,1-10 0,-1 10-10,0 0-2,6-5-7,-6 5-1,0 0-6,0 0-2,0 0 1,0 0-3,0 0 0,15 18-1,-14-10-5,2-1 6,1 1-10,3 0-16,-3 1-19,2 1-28,-2 3-34,2-1-28,4 2-9,-8-1-32,8-3-42,-2 1-207,2-1-447,-3-3 198</inkml:trace>
          <inkml:trace contextRef="#ctx0" brushRef="#br0" timeOffset="9714.9818">9357 2981 39,'0'0'132,"0"0"-8,0 0 1,0 0-17,0 0-6,0 0-4,0 0-3,0 0-1,0 0-10,0 0-7,0 0 4,0 0-3,0 0-9,0 0-8,0 0 0,0 0-11,0 0-2,17-21-4,-17 21 0,13-5-6,-8 0-1,2 0-12,1 1 3,6-3-6,-1 2-2,-6-1-3,7 0-2,-6 3-3,0-2-10,1 0-14,-9 5-10,17-5-15,-17 5-11,12-1-6,-12 1-26,0 0-26,0 0-34,0 0-83,0 0-239,0 0 106</inkml:trace>
          <inkml:trace contextRef="#ctx0" brushRef="#br0" timeOffset="9910.2353">9382 3085 60,'0'0'131,"0"0"2,0 0-12,0 0-15,30-11-10,-23 6-3,2-2-17,1 4 2,3-4-18,-1 3-8,3-4-12,-2 3-20,1-4-14,0 3-34,1-2-51,-7 2-83,4-1-174,-6 0 78</inkml:trace>
          <inkml:trace contextRef="#ctx0" brushRef="#br0" timeOffset="10312.4902">9654 2656 33,'-2'-9'172,"2"9"-10,0 0-9,-4-9-14,4 9-15,0 0-11,0 0-12,0 0-17,0 0-4,0 0-5,0 0-10,0 0-9,0 0-7,-14 22 0,13-9-5,-5 1-1,2 3-5,-1 6-5,2-1-2,-1 1-2,1 3-2,3-2-5,-3-2 4,7 1-7,0 1 0,-1-4-2,4-6 0,-1 1-4,1 0 1,2-3 0,2 0-2,-1-3 2,1-1-2,2-1 0,-5-2 2,3-3-2,5-2-2,-4 0-2,-12 0 1,21-6-3,-10 2 6,-3 3-4,-1-6-3,-7 7-1,16-7-1,-9 1 2,-7 6-2,5-10-1,-3 1 1,-2 9-2,0 0 0,-5-19 0,5 19 0,-8-11 3,3 6-3,-4 1-5,-2-2 4,11 6-2,-22-6 4,12 4-7,-5-1 4,1 0-3,0 1-7,-1 2-14,2-3-5,13 3-11,-17 0-13,17 0-13,-13-1-17,13 1-1,0 0-20,0 0-34,0 0-90,0 0-246,0 0 109</inkml:trace>
          <inkml:trace contextRef="#ctx0" brushRef="#br0" timeOffset="5030.3008">9765 3477 23,'7'-7'281,"-7"7"-24,0 0-22,0 0-24,0 0-19,0 0-14,0 0-18,0 0-11,0 0-11,0 0-14,-7 29-9,1-15-13,-1 2-6,0 1-29,1 5-17,1-1-29,-4 0-33,4-1-34,1 3-43,3-11-45,-3 6-219,4-3-383,-2 0 169</inkml:trace>
          <inkml:trace contextRef="#ctx0" brushRef="#br0" timeOffset="10662.8107">9828 2739 22,'0'0'152,"0"0"-8,0 0-6,4-10-17,-4 10-8,0 0-15,0 0-9,0 0-9,0 0-8,0 0-1,0 0-6,0 0-10,-13 35 2,12-27-10,-2 7 3,0-4-8,3 3-3,0 0-5,0 0-2,2-2-4,-1 2-1,3-4-1,3 3-1,0-3-7,0-2 6,1-1 1,-1 0 11,2-5-10,0 2 8,1-2 3,1-1 0,-11-1 2,20-3-3,-8 1-4,-2-2 4,0-2-2,-2 3 5,0-4-2,-1 1-3,-1-2 2,0 1 4,-6 7-7,4-14-3,-3 4 1,-1 10-5,-1-18 0,-5 10 0,-1-3-6,-3 2-1,4 1 1,-6 0-1,1 0-10,-3 0 5,2 1-6,-2 1-5,-1 1 6,1-1-9,3 2-4,11 4-12,-20-1-20,12 1-18,8 0-19,-17 1-13,17-1-15,0 0-17,-11 4-26,11-4-171,0 0-341,-3 9 151</inkml:trace>
          <inkml:trace contextRef="#ctx0" brushRef="#br0" timeOffset="6327.736">12091 3030 3078,'16'-18'57,"-7"5"-40,2-5 21,-6 4-15,2 3-5,-4 4 13,0-2-6,-3 9 0,1-10-10,-1 10 5,0 0-3,0 0 0,-25-3 6,9 7 1,-5 6 5,-3 5-3,-7 6 4,-1 2 6,2 9-2,3-4-2,0 0-4,6 2-3,7-7-2,5-1 2,3 1-2,3-1-12,3-8 9,1 2-1,3-3-2,5 1 3,7-3-6,7-5 0,2-1-2,15-5-8,0 0-19,3-2-31,-1-4-43,1-4-49,0-3-60,2-3-61,-9-2-263,2 2-564,-13 0 251</inkml:trace>
          <inkml:trace contextRef="#ctx0" brushRef="#br0" timeOffset="11339.0334">10623 2943 160,'0'0'151,"0"0"-6,-11 2-11,11-2-5,0 0-13,0 0-6,0 0-13,0 0-5,0 0-1,0 0-9,0 0-1,0 0-11,0 0-9,0 0-6,0 0-3,0 0-6,18-22-3,-11 19-4,-7 3-8,14-9-4,-3 3 1,-1 4-16,-2-3-16,3 2-16,0-1-21,-2-1-17,-1 2-21,3 0-34,-1-1-144,-10 4-277,15-4 123</inkml:trace>
          <inkml:trace contextRef="#ctx0" brushRef="#br0" timeOffset="11541.106">10637 2999 109,'0'0'168,"0"0"-10,35-13-11,-28 9-19,8 1-11,-2-3-9,3-1-16,1 1-4,4 1-15,-3 0-14,0-2-21,0 3-18,-3-4-40,2 4-20,0-1-65,-9 3-85,2-3-207,-2 2 92</inkml:trace>
          <inkml:trace contextRef="#ctx0" brushRef="#br0" timeOffset="11800.005">10983 2626 137,'-1'-14'203,"1"14"-9,0 0-13,-6-9-20,6 9-18,0 0-16,0 0-18,0 0-10,0 0-1,0 0-5,0 0 2,-4 36-6,4-22-9,4-2-11,-2 2-2,1 3-6,-3 0-4,2-1-11,3 6 1,0-1-4,-3 1-5,-1 0-3,3-7-2,-1 6-10,1-3-12,-3-2-21,1 1-30,1 0-32,-2-3-34,3 2-56,-2-3-164,-4-3-351,2-10 156</inkml:trace>
          <inkml:trace contextRef="#ctx0" brushRef="#br0" timeOffset="12224.6614">11075 2653 140,'6'-9'162,"-1"1"-17,-5 8-4,13-12-17,-5 6-12,3-1-6,2 0-14,-1 3-8,1 0-12,-2 4-7,-11 0-9,25 4-7,-11 0 2,-1 4-6,-1-2-9,-2 2 1,-2 2-4,-2 1-7,1 0 6,-6-1-10,-1 5-1,0-2 0,-3-2 3,2 2-3,-3-5-6,-2 2-6,1-2 7,-1 0-8,0-1 7,6-7-5,-12 8-1,12-8 10,-8 3-5,8-3 6,-9 7-6,9-7 0,0 0-5,0 0 2,0 0-2,0 0-1,0 0 3,0 0-8,0 0 1,32-16 5,-18 11-2,-1 4-9,3 1 7,0 0-4,0 1 5,-2 2-5,-1 1 1,-1 2-4,-1-1 7,-2 2-7,0 0 5,-2 0-6,-1 1 4,-2-1-9,-2 3 18,-2-10 4,-13 18-2,2-8 4,0-2-9,-2 4 3,-2-2 1,-7-1-2,1 0-7,-3-3-5,1 1-16,-2-1-33,1-1-28,6-4-47,1-1-168,0-2-319,3-4 140</inkml:trace>
        </inkml:traceGroup>
      </inkml:traceGroup>
    </inkml:traceGroup>
    <inkml:traceGroup>
      <inkml:annotationXML>
        <emma:emma xmlns:emma="http://www.w3.org/2003/04/emma" version="1.0">
          <emma:interpretation id="{1283778C-1A94-46BE-9ED7-248970004C6C}" emma:medium="tactile" emma:mode="ink">
            <msink:context xmlns:msink="http://schemas.microsoft.com/ink/2010/main" type="paragraph" rotatedBoundingBox="12221,6780 17585,6556 17624,7491 12260,7715" alignmentLevel="2"/>
          </emma:interpretation>
        </emma:emma>
      </inkml:annotationXML>
      <inkml:traceGroup>
        <inkml:annotationXML>
          <emma:emma xmlns:emma="http://www.w3.org/2003/04/emma" version="1.0">
            <emma:interpretation id="{629C1CC6-59C0-453C-A322-59716DD8F46B}" emma:medium="tactile" emma:mode="ink">
              <msink:context xmlns:msink="http://schemas.microsoft.com/ink/2010/main" type="line" rotatedBoundingBox="12221,6780 17585,6556 17624,7491 12260,7715">
                <msink:destinationLink direction="with" ref="{2228892A-714B-4E35-8F0A-557C213D11AE}"/>
              </msink:context>
            </emma:interpretation>
          </emma:emma>
        </inkml:annotationXML>
        <inkml:traceGroup>
          <inkml:annotationXML>
            <emma:emma xmlns:emma="http://www.w3.org/2003/04/emma" version="1.0">
              <emma:interpretation id="{7C9CE449-56EE-4A92-874E-D00D4E3FAC4D}" emma:medium="tactile" emma:mode="ink">
                <msink:context xmlns:msink="http://schemas.microsoft.com/ink/2010/main" type="inkWord" rotatedBoundingBox="12235,7127 12743,7106 12764,7629 12257,7651">
                  <msink:destinationLink direction="with" ref="{1043ACF6-3E65-45C0-A9BF-62D56AC222BF}"/>
                </msink:context>
              </emma:interpretation>
              <emma:one-of disjunction-type="recognition" id="oneOf12">
                <emma:interpretation id="interp60" emma:lang="en-US" emma:confidence="0.5">
                  <emma:literal>C</emma:literal>
                </emma:interpretation>
                <emma:interpretation id="interp61" emma:lang="en-US" emma:confidence="0">
                  <emma:literal>c</emma:literal>
                </emma:interpretation>
                <emma:interpretation id="interp62" emma:lang="en-US" emma:confidence="0">
                  <emma:literal>€</emma:literal>
                </emma:interpretation>
                <emma:interpretation id="interp63" emma:lang="en-US" emma:confidence="0">
                  <emma:literal>¢</emma:literal>
                </emma:interpretation>
                <emma:interpretation id="interp64" emma:lang="en-US" emma:confidence="0">
                  <emma:literal>.</emma:literal>
                </emma:interpretation>
              </emma:one-of>
            </emma:emma>
          </inkml:annotationXML>
          <inkml:trace contextRef="#ctx0" brushRef="#br0" timeOffset="15529.7671">8403 5424 25,'0'0'101,"0"0"-9,0 0-4,0 0-5,0 0 4,0 0-2,0 0 8,0 0-11,0 0 0,0 0-3,0 0-1,0 0 7,0 0-2,0 0 4,0 0-8,0 0 0,0 0-5,0 0 1,0 0-8,0 0 0,0 0 0,0 0 2,0 0-1,11-17-7,-11 17-1,0 0-1,0-12 0,0 12 3,-1-14-3,1 14-4,-3-16-3,3 16-9,-5-14 1,2 2-2,-1 3-2,-3 3-3,7 6-6,-13-14-2,6 7-4,-4-1-2,0 1 3,3 4-9,-6 0-2,-3-3-1,0 4-1,-1 2-5,3-2 3,-5 4-3,-3 0 0,-1 4 13,1 4-3,0 1 1,0 1 0,-1 1-2,3 1-1,-1 2-6,5 2 2,2-3 3,-3 6-2,1-2 0,3 3 0,2 2-4,1-1-1,4 0 0,4 3 2,-1-1 0,5 0-1,2-1 3,0-2-2,6 0-2,0-4 0,5 0 0,-2-4 1,5 1 0,4-1 2,1-2 0,2-2-2,-2-1-1,1-3-2,5 0-12,-1-2-16,-1-3-20,3-1-26,1 1-22,-3-1-21,11-2-29,-9 0-31,-2-5-54,-2 2-150,0-3-407,0 3 180</inkml:trace>
        </inkml:traceGroup>
        <inkml:traceGroup>
          <inkml:annotationXML>
            <emma:emma xmlns:emma="http://www.w3.org/2003/04/emma" version="1.0">
              <emma:interpretation id="{0CE2E03D-5EE4-43CD-A3E7-1FF4A26E83A0}" emma:medium="tactile" emma:mode="ink">
                <msink:context xmlns:msink="http://schemas.microsoft.com/ink/2010/main" type="inkWord" rotatedBoundingBox="13184,7275 13710,7253 13721,7521 13196,7543">
                  <msink:destinationLink direction="with" ref="{1043ACF6-3E65-45C0-A9BF-62D56AC222BF}"/>
                </msink:context>
              </emma:interpretation>
              <emma:one-of disjunction-type="recognition" id="oneOf13">
                <emma:interpretation id="interp65" emma:lang="en-US" emma:confidence="0.5">
                  <emma:literal>=</emma:literal>
                </emma:interpretation>
                <emma:interpretation id="interp66" emma:lang="en-US" emma:confidence="0">
                  <emma:literal>_</emma:literal>
                </emma:interpretation>
                <emma:interpretation id="interp67" emma:lang="en-US" emma:confidence="0">
                  <emma:literal>-</emma:literal>
                </emma:interpretation>
                <emma:interpretation id="interp68" emma:lang="en-US" emma:confidence="0">
                  <emma:literal>c</emma:literal>
                </emma:interpretation>
                <emma:interpretation id="interp69" emma:lang="en-US" emma:confidence="0">
                  <emma:literal>,</emma:literal>
                </emma:interpretation>
              </emma:one-of>
            </emma:emma>
          </inkml:annotationXML>
          <inkml:trace contextRef="#ctx0" brushRef="#br0" timeOffset="15829.1271">8898 5494 8,'0'0'205,"0"0"-10,-8-4-6,8 4-9,0 0-7,0 0-7,-12-6-9,12 6-7,0 0-11,0 0-9,0 0-10,0 0-11,0 0-14,0 0-11,0 0-2,0 0-9,0 0-6,0 0-7,32-10-3,-17 6-8,8 0-3,3 0-7,1 0-8,0-3 0,2 1-3,-3 2-2,11-4-3,-11 6-7,-2-4-18,-1 5-16,-7-2-20,-1 1-15,-1 2-16,0 0-14,-3 2-16,-11-2-10,14 0-10,-14 0-2,9 3-15,-9-3-30,0 0-121,0 0-308,0 0 136</inkml:trace>
          <inkml:trace contextRef="#ctx0" brushRef="#br0" timeOffset="16108.9052">8964 5665 83,'0'0'155,"-9"9"-5,7-5-9,2-4 0,0 0-13,-7 10-1,7-10-5,0 0 1,0 0 0,0 0-11,0 0 0,19 8-8,-10-6-5,-9-2-2,29-4-11,-13 4-4,0-3-11,0 2-2,0-1-4,2-2-5,4 2-5,-4 1-8,4-2-5,-5 1-2,0-2-3,-2-1-9,3 3-1,0 1-7,-4-3 7,3 1-12,-3 1 4,-3 2 0,-11 0-4,18-5-1,-10 5 3,-8 0-15,16-3-3,-16 3-11,12 0-9,-12 0-15,13 0-16,-13 0-16,12-2-14,-12 2-26,11-4-30,-11 4-39,14-7-154,-5 1-356,0 3 158</inkml:trace>
        </inkml:traceGroup>
        <inkml:traceGroup>
          <inkml:annotationXML>
            <emma:emma xmlns:emma="http://www.w3.org/2003/04/emma" version="1.0">
              <emma:interpretation id="{14C9F01A-CA71-453B-8FFD-733865D88183}" emma:medium="tactile" emma:mode="ink">
                <msink:context xmlns:msink="http://schemas.microsoft.com/ink/2010/main" type="inkWord" rotatedBoundingBox="14434,7106 15322,7069 15343,7558 14454,7596">
                  <msink:destinationLink direction="with" ref="{1043ACF6-3E65-45C0-A9BF-62D56AC222BF}"/>
                </msink:context>
              </emma:interpretation>
              <emma:one-of disjunction-type="recognition" id="oneOf14">
                <emma:interpretation id="interp70" emma:lang="en-US" emma:confidence="0.5">
                  <emma:literal>a</emma:literal>
                </emma:interpretation>
                <emma:interpretation id="interp71" emma:lang="en-US" emma:confidence="0">
                  <emma:literal>A</emma:literal>
                </emma:interpretation>
                <emma:interpretation id="interp72" emma:lang="en-US" emma:confidence="0">
                  <emma:literal>.</emma:literal>
                </emma:interpretation>
                <emma:interpretation id="interp73" emma:lang="en-US" emma:confidence="0">
                  <emma:literal>O</emma:literal>
                </emma:interpretation>
                <emma:interpretation id="interp74" emma:lang="en-US" emma:confidence="0">
                  <emma:literal>o</emma:literal>
                </emma:interpretation>
              </emma:one-of>
            </emma:emma>
          </inkml:annotationXML>
          <inkml:trace contextRef="#ctx0" brushRef="#br0" timeOffset="16770.1509">10623 5540 104,'9'-6'200,"-4"2"-12,-5 4-5,10-10-10,-10 10-7,8-12-6,-2 4-11,-1 4-2,2-3-11,-1-2-4,-3 2-19,1-3-4,4-2-8,-5 4-6,-2-2-8,-1 10-5,4-21-8,-6 7-7,0 2-7,-2-2-4,0 0-7,-6 0-9,2 0 0,-5 2-3,1-1-6,-6 2-6,-5-1-1,4 2-2,-6 2-2,0 1-3,-1 4-1,-4 2-7,1-1 3,-8 5-2,-1 4-2,9-2-2,1 1-1,0 4-2,3 5 2,-3 6 0,9-1-1,-5 6 3,5 1-3,3 5 2,4 1 0,4 0 2,3-6-2,8-3 0,1 2-1,7-3 5,2-1 0,5 0-2,0-6 1,6-1 1,1-3-1,1-3 0,1-2-1,2-5 0,8 0-2,-7-4 6,-1-4-3,8-6-1,-2 1-2,1-5 4,-11 2-4,-1 0 11,0 0-3,-5-1 3,-1-3 3,-4-3-4,-1 0 4,-1-1-1,-2 2-4,-5-2 3,-5-1-3,0 1-1,-2-3-2,-1 4 5,-1-2 0,-3 3 3,3 1 4,-1 7 5,0-1 5,1 3-5,2 2-1,2 8-4,-7-15-4,7 15-5,-5-4-1,5 4-2,0 0-3,0 0 2,-16 21 1,14-8-6,-2 3 6,4 5-2,-2 2-1,2-1 3,2 3-7,3-2 6,2 3-2,3 1-3,2 1 2,6 1-1,-5-7-4,2 0-7,7-4-8,6 4-19,1-2-23,-6-6-21,2 1-35,0-3-23,0-2-29,11 4-28,-11-7-37,1 0-235,4-3-500,-2-1 222</inkml:trace>
        </inkml:traceGroup>
        <inkml:traceGroup>
          <inkml:annotationXML>
            <emma:emma xmlns:emma="http://www.w3.org/2003/04/emma" version="1.0">
              <emma:interpretation id="{0F725725-28FF-465D-87FF-E44B48060551}" emma:medium="tactile" emma:mode="ink">
                <msink:context xmlns:msink="http://schemas.microsoft.com/ink/2010/main" type="inkWord" rotatedBoundingBox="15912,7055 16638,7025 16659,7531 15933,7562"/>
              </emma:interpretation>
              <emma:one-of disjunction-type="recognition" id="oneOf15">
                <emma:interpretation id="interp75" emma:lang="en-US" emma:confidence="0.5">
                  <emma:literal>&amp;</emma:literal>
                </emma:interpretation>
                <emma:interpretation id="interp76" emma:lang="en-US" emma:confidence="0">
                  <emma:literal>.</emma:literal>
                </emma:interpretation>
                <emma:interpretation id="interp77" emma:lang="en-US" emma:confidence="0">
                  <emma:literal>*</emma:literal>
                </emma:interpretation>
                <emma:interpretation id="interp78" emma:lang="en-US" emma:confidence="0">
                  <emma:literal>J</emma:literal>
                </emma:interpretation>
                <emma:interpretation id="interp79" emma:lang="en-US" emma:confidence="0">
                  <emma:literal>a</emma:literal>
                </emma:interpretation>
              </emma:one-of>
            </emma:emma>
          </inkml:annotationXML>
          <inkml:trace contextRef="#ctx0" brushRef="#br0" timeOffset="17283.8332">12164 5617 33,'0'0'232,"17"-2"-12,-10 0-13,-7 2-4,0 0-6,13-2-6,-13 2-4,0 0-20,0 0-1,0 0-11,0 0-9,0 0-14,0 0-9,0 0-10,-37-2-6,19 2-9,0 0-9,-7-1-7,0 0-5,1-3-7,2 0-7,-6 0-6,3-3-1,-4-2-5,1-1-6,-4-3-3,-1-3-4,0-1-6,6 3-6,4 1-2,-3-4-1,3 4-2,3-2-3,1 1 0,1-2 2,1-2-4,6 5-1,1-1-2,2 2 4,1-5-6,4 6-1,-1-4 0,4 2-5,4-1 1,-1 0-3,8 2 2,2-2 2,-1 5-5,2 1 3,3 0-7,-1 0 5,-3 4-6,4-2 4,-1 5-2,-2 1 2,-1-3-2,3 9-2,-3-2-2,4 4 2,-8 3 0,2 1 0,-1 3 3,-7 4 2,1 7-4,-4 6-2,-10 1-1,2 1-3,-4 2 8,-2-3 1,-4 0-1,1-1 2,4-7 0,2-2-1,3-1-4,-3 1 4,4-8-2,0-2-1,3-2 4,1-2 2,0 1-3,3-10 4,3 14-1,-3-14-1,8 8 0,1-6 0,7-4 2,1-4-4,4 0 4,4-2-3,3-4 1,6-3 0,0-2-1,-1 0 3,-2-3-4,4 0-2,-3 1-13,-2-6-14,1 2-24,1-3-27,0 3-22,-3-1-39,3 0-28,-1-6-42,-1 3-270,-2-3-520,-2 3 230</inkml:trace>
        </inkml:traceGroup>
        <inkml:traceGroup>
          <inkml:annotationXML>
            <emma:emma xmlns:emma="http://www.w3.org/2003/04/emma" version="1.0">
              <emma:interpretation id="{FF72BCA6-9653-40E4-BD31-39C2DDD40125}" emma:medium="tactile" emma:mode="ink">
                <msink:context xmlns:msink="http://schemas.microsoft.com/ink/2010/main" type="inkWord" rotatedBoundingBox="16957,6583 17585,6556 17622,7447 16995,7473"/>
              </emma:interpretation>
              <emma:one-of disjunction-type="recognition" id="oneOf16">
                <emma:interpretation id="interp80" emma:lang="en-US" emma:confidence="0.5">
                  <emma:literal>b</emma:literal>
                </emma:interpretation>
                <emma:interpretation id="interp81" emma:lang="en-US" emma:confidence="0">
                  <emma:literal>.</emma:literal>
                </emma:interpretation>
                <emma:interpretation id="interp82" emma:lang="en-US" emma:confidence="0">
                  <emma:literal>3</emma:literal>
                </emma:interpretation>
                <emma:interpretation id="interp83" emma:lang="en-US" emma:confidence="0">
                  <emma:literal>,</emma:literal>
                </emma:interpretation>
                <emma:interpretation id="interp84" emma:lang="en-US" emma:confidence="0">
                  <emma:literal>be</emma:literal>
                </emma:interpretation>
              </emma:one-of>
            </emma:emma>
          </inkml:annotationXML>
          <inkml:trace contextRef="#ctx0" brushRef="#br0" timeOffset="17743.3605">12853 4772 155,'4'-7'278,"-4"7"-13,4-15-18,-4 15-21,2-9-18,-2 9-19,0 0-22,5-9-22,-5 9-14,0 0-12,0 0-14,0 0-6,10 26-6,-6-10-3,3 10-6,-1-2-4,2 11-8,0 5-8,-1 1-3,2 4-7,-5-2-10,4 17 3,-2-14-11,1-4 5,-3-1-12,-3-1 3,3-2-4,-2-4-3,-1-8-4,2 9 1,-6-9-5,6-1 0,-3-1-3,0-9 4,0 3-9,0-6 3,-3 1 2,2-2-2,1-11 18,0 14 8,0-14 3,0 0 2,0 0-12,0 0 2,0 0-7,0 0 2,0 0-4,-13-39 2,13 24 0,4-9-7,3 2-4,-1-1 0,4-3-2,1 4-2,0-1-3,3 5 3,3 0-5,1-2 2,1 7-4,-5 0-1,5 2-3,-2 3 3,4 0-3,-3 8 0,0-2 1,2 5 1,-4 2-6,7 7 3,-9-4-1,4 6-4,-6-2 3,-4 3 2,2 2-2,-4 1 3,-3 3 1,-9 2-3,0-1 4,-6-2 3,-3 2-2,-10 0-1,-3 1 0,-3-1 5,-4-4-4,-1-2 2,-4-3-6,1-1-19,-6-1-21,2-4-29,0 5-48,0-4-51,-4-2-50,4-3-316,2-3-578,1 0 256</inkml:trace>
        </inkml:traceGroup>
      </inkml:traceGroup>
    </inkml:traceGroup>
    <inkml:traceGroup>
      <inkml:annotationXML>
        <emma:emma xmlns:emma="http://www.w3.org/2003/04/emma" version="1.0">
          <emma:interpretation id="{8D7BB6D2-E394-44C7-9A1E-96C0205D3B8A}" emma:medium="tactile" emma:mode="ink">
            <msink:context xmlns:msink="http://schemas.microsoft.com/ink/2010/main" type="paragraph" rotatedBoundingBox="12134,8431 17677,8250 17718,9505 12175,9685" alignmentLevel="2"/>
          </emma:interpretation>
        </emma:emma>
      </inkml:annotationXML>
      <inkml:traceGroup>
        <inkml:annotationXML>
          <emma:emma xmlns:emma="http://www.w3.org/2003/04/emma" version="1.0">
            <emma:interpretation id="{30DC1E9A-031C-497A-AE88-7508E8466FC4}" emma:medium="tactile" emma:mode="ink">
              <msink:context xmlns:msink="http://schemas.microsoft.com/ink/2010/main" type="line" rotatedBoundingBox="12134,8431 17677,8250 17718,9505 12175,9685">
                <msink:destinationLink direction="with" ref="{2228892A-714B-4E35-8F0A-557C213D11AE}"/>
                <msink:destinationLink direction="with" ref="{199AE05B-36B6-4C8F-9347-CF1B1976137A}"/>
              </msink:context>
            </emma:interpretation>
          </emma:emma>
        </inkml:annotationXML>
        <inkml:traceGroup>
          <inkml:annotationXML>
            <emma:emma xmlns:emma="http://www.w3.org/2003/04/emma" version="1.0">
              <emma:interpretation id="{F467ACFF-F4ED-4CF3-815F-845041B4A247}" emma:medium="tactile" emma:mode="ink">
                <msink:context xmlns:msink="http://schemas.microsoft.com/ink/2010/main" type="inkWord" rotatedBoundingBox="12134,8431 17677,8250 17718,9505 12175,9685"/>
              </emma:interpretation>
              <emma:one-of disjunction-type="recognition" id="oneOf17">
                <emma:interpretation id="interp85" emma:lang="en-US" emma:confidence="0.5">
                  <emma:literal>c-ab</emma:literal>
                </emma:interpretation>
                <emma:interpretation id="interp86" emma:lang="en-US" emma:confidence="0.5">
                  <emma:literal>C = ab</emma:literal>
                </emma:interpretation>
                <emma:interpretation id="interp87" emma:lang="en-US" emma:confidence="0">
                  <emma:literal>Cab</emma:literal>
                </emma:interpretation>
                <emma:interpretation id="interp88" emma:lang="en-US" emma:confidence="0">
                  <emma:literal>cab</emma:literal>
                </emma:interpretation>
                <emma:interpretation id="interp89" emma:lang="en-US" emma:confidence="0">
                  <emma:literal>Caleb</emma:literal>
                </emma:interpretation>
              </emma:one-of>
            </emma:emma>
          </inkml:annotationXML>
          <inkml:trace contextRef="#ctx0" brushRef="#br0" timeOffset="19840.6604">9695 7215 78,'0'0'300,"0"0"-14,0 0-14,-25-16-9,25 16-20,0 0-15,0 0-18,0 0-21,0 0-19,11-18-17,3 10-18,6-2-13,5 2-31,1-4-7,13 3-10,-1 0-6,5-3-13,1 4-13,1 4-23,-2-2-21,2 2-30,-2 2-32,-7 0-29,-7-1-25,-5 3-26,-8 0-24,0 0-30,-2 2-180,-5-1-408,-9-1 180</inkml:trace>
          <inkml:trace contextRef="#ctx0" brushRef="#br0" timeOffset="20029.8811">9726 7367 129,'0'0'199,"0"0"-14,0 0-6,0 0-13,0 0-16,36-14-16,-22 6-10,11 2-14,0-2-11,4-2-11,-1 3-7,10-4-11,1 0-22,2 2-22,1 1-28,0-3-30,4-2-16,0 3-33,1 2-41,0 3-129,-2-7-271,2 2 120</inkml:trace>
          <inkml:trace contextRef="#ctx0" brushRef="#br0" timeOffset="20500.323">11298 6954 21,'-7'-13'201,"-3"3"-14,-2-3-7,-2 2-9,1 1-11,-6-3 7,-4 2-11,3 1-9,-3 1-13,4 3-11,-5 2-13,6 0-23,-7 1 0,7 3-7,-1 3-13,0 1-7,1 0-3,-4 6-3,-2 2-9,2 0-3,1 2-1,3 3-5,-8 7-3,9-3-2,0 1-5,1 4-1,5-1 0,1 1-8,6 0 4,-2 0-2,6 2-2,2-5-2,3 2-2,6-4 2,2-4-4,-1-4 2,9-3-1,4 0-2,3-4-1,-6-6-6,7-3 3,9-4-6,0-3-4,-1 0 2,-2-4-1,0 0 2,-8 0 1,-3 2-2,-2-3 2,1-3-3,-5 3-5,1-6 3,-6 1 7,1-3 0,-7 3 0,2-5 0,-6 1 4,3-1-6,-4 6 13,-2-3 10,-2 4 6,2 6 5,0-2 2,-2 5-1,2 9-3,-1-15-4,1 15-6,0 0-1,0 0 0,0 0-5,0 0 6,0 0-6,0 0-1,-3 45-3,6-22 4,0 0-3,2 3-1,2 8 1,-3-8 3,5 10-7,-1-3 1,-1 3-18,3-3-20,-2-7-12,-2-4-19,1 3-26,1-5-29,3 1-20,0-2-22,-1-5-68,1-3-166,2-4-422,0-3 187</inkml:trace>
          <inkml:trace contextRef="#ctx0" brushRef="#br0" timeOffset="20747.901">12024 6558 9,'3'-17'322,"-2"5"-17,-1 0-12,1 3-19,-1 9-26,3-13-24,-3 13-24,0 0-20,0 0-19,2-10-16,-2 10-12,0 0-14,0 0-9,2 31-1,3-13-16,0 5-7,-2 3-9,1 0-8,0 5-1,0 3-9,6-1-6,-7-6-6,1 6-8,0-1-16,-1-9-30,1 3-14,-2-1-21,-4 1-32,2-2-27,0 0-32,-1-2-32,2 1-55,-2-2-228,-2-4-484,2-3 214</inkml:trace>
          <inkml:trace contextRef="#ctx0" brushRef="#br0" timeOffset="21225.9966">12123 7301 222,'0'0'287,"0"0"-7,0 0-16,0 0-17,0 0-21,0 0-21,0 0-26,0 0-17,0 0-14,11 9 1,-11-9-12,7 23-8,-2-11-12,-1 7-11,2 1-10,1 2-8,-1-3-13,0 3-1,0 0-16,-2 0-1,2 0-4,-2 2-11,-1-2-11,2-1-18,-2 2-23,0-7-24,0 2-27,-1-3-28,3-4-36,0 1-31,-2-2-36,3-2-83,0-4-143,-6-4-451,17 4 200</inkml:trace>
          <inkml:trace contextRef="#ctx0" brushRef="#br0" timeOffset="21735.8917">12797 6561 129,'10'-22'273,"-4"6"-11,-5-2-8,5 3-11,-1 2-10,-4 2-14,4 0-11,-3 3-9,-2 8-22,5-14-15,-5 14-21,2-7-20,-2 7-11,0 0-11,0 0-6,0 0-7,17 24-10,-11-1 1,-1 9-4,-2 2-8,1 4-1,-1 3-10,1 1-4,-3 0-5,-1-1-1,5-2-6,-3 1-1,-3 1-9,1-3 0,-1-4-5,-1-8 1,4 0 0,-4-1-8,4-3-4,-1-4 3,0 3 1,-2-5 1,2-1-2,2-6-5,-6 1 6,3-10 1,3 15 1,-3-15-4,6 7-1,-6-7-1,0 0-3,0 0 3,25-12-4,-13 0 2,1 0-5,5-3 2,-4 4-1,7-4-4,9-3 1,-7 4 1,-3-1-8,4 2 6,1 0-5,-1 5 7,-3-3-1,4 4-4,-2 1 1,0 4-7,-1-1 3,-1 6 4,-3-1-4,-3 4 0,3 1-2,-4 4 2,1 7 0,-5-9 1,0 7 1,-5-2-4,-3 2 3,-4 0 0,-5 3 4,-5-1 5,-5 2 2,-4-6 0,-9 9-1,-5-4 1,10-5-7,-11 3-2,-2-1 9,-1-3 1,3-2-4,-6-1-20,5-6-10,1 0-33,5 0-39,3-3-53,-9 1-52,12-4-76,0 1-256,1-6-578,6 2 256</inkml:trace>
          <inkml:trace contextRef="#ctx0" brushRef="#br0" timeOffset="19152.8185">8634 7078 160,'0'0'173,"14"-10"-11,-14 10-16,0 0-6,0 0-8,3-13-12,-3 13-11,1-9-5,-1 9-13,3-10-7,-3 10-7,0 0-5,0-13-7,0 13 0,0 0-8,0 0-1,-4-17-4,4 17-8,-2-9-3,2 9-1,0 0 3,-7-13-1,7 13 0,-9-8-3,3 1-5,6 7 0,-12-8-4,6 1 2,-1 4 2,7 3-6,-14-11-3,9 8 1,5 3-4,-13-8 1,13 8-7,-8-4 3,8 4-2,-9-6-2,9 6-2,0 0-3,0 0 0,-9-4-2,9 4 0,0 0-3,0 0 2,0 0-2,0 0-1,-7-5-1,7 5 0,0 0 1,0 0 0,0 0-2,0 0 1,0 0-2,0 0-1,0 0 3,0 0-3,0 0 1,0 0 1,0 0-5,0 0 3,0 0-6,0 0-1,0 0-5,0 0-6,-10-5-8,10 5-7,0 0-13,0 0-13,0 0-12,0 0-18,0 0-12,0 0-15,0 0-12,0 0-21,0 0-142,0 0-314,22 16 138</inkml:trace>
          <inkml:trace contextRef="#ctx0" brushRef="#br0" timeOffset="19585.9581">8551 6958 94,'0'0'155,"0"0"-5,0 0-9,0 0-6,0 0-5,0 0-8,0 0-2,0 0-7,0 0-5,0 0 0,0 0-4,0 0-5,0 0-4,0 0-4,0 0 1,0 0-4,5-31-1,-5 31-7,0 0-3,0 0-4,-5-17 3,5 17-4,-5-9-4,5 9-6,-9-9-7,3 4-5,6 5-6,-12-8-2,-1 3-7,-2 4-1,1-2-2,-6 1-7,-2 2 10,-3-2-2,-3 4-5,-8 1-1,-1 2-6,-4 3-6,7-2 2,-7 3 1,2 0-1,2 1-4,1 0 1,6-1-5,4 3 1,-9 2 0,13 2-5,0-1 2,3 3 0,1 0-1,3 4-2,4 1 5,1 1-1,1 8 5,2 5-1,-2-2 4,8 3-1,6-1-2,0-4 0,2 1 1,2 0-7,5-4 8,-4-4-5,8 0 3,-1-4-2,1 0 0,1-7-3,12 6 0,-1-3-1,4-3-3,2-5-8,3-2-19,3-5-27,1 0-30,5-3-29,1-5-35,3-2-39,17-1-72,-16-1-164,-4-4-454,2-2 202</inkml:trace>
        </inkml:traceGroup>
      </inkml:traceGroup>
    </inkml:traceGroup>
  </inkml:traceGroup>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31:27.439"/>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59318C72-3F05-42A4-A01B-9B8F100B6545}" emma:medium="tactile" emma:mode="ink">
          <msink:context xmlns:msink="http://schemas.microsoft.com/ink/2010/main" type="inkDrawing" rotatedBoundingBox="12370,3252 21225,2316 21237,2431 12383,3367" semanticType="underline" shapeName="Other">
            <msink:sourceLink direction="with" ref="{A6BDB9F4-1C4A-4D3F-897B-BBB1D22F9849}"/>
            <msink:sourceLink direction="with" ref="{6E913ACD-EE1F-4593-B15A-8FDDE2AB8231}"/>
            <msink:sourceLink direction="with" ref="{85F01477-83B8-4849-ABC7-8F91C58F87FE}"/>
            <msink:sourceLink direction="with" ref="{CC8DAE4D-8925-4B01-A30E-E1E8C292352D}"/>
            <msink:sourceLink direction="with" ref="{DCEBAFA4-7F04-48BE-9FB8-3C02A8CB4D08}"/>
            <msink:sourceLink direction="with" ref="{8F4640EE-B7C3-4844-94A8-2F102D7756E6}"/>
          </msink:context>
        </emma:interpretation>
      </emma:emma>
    </inkml:annotationXML>
    <inkml:trace contextRef="#ctx0" brushRef="#br0">-8 944 19,'0'0'228,"0"0"-8,0 0-7,0 0-12,-9-1-14,9 1-6,0 0-14,0 0-15,0 0-10,0 0-8,0 0-3,48-15 0,-19 10-4,17-3-2,23-4 3,7 0-5,9-4-3,34-4-4,2 1 1,6-3-2,7 1-5,-5 6 0,9-4 2,5-1-14,11 0 3,-5 1-7,10-2-4,9-2-8,5 3-16,7 0-1,7-2-5,3 1 0,8-1-10,6 8 1,-3-4-8,7 4-4,1-11-11,4 3 3,6-2-5,-4 2-3,-3-1 3,1 1-5,-3-2 1,-1 3-2,-3-9-10,-4 0 2,-11 10 2,-1-4-3,-5-2-1,-3 3 3,-1-1-5,-2 6-5,-11-2-6,1 7 11,2-8-10,-10 8 11,5 1-9,-11 0 8,0 3-4,-12-1-3,-8 5-3,-11-2 2,-37 4 0,0 2 6,-7-3-5,-6 4 6,-2 2-10,-20-4 3,-5 6-4,-5-4-1,-6 1-6,-11-1-16,-7 0-18,-1 2-17,-6-2-16,-3 1-28,-8-1-20,0 0-30,0 0-45,0 0-48,0 0-69,-57 6-221,16-5-584,-8-2 259</inkml:trace>
  </inkml:traceGroup>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31:57.44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2228892A-714B-4E35-8F0A-557C213D11AE}" emma:medium="tactile" emma:mode="ink">
          <msink:context xmlns:msink="http://schemas.microsoft.com/ink/2010/main" type="inkDrawing" rotatedBoundingBox="19152,6556 19556,15033 18113,15102 17709,6624" semanticType="verticalRange" shapeName="Other">
            <msink:sourceLink direction="with" ref="{629C1CC6-59C0-453C-A322-59716DD8F46B}"/>
            <msink:sourceLink direction="with" ref="{30DC1E9A-031C-497A-AE88-7508E8466FC4}"/>
            <msink:sourceLink direction="with" ref="{C1CA446C-C6C9-48B6-B428-EB4944B08F1A}"/>
            <msink:sourceLink direction="with" ref="{00BF4099-7D1F-42BB-A7CF-24C2453E6228}"/>
            <msink:sourceLink direction="with" ref="{DA2CE440-54FE-4EEE-9803-58EBF2B4471B}"/>
            <msink:sourceLink direction="with" ref="{C3050058-E78D-4101-ADAE-5C39FD0EEA57}"/>
          </msink:context>
        </emma:interpretation>
      </emma:emma>
    </inkml:annotationXML>
    <inkml:trace contextRef="#ctx0" brushRef="#br0">14 151 67,'0'0'134,"-1"-14"-4,1 14-17,0-14-1,4 7-5,-4 7-19,7-17-3,1 7-4,2 0-17,4 0-3,3 0 3,3 1-18,4 0-2,1 1-2,4 1-2,10-1-4,-1 2-10,1 2 1,1 2-5,2 2 3,-2 0-3,2 1-3,-3 4-1,1 0-3,-1 4 3,-4 1-8,-2 4-3,-6-5 3,-2 5-3,-2 2 4,0 0-6,-1 10 3,-5-5-2,-1 10 3,-3 0-3,-1 4 2,-9 5 2,0 6 3,-7 17 1,-2 0 2,-6 2-2,-6 1-4,-3 1 0,-3 5-1,-2-4 2,-2 2-5,1 0 2,-2 2 1,1-2 0,-2 0 3,8 7-8,-9 33 9,11-35-4,5 2 0,-2 5 2,-1 26-2,7 1-2,4-31 2,9 3-2,3 32-1,1-37-1,5-1 2,4 41 1,1-39-2,10 33 4,-9-35 3,8-1-7,-2 2 1,5-6-1,1 0 3,2-5-2,1-9-1,-6-15-2,5-1-3,2-4 1,-3-5 2,4 0-2,-2-5 4,-1-3 0,1-2 4,-7-9-7,6 6 2,-9-10-5,-4-2 7,0-2-1,0-3 5,-4-1-4,0-1 3,0-2 6,0-1 3,-2-3 5,-2-4-3,-3 6 3,1-1 3,-4-2 5,5 1 1,-9 7 1,8-15 0,-6 11-2,-2 4-8,4-12-5,-4 12 1,0 0-4,0 0-3,0 0-2,0 0 0,0 0-6,0 0 2,-25 21 0,11-2 0,-1 5-3,-4 13 0,0 5 2,-6 21-2,4 4 2,0 1 0,4 4-1,1 6-2,-4 33 3,8-30 0,1 32-1,7-32 0,-1 32 3,1 7 4,10 2 3,1-6 3,-3 7 5,6 3 4,1 1 0,3 0-3,2-2-1,-3-5-2,4 3 3,8-1-2,-6 3-4,2-2 1,-3-2 0,0-5-7,-8-1 5,0-5-2,-1 0 1,-9 2-1,6-32 6,-6 31-2,-4-1-3,-1-31 0,-1 31 0,-1-35-4,1 2 2,-1-1-2,-4-2 0,-2-1-2,1-3 1,-2 4-2,0-3-1,-3 1 1,-3-7-1,-1-6 0,1 1 0,5-16-4,-7 0 3,-3 13 0,5-16-2,-5-3 1,1 2-3,-1 2-9,0-5-2,-1-1-1,-5-1-4,1-6-4,-1 2-6,1-1-8,-1-4-6,-7 1-12,2-4-6,-3-1-13,-7 0-12,-4-5-16,-14 0-20,-5-1-14,15-8-32,-24-5-207,-4-4-400,-5-7 177</inkml:trace>
  </inkml:traceGroup>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32:08.927"/>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1043ACF6-3E65-45C0-A9BF-62D56AC222BF}" emma:medium="tactile" emma:mode="ink">
          <msink:context xmlns:msink="http://schemas.microsoft.com/ink/2010/main" type="inkDrawing" rotatedBoundingBox="12119,8237 14966,7804 14978,7885 12131,8319" semanticType="underline" shapeName="Other">
            <msink:sourceLink direction="with" ref="{7C9CE449-56EE-4A92-874E-D00D4E3FAC4D}"/>
            <msink:sourceLink direction="with" ref="{0CE2E03D-5EE4-43CD-A3E7-1FF4A26E83A0}"/>
            <msink:sourceLink direction="with" ref="{14C9F01A-CA71-453B-8FFD-733865D88183}"/>
          </msink:context>
        </emma:interpretation>
      </emma:emma>
    </inkml:annotationXML>
    <inkml:trace contextRef="#ctx0" brushRef="#br0">0 440 56,'0'0'107,"0"0"-9,0 0-10,0 0-2,3 11-5,-3-11-11,0 0 2,7 6-12,-7-6 0,8 2-5,-8-2 5,17 6-9,-7-6-5,5 1 5,0-1-14,2 0 5,9-3-1,-1-2-9,5 4 5,11-8-7,3 1 3,-1 0-3,4-6 1,23-2 3,-2-2-10,8 0 2,5-3 0,4-2-1,34-1-3,-34 7-7,39-7 2,-3 1-2,-32 5 6,31-4-8,-40 8 6,4 2-4,1-3-4,4 4 0,-3-3 4,-1 5-3,0-1-2,1 6-6,-6-5 5,-4 6-4,-3-2 6,-20 4-12,0-1 7,-3-3-2,-1 2 7,-6 2-9,4-2 6,-8 3-10,-1-3 3,-10 0 1,-3-1 3,-7 4-4,1 0-4,-4-2 6,1 2 0,-2-3 0,-6 0-1,-8 3 4,17-3 2,-10-1 0,-7 4 4,9-4-1,-9 4-2,0 0-6,6-10 5,-6 10-6,1-8-6,-1 8-14,0 0-11,0 0-29,0 0-23,-9-16-56,9 16-114,-6-10-269,6 10 119</inkml:trace>
  </inkml:traceGroup>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32:10.032"/>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199AE05B-36B6-4C8F-9347-CF1B1976137A}" emma:medium="tactile" emma:mode="ink">
          <msink:context xmlns:msink="http://schemas.microsoft.com/ink/2010/main" type="inkDrawing" rotatedBoundingBox="11790,10549 14876,10159 14888,10256 11802,10646" semanticType="underline" shapeName="Other">
            <msink:sourceLink direction="with" ref="{30DC1E9A-031C-497A-AE88-7508E8466FC4}"/>
          </msink:context>
        </emma:interpretation>
      </emma:emma>
    </inkml:annotationXML>
    <inkml:trace contextRef="#ctx0" brushRef="#br0">33 433 97,'-8'-8'113,"8"8"-8,-5-9-11,5 9 9,-7-9-5,7 9-10,-6-8-7,6 8-2,-6-9-14,6 9 1,0 0-1,0 0-9,0 0-2,-1-10-5,1 10-5,0 0-3,0 0-8,0 0 1,0 0-4,13-10-3,-3 6-8,4 1 1,3 0 5,5-1-5,3 0-3,11-2 6,6-2-1,7 0 9,2 1-3,24-4-3,3 2 6,3-5-3,1 2-4,39-8 7,-32 7 2,35-5-5,-3 4-3,-2-4 1,5 2-6,-1-1-1,-34 7-2,32-5-5,-34 4 3,36-3-3,-36 2 2,-3-2-3,38 1-3,-36 2 3,2 1-1,-5 2-1,1 1-2,-3 0-3,-8 3 3,-5-3-4,-19 3 4,1 2-3,-2 2-6,-8-1 6,-10 0-1,0 1 1,-4-2-1,-1 2 1,-8 2 1,0-4 0,-2 2 0,-5 0-4,-10 0 4,18-1-1,-18 1-5,14-1-1,-14 1 7,0 0-5,0 0-11,6-4-13,-6 4-12,0 0-8,0 0-13,0 0-30,0 0-19,0 0-42,0 0-119,-36 9-289,29-6 129</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35.428"/>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BFBFA554-798B-4972-A3AB-36EC4BE961C3}" emma:medium="tactile" emma:mode="ink">
          <msink:context xmlns:msink="http://schemas.microsoft.com/ink/2010/main" type="writingRegion" rotatedBoundingBox="20371,13916 22352,17672 20525,18636 18543,14880">
            <msink:destinationLink direction="with" ref="{B42588A8-1175-46A2-8033-E6FF39F89F93}"/>
          </msink:context>
        </emma:interpretation>
      </emma:emma>
    </inkml:annotationXML>
    <inkml:traceGroup>
      <inkml:annotationXML>
        <emma:emma xmlns:emma="http://www.w3.org/2003/04/emma" version="1.0">
          <emma:interpretation id="{062970DB-EA5F-43A0-A079-D59F90AB014A}" emma:medium="tactile" emma:mode="ink">
            <msink:context xmlns:msink="http://schemas.microsoft.com/ink/2010/main" type="paragraph" rotatedBoundingBox="20371,13916 22352,17672 20525,18636 18543,14880" alignmentLevel="1"/>
          </emma:interpretation>
        </emma:emma>
      </inkml:annotationXML>
      <inkml:traceGroup>
        <inkml:annotationXML>
          <emma:emma xmlns:emma="http://www.w3.org/2003/04/emma" version="1.0">
            <emma:interpretation id="{9E1F708D-E5BE-40A9-A591-0F8CBA301079}" emma:medium="tactile" emma:mode="ink">
              <msink:context xmlns:msink="http://schemas.microsoft.com/ink/2010/main" type="line" rotatedBoundingBox="20371,13916 22352,17672 20525,18636 18543,14880"/>
            </emma:interpretation>
          </emma:emma>
        </inkml:annotationXML>
        <inkml:traceGroup>
          <inkml:annotationXML>
            <emma:emma xmlns:emma="http://www.w3.org/2003/04/emma" version="1.0">
              <emma:interpretation id="{2DE49051-E095-409D-8FA3-64CD153232C2}" emma:medium="tactile" emma:mode="ink">
                <msink:context xmlns:msink="http://schemas.microsoft.com/ink/2010/main" type="inkWord" rotatedBoundingBox="20371,13916 22352,17672 20525,18636 18543,14880">
                  <msink:destinationLink direction="with" ref="{F3395F2B-1367-4C09-912C-E69939725535}"/>
                </msink:context>
              </emma:interpretation>
              <emma:one-of disjunction-type="recognition" id="oneOf0">
                <emma:interpretation id="interp0" emma:lang="en-US" emma:confidence="0.5">
                  <emma:literal>oi'.</emma:literal>
                </emma:interpretation>
                <emma:interpretation id="interp1" emma:lang="en-US" emma:confidence="0.5">
                  <emma:literal>ot: ?</emma:literal>
                </emma:interpretation>
                <emma:interpretation id="interp2" emma:lang="en-US" emma:confidence="0">
                  <emma:literal>or: ?</emma:literal>
                </emma:interpretation>
                <emma:interpretation id="interp3" emma:lang="en-US" emma:confidence="0">
                  <emma:literal>8 oz.: ?</emma:literal>
                </emma:interpretation>
                <emma:interpretation id="interp4" emma:lang="en-US" emma:confidence="0">
                  <emma:literal>oi:</emma:literal>
                </emma:interpretation>
              </emma:one-of>
            </emma:emma>
          </inkml:annotationXML>
          <inkml:trace contextRef="#ctx0" brushRef="#br0">2220 3217 254,'0'0'289,"-7"-15"-26,7 15-15,-12-7-21,12 7-19,-19 2-14,19-2-17,-18 8-13,10 2-10,-4 1-12,2 5-4,0 6-18,2 2-9,-1 0-16,5-1-6,3 4-9,1 2-10,1-3-9,-1 0-2,9-1-7,-1-6-2,4 4-8,0-10 2,3 3-5,3-2-5,4-2-5,-1 0-6,4-4-5,0-2-12,3-2-9,0-4-6,1-6-1,8-2-2,2-2-3,-4-4 5,-1 0-2,-7 0 1,7 1 0,-11-1 2,-3-1 3,-2-3-2,-1-3 6,-6 0 4,1-1 8,-5 2 9,-4-3 3,0 2 6,-6-1-1,-4-1 5,0 3-3,-5 2 1,-2-1-2,-4 5-3,-5-3-3,-2 4-6,0 3-4,-4 1-13,-6 2-16,6 3-23,0 0-36,-2 2-44,-3 8-47,6-2-42,3 4-61,0 5-191,1-1-500,3 3 222</inkml:trace>
          <inkml:trace contextRef="#ctx0" brushRef="#br0" timeOffset="466.0611">1676 4321 182,'0'0'288,"-10"-11"-14,2 6-9,8 5-10,-14-4-13,14 4-12,-12-4-18,12 4-12,0 0-15,-20 12-13,13-4-4,0 3-18,2 4-11,-2 4-13,1 3-15,1-1-6,3 5-17,-2 0 8,4 0-23,1 8-6,4-8-22,0 5-30,2-7-32,1-1-32,-1 2-44,5-2-46,-1-3-50,5 0-39,0-4-268,-4-5-537,2-2 238</inkml:trace>
          <inkml:trace contextRef="#ctx0" brushRef="#br0" timeOffset="719.1756">2758 4114 126,'11'-15'298,"1"3"-19,-4 3-17,-1-2-9,-3 5-24,-1 1-16,-3 5-14,0 0-10,0 0-7,0 0-9,8 19-7,-11 3-9,3 2-9,-5 8-16,1 6-13,1-5-11,0 1-12,0 2-4,7-3-13,-2 2-22,2 1-29,-3-4-26,4-8-26,-4 2-36,3-5-45,-4 3-49,0-2-42,2-6-71,-2-2-197,0-2-502,-2 2 222</inkml:trace>
          <inkml:trace contextRef="#ctx0" brushRef="#br0" timeOffset="10084.2538">1282 3632 27,'0'0'97,"0"0"-13,0 0-7,0 0-7,0 0-3,0 0-3,10 0-19,-10 0-10,0 0-10,0 0-18,0 0-23,0 0-41,0 0-31,11-6-95,-11 6 42</inkml:trace>
          <inkml:trace contextRef="#ctx0" brushRef="#br0" timeOffset="-406.0186">1060 3323 290,'0'0'282,"0"0"-24,-3-11-20,3 11-17,0 0-15,0 0-9,0 0-12,0 0-10,0 0-4,13 41-15,-8-17-12,1-2-13,1 3-20,0 11-5,1-4-5,2-1-16,-3-5-12,2 0-25,-2 0-28,6 5-30,-2-6-37,-4 1-41,4-2-64,3-2-28,-1-2-274,-2-6-492,0-1 219</inkml:trace>
          <inkml:trace contextRef="#ctx0" brushRef="#br0" timeOffset="-3035.8293">547 1039 61,'-3'-11'234,"3"11"-11,-7-10-9,7 10-12,0 0-16,-11-6-14,11 6-20,0 0-15,-13 2-14,13-2-9,0 0-4,-8 18 0,7-4-5,-2 1-10,3 6-4,0 1-12,3 3-4,-2 0-2,3 1-12,-1 6-4,2 4-6,2-1-4,3 1-5,-1-1-21,-1-1-29,2 3-38,1-3-40,3-1-42,-2-10-44,8 5-228,-8-5-432,1-1 191</inkml:trace>
          <inkml:trace contextRef="#ctx0" brushRef="#br0" timeOffset="-1931.984">814 1236 15,'0'0'108,"0"0"-4,3-10-5,-3 10-11,0 0 4,2-9-14,-2 9 2,0 0-8,2-12-3,-2 12 4,0 0-5,5-8 1,-5 8 3,0 0-5,2-9 1,-2 9-9,0 0 3,0 0-3,0 0 0,0 0-11,0 0 0,1-12-3,-1 12-4,0 0-6,0 0 0,0 0-6,0 0 7,0 0-2,0 0 3,0 0-3,0 0 1,-25 23 2,18-18-4,-4-1-2,1 5-1,-2 0-7,1-2-1,-1 1-1,1 0 0,2 0-4,-3-2 2,5 0-3,1 0-1,6-6 0,-12 8 3,5-4 0,7-4 4,-9 10 3,9-10 0,-7 4 0,7-4 1,0 0 1,-9 5 1,9-5-3,0 0-1,0 0 2,-9 4-5,9-4 0,0 0 0,0 0-1,0 0 1,0 0-5,0 0 1,0 0-4,0 0 1,0 0-1,0 0-2,-20-9 2,20 9-3,0 0-3,-7-8 1,7 8 1,-4-8-1,4 8-2,-6-8 3,6 8-1,-2-10 3,2 10 1,0 0 2,-6-14-5,6 14 4,-1-14-2,1 14 4,-3-11 3,3 11 7,3-14-4,-3 14 2,0-17 2,0 17 0,1-15 2,-1 15 6,-1-13 6,1 13 3,1-13 2,-1 13 2,-1-12-2,1 12 0,0 0-2,-3-15-3,3 15-4,0 0-5,0 0-2,0 0-3,-4-7-5,4 7 1,0 0-1,0 0-6,-17 25 0,9-10-2,-3 5 5,-2 3 1,2 3-4,-2 2 5,1 6-2,2 1-2,3-1 1,2 2 3,1-1-4,5-2 1,2 1-3,2-8 3,5 0-4,1 0 1,4 4-4,2-9 5,1 1-3,2-6-1,3-3-2,0 4 2,2-6 1,0-2-3,1-2-1,-1-3 1,-3-4-1,6-2-2,-4-4 3,2-2 1,-1 0-4,-1-5 4,1 1-1,-1-5-5,-5 2 3,1-5 2,-4 0 0,0-3-3,-9-1-5,-2 0 7,-5-8-9,-3 7 1,-5-1 1,-6-3 3,-3-1-3,-4 0 0,-2 2 1,-4 2-5,-2 3 7,-4 5-6,-3-2-5,-3 4 10,-3 2-3,-1 0 4,1 6-5,2 1-1,-1 3 0,5-1 2,8 5-1,5 0-15,5 6-21,5-3-22,1 3-16,5-2-21,3 4-22,6 4-22,7-1-23,7 6-36,16-2-30,6 3-247,4-2-516,1-3 229</inkml:trace>
          <inkml:trace contextRef="#ctx0" brushRef="#br0" timeOffset="-1551.9456">2009 1217 99,'7'-7'276,"2"1"-10,-5-1-12,1 1-19,-1-3-16,-4 9-20,0 0-21,0 0-18,-10-13-12,10 13-17,0 0-15,-24 7-9,15-1-6,-2 4-17,1 5-8,1 5-8,1 2-4,-2 1-9,3 3-8,3 7-1,3 3-5,2-2-1,2 0-7,0-8-1,2-1-4,5 2-2,0-4-1,1 0 0,7 0-6,-1-7-2,2 0 7,2-3-7,4-1-2,3-2 2,-6-6-1,3 0-3,2-7 3,-8 2-3,-4-3-2,8-4 2,-9-4-3,0 5 2,-2-5 1,-2-2 7,-3 0 4,-6-4 2,-1 3 3,-3-8-3,-8 4 1,-1-4 2,-9-5-6,-4 2-3,-6 2-1,2 2-2,-3-2-2,-3 4-1,2 3-4,2-1-3,-4 4-10,10 4-12,5 1-25,0 6-28,3 1-43,-1 4-35,2 2-43,0 3-40,0 3-59,-8 2-149,4 5-474,0 0 209</inkml:trace>
          <inkml:trace contextRef="#ctx0" brushRef="#br0" timeOffset="-1127.7905">846 2413 78,'1'-16'207,"3"1"-9,-1-1-3,0 0-4,-2 2-11,1 0-4,-2 2-8,0 12-9,-2-18-12,2 18-13,-1-9-13,1 9-13,0 0-8,-17 1-10,17-1-7,-15 16-7,5-4-2,-2 8-1,0 1-7,4-1-7,-2 6-3,2-2-2,1 4-7,2 6-1,3-9 0,4 0-6,-1 11-2,6-12-2,1-2-3,5 1-4,-1-1-1,6-4-5,3-3-3,3-5-4,0-3 6,1-5-1,0-2-3,2-2-1,1-2 0,-1-2-3,-4-4 1,2-2-9,-1-2 4,-6-3 0,-5 7-1,0-10 1,-6-2 2,-1 8-1,-5-9 6,-3 1 3,-7 0-2,-3-2 0,-5-6 5,-11 4-7,-2-3 10,-2 3-12,-2-5-2,-2 5-1,1-4-3,5 4-10,2 2-7,4 9-20,2 1-19,8 3-34,2 5-44,0-1-40,7 4-46,5 3-271,0 0-523,0 0 231</inkml:trace>
          <inkml:trace contextRef="#ctx0" brushRef="#br0" timeOffset="-742.4517">2205 2138 197,'0'0'255,"2"-16"-6,-2 16-7,-1-14-14,1 14-3,-1-13-18,1 13-14,-6-9-17,6 9-16,-11-5-18,11 5-12,0 0-12,-18 12-6,11-1-9,0 3-3,1 7-6,1 2-7,4 2-10,2 9-8,3 0-5,-1-6 1,7 6-14,-2 4-7,-1-4-20,3 3-31,-2-4-36,-1 2-41,3 3-45,-3-6-64,1 4-60,-2-11-198,0 9-488,-3-9 216</inkml:trace>
          <inkml:trace contextRef="#ctx0" brushRef="#br0" timeOffset="8510.1801">1049 2729 10,'5'-5'137,"-5"5"-30,7-5-22,-7 5-18,0 0-29,13-6-18,-13 6-23,11-3-75,-11 3-83,8-5 38</inkml:trace>
        </inkml:traceGroup>
      </inkml:traceGroup>
    </inkml:traceGroup>
  </inkml:traceGroup>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31:59.350"/>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ECA37D03-B26F-41F5-A23E-94AF8E4CAE67}" emma:medium="tactile" emma:mode="ink">
          <msink:context xmlns:msink="http://schemas.microsoft.com/ink/2010/main" type="writingRegion" rotatedBoundingBox="17101,7796 18701,14605 13830,15750 12229,8942"/>
        </emma:interpretation>
      </emma:emma>
    </inkml:annotationXML>
    <inkml:traceGroup>
      <inkml:annotationXML>
        <emma:emma xmlns:emma="http://www.w3.org/2003/04/emma" version="1.0">
          <emma:interpretation id="{8FC27301-0990-43DD-B1C3-2FD4B0331F19}" emma:medium="tactile" emma:mode="ink">
            <msink:context xmlns:msink="http://schemas.microsoft.com/ink/2010/main" type="paragraph" rotatedBoundingBox="17323,10354 17036,12251 16391,12153 16677,10257" alignmentLevel="2"/>
          </emma:interpretation>
        </emma:emma>
      </inkml:annotationXML>
      <inkml:traceGroup>
        <inkml:annotationXML>
          <emma:emma xmlns:emma="http://www.w3.org/2003/04/emma" version="1.0">
            <emma:interpretation id="{C1CA446C-C6C9-48B6-B428-EB4944B08F1A}" emma:medium="tactile" emma:mode="ink">
              <msink:context xmlns:msink="http://schemas.microsoft.com/ink/2010/main" type="line" rotatedBoundingBox="17323,10354 17036,12251 16391,12153 16677,10257">
                <msink:destinationLink direction="with" ref="{2228892A-714B-4E35-8F0A-557C213D11AE}"/>
              </msink:context>
            </emma:interpretation>
          </emma:emma>
        </inkml:annotationXML>
        <inkml:traceGroup>
          <inkml:annotationXML>
            <emma:emma xmlns:emma="http://www.w3.org/2003/04/emma" version="1.0">
              <emma:interpretation id="{E7CB5E99-9D94-46EE-B30A-02355DF0A21C}" emma:medium="tactile" emma:mode="ink">
                <msink:context xmlns:msink="http://schemas.microsoft.com/ink/2010/main" type="inkWord" rotatedBoundingBox="16704,10772 16819,10266 17228,10359 17113,10865"/>
              </emma:interpretation>
              <emma:one-of disjunction-type="recognition" id="oneOf0">
                <emma:interpretation id="interp0" emma:lang="en-US" emma:confidence="0.5">
                  <emma:literal>.</emma:literal>
                </emma:interpretation>
                <emma:interpretation id="interp1" emma:lang="en-US" emma:confidence="0">
                  <emma:literal>&amp;</emma:literal>
                </emma:interpretation>
                <emma:interpretation id="interp2" emma:lang="en-US" emma:confidence="0">
                  <emma:literal>°</emma:literal>
                </emma:interpretation>
                <emma:interpretation id="interp3" emma:lang="en-US" emma:confidence="0">
                  <emma:literal>I</emma:literal>
                </emma:interpretation>
                <emma:interpretation id="interp4" emma:lang="en-US" emma:confidence="0">
                  <emma:literal>o</emma:literal>
                </emma:interpretation>
              </emma:one-of>
            </emma:emma>
          </inkml:annotationXML>
          <inkml:trace contextRef="#ctx0" brushRef="#br0">12689 8503 139,'0'0'148,"0"0"-2,0 0-11,-7-12-6,7 12-6,0 0-2,-3-12-11,3 12-3,0 0-6,0 0-6,-3-10-2,3 10-2,0 0-2,0 0-7,-5-8-9,5 8-8,0 0-6,0 0-7,0 0-4,0 0-1,0 0-1,-20 12-1,12 1 21,1 2-2,-6 4 1,2 4 0,-3-1-2,-1 11-2,-3 0 1,0-1-9,1 2-2,-1-3-6,-1 1-7,5 0-1,-2-10-2,4 1-1,2-3-3,0-4 0,2-3 0,3 0 4,-1-5 9,0 1 7,4-4 14,2-5 7,0 0 3,-9 9-4,9-9-5,0 0-5,0 0-7,0 0-3,0 0-6,10-41-2,-7 25-5,5-6-3,-4 1-1,2-3-9,1-1-3,1 1 0,-2-2 6,2-7-10,-1 2-10,-1 5 6,-1 2-2,1-2-10,-1 4 14,-2 5-6,1 2-2,-2 0-3,2 0 4,-3 3-3,3 3-4,-4 9 1,5-15-6,-5 15 3,4-9-4,-4 9 1,4-7-6,-4 7 7,0 0-5,0 0 4,0 0 4,14 24-5,-11-8 2,6 0 3,-3 6-5,2 1 3,2 3 2,4 5-1,-2 1 4,0-10-4,-3-1 5,5 1-3,0-4 3,1-1-1,3-4-13,3 3-19,-7-9-13,2 4-22,0-5-27,6 3-30,-8-1-27,0-2-31,2 0-43,-4-3-70,-2 0-180,0 1-508,-2-2 225</inkml:trace>
        </inkml:traceGroup>
        <inkml:traceGroup>
          <inkml:annotationXML>
            <emma:emma xmlns:emma="http://www.w3.org/2003/04/emma" version="1.0">
              <emma:interpretation id="{D351A768-FBE6-46F8-B787-CCAB93B20B9C}" emma:medium="tactile" emma:mode="ink">
                <msink:context xmlns:msink="http://schemas.microsoft.com/ink/2010/main" type="inkWord" rotatedBoundingBox="16329,11890 17108,11685 17177,11951 16398,12155"/>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795.2424">12085 10295 60,'0'0'225,"0"0"-10,6 9-12,-6-9-11,0 0-5,0 0-6,1 9 0,-1-9-1,0 0-5,0 0-3,0 0-15,0 0 2,0 0-11,0 0-16,0 0-8,0 0-11,0 0-16,0 0-22,6-29-5,-4 18-9,-4-2-1,4-2 1,0 0-6,-2-1-10,1-1-1,1 0-6,0-4-1,1 2-2,1-2-6,-1 6-1,1-1 2,0 2 0,1-1 1,-1 4-3,1-1-6,2 5-1,-3-2-2,5 2-8,1 3 2,-2 2-4,-8 2-1,24-6 1,-9 8-4,2 2 5,1 0-3,2 3 0,4 4 3,0 0-6,-3 1 0,2 0-1,-9-2-1,7 2 4,-1 2-5,-5-6 4,2-1 0,-4 2 2,3-3-1,-7 1-4,7-4 4,-5-3 0,4 0-3,2-3-1,-2-1 1,2-1 1,0-4 0,3-2 0,0-3 4,-2 2-3,0-3-4,-1-1 4,-2 0-4,2-2 4,-5 1-2,2-1-7,-3-3-7,-2 8-20,3-5-18,-3 5-23,-3 0-20,0 3-27,-3 4-29,-3 6-31,5-10-26,-5 10-43,0 0-212,0 0-497,0 0 219</inkml:trace>
        </inkml:traceGroup>
      </inkml:traceGroup>
    </inkml:traceGroup>
    <inkml:traceGroup>
      <inkml:annotationXML>
        <emma:emma xmlns:emma="http://www.w3.org/2003/04/emma" version="1.0">
          <emma:interpretation id="{6FD01281-E6A8-43E9-823A-C31810409AAF}" emma:medium="tactile" emma:mode="ink">
            <msink:context xmlns:msink="http://schemas.microsoft.com/ink/2010/main" type="paragraph" rotatedBoundingBox="16331,12723 18385,12734 18380,13643 16326,13632" alignmentLevel="3"/>
          </emma:interpretation>
        </emma:emma>
      </inkml:annotationXML>
      <inkml:traceGroup>
        <inkml:annotationXML>
          <emma:emma xmlns:emma="http://www.w3.org/2003/04/emma" version="1.0">
            <emma:interpretation id="{00BF4099-7D1F-42BB-A7CF-24C2453E6228}" emma:medium="tactile" emma:mode="ink">
              <msink:context xmlns:msink="http://schemas.microsoft.com/ink/2010/main" type="line" rotatedBoundingBox="16331,12723 18385,12734 18380,13643 16326,13632">
                <msink:destinationLink direction="with" ref="{2228892A-714B-4E35-8F0A-557C213D11AE}"/>
              </msink:context>
            </emma:interpretation>
          </emma:emma>
        </inkml:annotationXML>
        <inkml:traceGroup>
          <inkml:annotationXML>
            <emma:emma xmlns:emma="http://www.w3.org/2003/04/emma" version="1.0">
              <emma:interpretation id="{34527F95-5745-4C56-8148-7D5E169F79D3}" emma:medium="tactile" emma:mode="ink">
                <msink:context xmlns:msink="http://schemas.microsoft.com/ink/2010/main" type="inkWord" rotatedBoundingBox="16331,12723 17356,12729 17351,13638 16326,13632"/>
              </emma:interpretation>
              <emma:one-of disjunction-type="recognition" id="oneOf2">
                <emma:interpretation id="interp10" emma:lang="en-US" emma:confidence="0.5">
                  <emma:literal>&amp;</emma:literal>
                </emma:interpretation>
                <emma:interpretation id="interp11" emma:lang="en-US" emma:confidence="0">
                  <emma:literal>q</emma:literal>
                </emma:interpretation>
                <emma:interpretation id="interp12" emma:lang="en-US" emma:confidence="0">
                  <emma:literal>x</emma:literal>
                </emma:interpretation>
                <emma:interpretation id="interp13" emma:lang="en-US" emma:confidence="0">
                  <emma:literal>a</emma:literal>
                </emma:interpretation>
                <emma:interpretation id="interp14" emma:lang="en-US" emma:confidence="0">
                  <emma:literal>¢</emma:literal>
                </emma:interpretation>
              </emma:one-of>
            </emma:emma>
          </inkml:annotationXML>
          <inkml:trace contextRef="#ctx0" brushRef="#br0" timeOffset="2788.2396">12655 10945 67,'0'0'173,"5"-12"-15,-5 12-3,4-15-13,-4 15-4,1-11-3,-1 11-8,1-10-6,-1 10-7,0 0-13,0 0-9,0 0-8,-6-12-11,6 12-4,0 0-10,-20 3-5,20-3-5,-31 8-1,6-1-7,-2 4-3,-11 1-1,1 1-3,-1-1-3,0 0-8,-1 2 2,2 2-3,-3-1 5,3-3-6,0 2 3,3-1 1,9 0-1,-2-1 7,4-5-6,4 4-4,2-2 1,5-3 2,1 2-7,5-1-2,-1 0-3,1-3 4,6-4-5,-7 15 4,6-7 3,1-8-3,3 18-1,5-5 6,2-1 0,9 3-2,5 3 0,8 0-2,4 1 0,6 3 0,2 2-2,19 2-1,-16-4-3,20 4 1,-20-7-3,17 7 4,-14-7-5,-1-1 2,1 2-1,-2-3-7,-1 1-12,-3 1-20,-1-1-11,-5-3-20,0 6-28,-8-3-30,-6-5-25,-5 1-77,-8-3-126,3-1-375,-3-2 167</inkml:trace>
          <inkml:trace contextRef="#ctx0" brushRef="#br0" timeOffset="2277.5104">12246 11777 24,'0'0'109,"0"0"-23,0 0-9,0 0-7,0 0-8,0 0 1,0 0-23,0 0-10,0 0-19,0 0-39,0 0-63,0 0-98,0 0 43</inkml:trace>
          <inkml:trace contextRef="#ctx0" brushRef="#br0" timeOffset="2028.4756">12800 11057 55,'13'0'98,"-13"0"0,0 0-3,13 0 1,-13 0 5,0 0 6,12 0-9,-12 0 7,0 0-5,0 0-2,0 0-6,0 0-2,0 0-6,0 0-5,0 0 0,0 0 7,0 0-3,0 0-4,-20 22-1,5-11 1,-6-2-5,-3 3-4,-12 0-1,-1 3 1,-5 1-6,2 1-6,-6 0 2,4-4-2,-1 2-4,0 5-3,6-6-3,3 2-3,11-9 1,1 1-5,8 0-4,5-1 0,-4 0-4,5-1-1,4 2-4,1 2 3,0 0-3,3-10-2,11 19 3,2-5-6,5-2-1,8 2 2,10 4-3,5-6-1,5 4-7,1-4 0,-1 0 1,1-1 1,2-5 0,-2 1-7,0 3-6,-5-7-19,-14 0-20,9 0-26,-7 3-22,-5-4-20,-2 2-32,-5 0-14,-2-2-47,-5 2-197,-3-2-427,-8-2 189</inkml:trace>
        </inkml:traceGroup>
        <inkml:traceGroup>
          <inkml:annotationXML>
            <emma:emma xmlns:emma="http://www.w3.org/2003/04/emma" version="1.0">
              <emma:interpretation id="{C375B80F-31AC-491A-AB98-05ADFE0C304A}" emma:medium="tactile" emma:mode="ink">
                <msink:context xmlns:msink="http://schemas.microsoft.com/ink/2010/main" type="inkWord" rotatedBoundingBox="18024,12836 18385,12838 18382,13315 18021,13313"/>
              </emma:interpretation>
              <emma:one-of disjunction-type="recognition" id="oneOf3">
                <emma:interpretation id="interp15" emma:lang="en-US" emma:confidence="0.5">
                  <emma:literal>2</emma:literal>
                </emma:interpretation>
                <emma:interpretation id="interp16" emma:lang="en-US" emma:confidence="0">
                  <emma:literal>Z</emma:literal>
                </emma:interpretation>
                <emma:interpretation id="interp17" emma:lang="en-US" emma:confidence="0">
                  <emma:literal>z</emma:literal>
                </emma:interpretation>
                <emma:interpretation id="interp18" emma:lang="en-US" emma:confidence="0">
                  <emma:literal>1</emma:literal>
                </emma:interpretation>
                <emma:interpretation id="interp19" emma:lang="en-US" emma:confidence="0">
                  <emma:literal>I</emma:literal>
                </emma:interpretation>
              </emma:one-of>
            </emma:emma>
          </inkml:annotationXML>
          <inkml:trace contextRef="#ctx0" brushRef="#br0" timeOffset="3404.3041">13747 11112 181,'0'0'199,"-9"-8"-7,9 8-13,-6-8-11,6 8-9,-4-10-2,4 10-13,-4-13-3,4 13-9,0-12-13,0 12-13,4-15-10,0 8-11,4 0-10,2-3-9,3 2-3,2 5-8,3-5-13,-3 5 4,2-1-10,-2 3 0,1 2-10,-3 2 4,4 1-4,-7 4-3,2 2 1,-2 4-5,1-1-1,-4 9 5,-5 1-3,-1 1 2,-4 2-3,-4 6 2,-5 1-1,-4 0 3,-2 1-3,-2-2 4,-4-4 0,0 2 3,6-13 1,1 1 2,1 0-2,5-6 5,-3-3-2,4 0 4,3-5-11,1 1 10,6-5-4,-6 10 0,6-10-4,0 0 2,0 0-5,0 0-10,29 5-15,-8-8-22,6-2-26,1 0-26,7-3-37,7 3-31,-3-1-24,0-1-68,-3-2-175,1-1-446,-9 3 197</inkml:trace>
        </inkml:traceGroup>
      </inkml:traceGroup>
    </inkml:traceGroup>
    <inkml:traceGroup>
      <inkml:annotationXML>
        <emma:emma xmlns:emma="http://www.w3.org/2003/04/emma" version="1.0">
          <emma:interpretation id="{76289AC1-5341-452A-B14A-692AB0AA27FD}" emma:medium="tactile" emma:mode="ink">
            <msink:context xmlns:msink="http://schemas.microsoft.com/ink/2010/main" type="paragraph" rotatedBoundingBox="16626,13950 18437,13995 18410,15070 16599,15024" alignmentLevel="4"/>
          </emma:interpretation>
        </emma:emma>
      </inkml:annotationXML>
      <inkml:traceGroup>
        <inkml:annotationXML>
          <emma:emma xmlns:emma="http://www.w3.org/2003/04/emma" version="1.0">
            <emma:interpretation id="{DA2CE440-54FE-4EEE-9803-58EBF2B4471B}" emma:medium="tactile" emma:mode="ink">
              <msink:context xmlns:msink="http://schemas.microsoft.com/ink/2010/main" type="line" rotatedBoundingBox="16626,13950 18437,13995 18410,15070 16599,15024">
                <msink:destinationLink direction="with" ref="{2228892A-714B-4E35-8F0A-557C213D11AE}"/>
              </msink:context>
            </emma:interpretation>
          </emma:emma>
        </inkml:annotationXML>
        <inkml:traceGroup>
          <inkml:annotationXML>
            <emma:emma xmlns:emma="http://www.w3.org/2003/04/emma" version="1.0">
              <emma:interpretation id="{9259BDA8-3EDD-4AB1-9EF1-6DF30CCDEB2C}" emma:medium="tactile" emma:mode="ink">
                <msink:context xmlns:msink="http://schemas.microsoft.com/ink/2010/main" type="inkWord" rotatedBoundingBox="16626,13950 18437,13995 18410,15070 16599,15024"/>
              </emma:interpretation>
              <emma:one-of disjunction-type="recognition" id="oneOf4">
                <emma:interpretation id="interp20" emma:lang="en-US" emma:confidence="0.5">
                  <emma:literal>52</emma:literal>
                </emma:interpretation>
                <emma:interpretation id="interp21" emma:lang="en-US" emma:confidence="0">
                  <emma:literal>5.2</emma:literal>
                </emma:interpretation>
                <emma:interpretation id="interp22" emma:lang="en-US" emma:confidence="0">
                  <emma:literal>7.2</emma:literal>
                </emma:interpretation>
                <emma:interpretation id="interp23" emma:lang="en-US" emma:confidence="0.5">
                  <emma:literal>7, 2</emma:literal>
                </emma:interpretation>
                <emma:interpretation id="interp24" emma:lang="en-US" emma:confidence="0">
                  <emma:literal>72</emma:literal>
                </emma:interpretation>
              </emma:one-of>
            </emma:emma>
          </inkml:annotationXML>
          <inkml:trace contextRef="#ctx0" brushRef="#br0" timeOffset="5524.9257">12323 12117 35,'0'0'122,"0"0"1,-6-9-7,6 9-6,0 0-3,0 0-4,0 0-3,0 0-8,0 0-12,0 0-7,0 0-4,0 0-5,0 0-9,0 0-6,0 0-1,0 0-6,0 0 1,0 0 1,0 0-8,0 0 7,35 14 2,-18-7-2,6 1 1,11 6-1,1-2-4,4 1-5,5 0 5,2 2-5,0-1-6,21 1-3,-20 3-2,-1-6-2,1 1-2,-2 1 0,-4-2-1,-2 2-2,-1 0-5,-13-6 3,-3 0-12,3 2-9,-9-4-16,0 2-9,-3-3-21,-2-2-14,-3 1-28,2 2-21,-2-3-49,-8-3-88,13 2-272,-13-2 120</inkml:trace>
          <inkml:trace contextRef="#ctx0" brushRef="#br0" timeOffset="4651.0861">12454 12460 57,'0'0'118,"0"0"3,0 0-17,0 0 2,0 0-9,-7-9-8,7 9-4,0 0-3,-4-8-1,4 8-9,0 0-3,0 0-7,-7-8-4,7 8 0,0 0 5,0 0-4,-6-8 1,6 8-1,0 0 2,-7-8 1,7 8-3,0 0 1,-7-6-3,7 6-1,0 0 0,-8-9-1,8 9-3,0 0 1,-7-8-7,7 8-5,0 0 0,0 0-6,0 0-3,-6-6-4,6 6 0,0 0-5,0 0 5,0 0 1,0 0 6,18 19 0,-7-12 1,8-1-1,7 2-1,10 5-3,2-3-5,-1-2 2,5 6-6,-3-4-2,-2 0-2,2-2-3,-11-4-1,-1-1-2,2 4 4,-3-2-1,1 0-4,-5 0 1,-4-4-2,-1 2-2,-3 2-5,-7-4 2,2 3 0,-9-4-2,13 11 1,-8-9-3,1 5 0,-6-7 3,0 0 1,-10 23-3,2-9 4,-13-2 0,2 9-5,-8 2 3,-8 3-9,2-3-1,-7 3 3,-2 0 1,-4 0-2,3-4 2,-2 1-1,1 1 0,4-4-1,6-4 2,2 3-1,9-7 0,0-2-10,9 0-19,2-2-11,1 0-22,4-2-20,1 0-22,6-6-13,-1 11-17,1-11-27,0 0-35,12 11-115,-1-11-339,3 1 150</inkml:trace>
          <inkml:trace contextRef="#ctx0" brushRef="#br0" timeOffset="4893.173">13070 12874 42,'10'-3'176,"-10"3"-1,0 0 0,0 0-4,0 0-4,0 0-6,-27 27-9,5-12-11,-2-2-13,-9 6-8,-3 4-11,-2-3-13,3 2-10,-2 0-7,3-4-8,0 1-2,2-1-11,8-2-3,2-3-11,1 1-13,3-1-18,3-4-17,-1 1-18,7-3-22,-3 2-21,5-4-20,2 2-15,5-7-20,0 0-24,0 0-146,0 0-313,0 0 139</inkml:trace>
          <inkml:trace contextRef="#ctx0" brushRef="#br0" timeOffset="5959.9603">13604 12493 131,'0'0'204,"0"0"-20,0 0-17,0 0-7,0 0-13,0 0-14,0 0-13,0 0-10,1-36-15,8 30-10,2 0-7,6 0-12,-4 5-4,4-2-5,1 3-7,-2 0-6,2 0-3,0 3-7,-2 4-3,0-3-5,0 4 0,-6-2-3,0 5-3,-2 2 0,-4-1 0,-2-1 4,-4 6-2,-3-3 3,-8 7-1,-1 3 1,-5-6-3,-6 7 2,-4 4-2,-1-2-3,0-3-3,-1 1 2,3-3-3,5-4 3,3-5-3,4-2 4,3-1-1,1-5 5,0 5 9,6-6-2,0-1-1,6-3-2,0 0 3,0 0-3,11 15 1,6-13-4,8 0-1,1-4-2,5 2 1,6 0-5,2-6-4,2 2-7,0-3-16,0 0-16,0 0-17,1 1-24,-1-3-32,0-1-22,1-1-37,-7-1-52,-7 2-137,-3 0-375,-5-1 166</inkml:trace>
        </inkml:traceGroup>
      </inkml:traceGroup>
    </inkml:traceGroup>
    <inkml:traceGroup>
      <inkml:annotationXML>
        <emma:emma xmlns:emma="http://www.w3.org/2003/04/emma" version="1.0">
          <emma:interpretation id="{E818B10A-8A6F-4980-8E65-F4768AAE2D51}" emma:medium="tactile" emma:mode="ink">
            <msink:context xmlns:msink="http://schemas.microsoft.com/ink/2010/main" type="paragraph" rotatedBoundingBox="12270,8932 13234,13033 13193,13042 12229,8942" alignmentLevel="1"/>
          </emma:interpretation>
        </emma:emma>
      </inkml:annotationXML>
      <inkml:traceGroup>
        <inkml:annotationXML>
          <emma:emma xmlns:emma="http://www.w3.org/2003/04/emma" version="1.0">
            <emma:interpretation id="{32784179-29BB-4D5E-BE65-3C5A6477FE75}" emma:medium="tactile" emma:mode="ink">
              <msink:context xmlns:msink="http://schemas.microsoft.com/ink/2010/main" type="inkBullet" rotatedBoundingBox="12249,8937 12255,8962 12240,8965 12235,8941"/>
            </emma:interpretation>
            <emma:one-of disjunction-type="recognition" id="oneOf5">
              <emma:interpretation id="interp25" emma:lang="en-US" emma:confidence="1">
                <emma:literal>.</emma:literal>
              </emma:interpretation>
              <emma:interpretation id="interp26" emma:lang="en-US" emma:confidence="0">
                <emma:literal>,</emma:literal>
              </emma:interpretation>
              <emma:interpretation id="interp27" emma:lang="en-US" emma:confidence="0">
                <emma:literal>:</emma:literal>
              </emma:interpretation>
              <emma:interpretation id="interp28" emma:lang="en-US" emma:confidence="0">
                <emma:literal>s</emma:literal>
              </emma:interpretation>
              <emma:interpretation id="interp29" emma:lang="en-US" emma:confidence="0">
                <emma:literal>;</emma:literal>
              </emma:interpretation>
            </emma:one-of>
          </emma:emma>
        </inkml:annotationXML>
        <inkml:trace contextRef="#ctx0" brushRef="#br0" timeOffset="11558.4686">7946 7120 65,'0'0'76,"-3"-8"-6,3 8-7,0 0-17,-10-8-17,10 8-27,0 0-61,0 0-63,-7-5 28</inkml:trace>
      </inkml:traceGroup>
      <inkml:traceGroup>
        <inkml:annotationXML>
          <emma:emma xmlns:emma="http://www.w3.org/2003/04/emma" version="1.0">
            <emma:interpretation id="{C3050058-E78D-4101-ADAE-5C39FD0EEA57}" emma:medium="tactile" emma:mode="ink">
              <msink:context xmlns:msink="http://schemas.microsoft.com/ink/2010/main" type="line" rotatedBoundingBox="12768,11053 13234,13033 13193,13042 12728,11063">
                <msink:destinationLink direction="with" ref="{2228892A-714B-4E35-8F0A-557C213D11AE}"/>
              </msink:context>
            </emma:interpretation>
          </emma:emma>
        </inkml:annotationXML>
        <inkml:traceGroup>
          <inkml:annotationXML>
            <emma:emma xmlns:emma="http://www.w3.org/2003/04/emma" version="1.0">
              <emma:interpretation id="{6C44468A-EA8B-4F79-A107-147CD902C049}" emma:medium="tactile" emma:mode="ink">
                <msink:context xmlns:msink="http://schemas.microsoft.com/ink/2010/main" type="inkWord" rotatedBoundingBox="12768,11053 12773,11071 12768,11072 12764,11055"/>
              </emma:interpretation>
              <emma:one-of disjunction-type="recognition" id="oneOf6">
                <emma:interpretation id="interp30" emma:lang="en-US" emma:confidence="0.5">
                  <emma:literal>-</emma:literal>
                </emma:interpretation>
                <emma:interpretation id="interp31" emma:lang="en-US" emma:confidence="0">
                  <emma:literal>.</emma:literal>
                </emma:interpretation>
                <emma:interpretation id="interp32" emma:lang="en-US" emma:confidence="0">
                  <emma:literal>_</emma:literal>
                </emma:interpretation>
                <emma:interpretation id="interp33" emma:lang="en-US" emma:confidence="0">
                  <emma:literal>,</emma:literal>
                </emma:interpretation>
                <emma:interpretation id="interp34" emma:lang="en-US" emma:confidence="0">
                  <emma:literal>:</emma:literal>
                </emma:interpretation>
              </emma:one-of>
            </emma:emma>
          </inkml:annotationXML>
          <inkml:trace contextRef="#ctx0" brushRef="#br0" timeOffset="11788.2739">8455 9213 3,'5'10'45,"-5"-10"-53,4 6-9,-4-6 3</inkml:trace>
        </inkml:traceGroup>
        <inkml:traceGroup>
          <inkml:annotationXML>
            <emma:emma xmlns:emma="http://www.w3.org/2003/04/emma" version="1.0">
              <emma:interpretation id="{56B30D2D-0F34-45BB-9B89-F1CCFE53028B}" emma:medium="tactile" emma:mode="ink">
                <msink:context xmlns:msink="http://schemas.microsoft.com/ink/2010/main" type="inkWord" rotatedBoundingBox="13200,13024 13204,13040 13193,13042 13190,13027"/>
              </emma:interpretation>
              <emma:one-of disjunction-type="recognition" id="oneOf7">
                <emma:interpretation id="interp35" emma:lang="en-US" emma:confidence="0.5">
                  <emma:literal>.</emma:literal>
                </emma:interpretation>
                <emma:interpretation id="interp36" emma:lang="en-US" emma:confidence="0">
                  <emma:literal>/</emma:literal>
                </emma:interpretation>
                <emma:interpretation id="interp37" emma:lang="en-US" emma:confidence="0">
                  <emma:literal>,</emma:literal>
                </emma:interpretation>
                <emma:interpretation id="interp38" emma:lang="en-US" emma:confidence="0">
                  <emma:literal>)</emma:literal>
                </emma:interpretation>
                <emma:interpretation id="interp39" emma:lang="en-US" emma:confidence="0">
                  <emma:literal>$</emma:literal>
                </emma:interpretation>
              </emma:one-of>
            </emma:emma>
          </inkml:annotationXML>
          <inkml:trace contextRef="#ctx0" brushRef="#br0" timeOffset="12042.373">8882 11185 20,'0'0'139,"0"0"-39,0 0-42,11 2-69,-11-2-40,0 0-56,0 0 25</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48.171"/>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B42588A8-1175-46A2-8033-E6FF39F89F93}" emma:medium="tactile" emma:mode="ink">
          <msink:context xmlns:msink="http://schemas.microsoft.com/ink/2010/main" type="inkDrawing" rotatedBoundingBox="18241,12515 25364,13043 24906,19236 17783,18709" semanticType="underline" shapeName="Other">
            <msink:sourceLink direction="with" ref="{F3F1C0B6-D58D-4AF9-99C4-D7CE0B045359}"/>
            <msink:sourceLink direction="with" ref="{BFBFA554-798B-4972-A3AB-36EC4BE961C3}"/>
            <msink:sourceLink direction="with" ref="{E5C4C331-AD6C-4D0D-B651-3BE989CCD322}"/>
            <msink:destinationLink direction="with" ref="{27F1CAAC-974E-4F1B-8670-A2F81D9C5819}"/>
          </msink:context>
        </emma:interpretation>
      </emma:emma>
    </inkml:annotationXML>
    <inkml:trace contextRef="#ctx0" brushRef="#br0">34 90 129,'0'0'127,"-6"-14"-12,2 7-15,4 7 11,-3-15-4,2 7-2,1 8-13,-4-14 3,4 14-1,-2-11-2,2 11-1,-4-11-6,4 11-1,0 0-6,0 0-4,0 0-9,-4-11-2,4 11-8,0 0-7,0 0-6,0 0-4,0 0-8,0 0-1,0 0-2,0 0-2,0 0-2,-9 26-3,8-12 3,2 3-10,1 4 9,1 5 3,-2 12 4,0 0 2,4 2 11,2 7 4,1 17 6,0 5-2,1-2 5,-3 10-3,7 30-9,0 1-5,-7-29 1,4 38-4,-3-1 3,4-4-4,2 13 0,1-2 5,-7 0-8,8 5-5,-1 3-1,0-5-3,-3-2 1,3-4-4,-4-7 1,3 3-6,-4-3 7,-1-34-2,6 40 1,-1 2 1,-8-44-1,8 36 1,-8-36 3,1-1 1,1 5 1,1-4-4,-5-2 5,9 33-2,-5-40-4,0-3 1,2 3 1,0-6-6,-3 3-4,1-4 1,1-14-6,-1-1 15,2-3-6,-2 5-1,-2-6-2,3 1 0,-6-3-6,8-3-4,-9-1-18,5-5-18,-6-5-11,0-4-23,0-1-18,1-5-25,-1-2-23,3-2-25,-3-4-34,0-8-43,-4 12-165,4-12-430,0 0 190</inkml:trace>
    <inkml:trace contextRef="#ctx0" brushRef="#br0" timeOffset="2516.316">27-469 31,'0'0'115,"0"0"-15,0 0-9,0 0-9,0 0-11,0 0 1,0 0-12,-3 10 10,3-10-16,0 0 8,0 0-1,0 0-8,0 0 2,15 11 6,-15-11-1,10 5 4,0-3-4,-2 1-4,9-2-6,-3 3-2,11-4-1,-2 2 2,4-2-9,2 0-5,7-2 0,6-2-1,2 4 5,2-4-2,3 0-1,1-2-1,21 0 4,-2-4-3,4 1-1,-2 1-2,2-4 1,3 1-2,1 0 3,0-3 0,2-1-4,6 0 3,35 0-1,-41 3-5,2-2 1,1 3-1,4 0-2,-5 3-4,1-2 2,1 1-4,-2 3 0,-5-2-1,4-2-7,-7 4 0,0 1 0,-20 2 1,20-4-11,-3 2 8,-1 2-2,-17 3-8,-1-3 4,22 5 5,-4-1-6,3 2-4,-17 1 7,20 0 0,-4-2 2,-18 0-5,18-2-3,-17 2 6,14 0-2,-18 0 3,3 2-2,-3-2-2,1 2 3,-3-4 0,-1 5-7,2-5 1,-2 0 1,2 5 2,1-2 2,-6 0-2,5-3-4,-5 0 7,4-3-3,-9 6-4,4-3 5,4 0-5,-2 0 2,-2 2-2,-3-1 3,3-1 2,-1 3-5,-3-1 0,0-2 3,0 0 1,0 6-2,-10-9-2,9 6 5,-1-2-2,-8 2-3,9-3 4,1 0-2,1 0 0,0-4 3,1 1-6,-6 2 0,6 1 2,1 0 5,-3-4-4,3 1 1,1 5 1,-1-4-6,-1 1 4,1-1-1,1-1 1,-1 2 3,-2 1-2,6-2-2,-1 0 0,-1-1 2,5 1 0,-5 0-3,4-1 4,-8 1 0,6 2-4,-6-1 2,2-2 0,-6-1 0,-5 3-3,-5 0-1,5 1 3,-9-2-9,4 1 12,-5-2-1,-3-1-6,0 2 7,-5 2-3,-3-4 2,1 3 1,4-2-3,-8-1 2,4 2-2,0 0 2,3-2-2,3 1 0,-3 0-2,3-1 2,-2 3 0,-5-3-2,2 1 3,2 1 0,1-3-4,-5 2 2,4-1-3,1 0 6,1 1-4,-4-1 6,-4 2-8,2-2 6,0-1-1,1 5-1,-11 0 5,15-3-4,-15 3 5,9-5 0,-9 5-1,9-3-1,-9 3 0,0 0-6,12-4 4,-12 4 0,0 0-1,0 0 3,0 0-1,0 0-2,12 0 3,-12 0-2,0 0-2,0 0-1,0 0 3,0 0 0,0 0-1,0 0-10,0 0 8,0 0 1,0 0-2,0 0-1,0 0 3,0 0-1,6 10 2,-6-10-1,0 0 0,-5 20-3,5-20 0,-4 21 6,1-10-3,-3 7 4,0-3-3,0 6-2,1 8 1,1 4-1,4 2 4,-3 1-1,3 1-3,0 4 2,-3 2-1,6 2 1,-3 1 3,1 17-5,5 0 14,-1-1-5,-2 5 4,6-5 5,3 0 5,1 3 0,5-2 3,-3 3-2,6 4 0,0 0 2,4 7-1,-4-2-2,9-2-1,-6 3-12,-1 1 0,8-4 0,-6 0-3,-1-4 0,-3-2 1,2-5 4,-1-5-6,-6-13-1,-2 3 1,4-4-3,-6 0 2,1 4 0,-1-8 2,-1 5-2,-4 0-1,-1-4 2,-6-2-4,0 3 1,0-4 2,0-1-2,0 0 2,-3-3-2,0-7 3,3 2 4,-2 3 2,-1-4 3,1 5 4,2 4 0,-5-10 1,2 0-5,0 8-1,-2-1-2,3-7-2,-3 1 0,5 6 4,-3 2-3,-1-2-1,2-7-2,1 1 1,-2 6-3,1 0 4,-1-6-4,3 7-2,0-5 4,0 3 1,-3-5-2,3 6 2,0 5-5,3-4 3,-3 1 0,0 3 7,5-1-3,-1 1-1,-1 3-1,0-1 4,0 4-1,2 0-5,0-3 0,-3 2 6,1-3-5,0-2 4,2 1-4,-5-3-4,0 1 3,0-5 1,0 5-1,2-1-1,3-4 1,1 3 2,-6-3 1,6 1-1,-5-8-2,5 8 4,-1 1-5,-2-9 2,1-1-1,-3 0-3,4 1 4,0 1-5,-2-1 1,-3-2-1,0 1-1,0 1 4,0-3-1,-3 3-2,-2 1 0,0-2 10,0-1-3,-1 2 1,1 1 0,-2-3-2,4 2-5,-8-3 1,4 1 7,-1 1-2,3-5-3,-3 5-3,-2-6-2,5 0 3,-2 2 0,1 1-2,1-5-1,5 2 0,-3 1 2,-3 2-3,2 0 1,-1-5 2,2 6 0,-4-3-4,4 2 1,-3-2-3,1 3 0,1 0 0,-2 0-6,-2 11 3,-2-11-5,3 1 1,-1 2-5,2-6 1,-3 6-9,-4-4 2,5-7-1,-8 6 1,7-1 2,-3-1 2,0-4 0,1-4-2,-2 2 5,4-7 2,-5 5-2,1-2 3,1 0-3,-1 0 5,-2 1 1,4-2-3,-7 1 4,5 0 5,-5-2-5,0 0 2,0 3 1,0-3-1,-3 5 4,-3 0-6,-1 3 1,4-4 0,-6 1 3,3-2 2,-3 0-1,2 0 1,0 4 1,2-2-3,-13 0 1,9 0 1,2-2-1,-1 3 5,-2-3-6,-8 0-9,-5 0-1,1-2 4,5 2 2,-6 1 0,-3-2-3,3 5 5,-5-5-2,-2-4 1,5 7 2,-8-4-1,2 0 0,-2-3 2,-4 2 6,4-1-4,-17-2-3,15 1 2,-1 0 7,-19-6 0,5 0 1,14 7 4,-20-5-2,24 3 6,-3-3-3,-16-1-2,15 1 3,-2 4-5,-14-1 1,1-2-1,-2-1 1,18 3 0,-1 2-2,-21-1 4,7-2-5,13 0 2,4 0 0,-20 1 2,19 2 3,-14-3-2,14 0-6,-1 0-2,-19 3 2,19-2 0,-16-1 1,0 0 1,17-6-2,-19 2 1,2-4-3,-1 4 10,1-2-10,22 0-3,-21-7 2,-3 3 0,3 4-1,15-2 0,-14-2-1,13 1 3,-16-2 0,1 3-2,1 3 0,-3-1 1,1 1-3,1 3 1,-2-4-2,1 1 4,-2 3-4,2 3 0,2-3-4,-4-3 4,2 3-7,1 3 6,-4 0 4,4-2-7,-3-1 2,-4 2 3,7-5-2,-2 4-2,1 1 2,-1-4-1,1 1 5,-4-2-4,4 0-3,19 3 1,-16-1 0,14-2 1,0-2 3,0 2 0,2 0 2,4 0 0,-1 0-1,5-2-1,-3 1 1,6-2 2,2 1 1,1 2 1,-2 1-5,6-8 3,8 7 2,5 0 3,3-1-5,3 3 2,3-1-9,3-1-15,8 3-24,-17-6-38,17 6-56,-4-12-65,4 12-254,0-21-497,0 21 220</inkml:trace>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53.35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A79A2E9E-8CA2-4B4F-A2D7-97052593C024}" emma:medium="tactile" emma:mode="ink">
          <msink:context xmlns:msink="http://schemas.microsoft.com/ink/2010/main" type="inkDrawing" rotatedBoundingBox="21665,13118 22426,18878 21974,18938 21213,13178" semanticType="callout" shapeName="Other"/>
        </emma:interpretation>
      </emma:emma>
    </inkml:annotationXML>
    <inkml:trace contextRef="#ctx0" brushRef="#br0">237 23 47,'-11'-2'96,"11"2"-14,-14-6-9,14 6 5,-19-4-15,6 0-3,-1 6 5,-1-4-4,1-1-2,0 3-6,14 0 12,-22 2-14,11-2 5,11 0-8,-17 0-3,8 1-3,9-1-1,-14 2-5,14-2-4,-12 4-1,12-4-4,-11 6 2,11-6 0,-7 11 8,5-3 5,-3 2 7,4 2-1,-2 5-1,2-4 9,-1 4-2,1 6 14,-2-1-2,6 3 1,-3-1-4,-3 8-1,3 2 1,0 0-4,0 3 5,3 1-5,-3 1-5,0 5-1,1 1 0,1 1 0,-2 3-1,1 13-1,2-17-3,3 4 2,1 19-2,-5-7-2,3 3-2,-5 3-4,5-4-1,-4-2-2,1-13 5,-4 14-1,4-15-10,2 18 0,-1-3 3,1-13 3,-3-1-1,5-3-7,4 18 3,-2-19-6,-2 3-3,1-1 0,0 1 0,-1-1-1,4 17-2,-4-15 3,-1-3-5,2 1 2,-4 2 5,1 14-3,2-14 0,-3-3 6,-1-1-6,1 3 1,1 1-3,-2 2-1,-2-5 0,1-1-5,2 5-3,0-4 0,-1-2-1,0 0 2,-2-6-5,1-1 6,1 2-5,2-1 8,-3-13-7,2 12-3,3-3 1,-4-8 5,4 0-1,-1 1 1,1 10-2,0-13-3,-2 0 1,4 3 2,-1-1 0,0 0-2,0 0-1,-1 1-1,-1-1 1,-2-2-2,0 0-6,-1-1 8,3-1-5,-3 1 6,1 1-1,-1 1-3,-1-5 0,-1 5-1,0 0 0,0-3 3,0 3-5,-1 1 1,-1-4 0,-1 2-1,3-1 0,-1 0 2,1-1-2,-1-1 1,2 1 16,0-3-22,-1-1 2,3-1 1,0 4 1,1 2 1,-4-7 2,6 5-5,-4 0 4,1-4-2,3 4 2,-5-2-1,2-4 2,1-1-7,0 4 5,-1 0 3,1-2-3,-1 2-6,0 4 2,1 1 2,0-5 5,2 6-4,-3-9 4,1 7-5,0-5 1,-1 4 7,1 3-10,-1 0 1,2-2 5,2 2 0,-4 2-1,4-6 0,0 1-3,4 2 3,1 0-1,-3-3-4,2-1 15,-3 4-15,3-1 1,3-3-6,0 3 8,-4-2 5,0-1-5,2 6-1,1-2 2,1-1 0,-2 3-2,-1-1 0,0-1 0,2 0 3,-1 1-4,-3 0 3,2-1 2,1-1-6,1 1 3,-1 2-3,-3-1 1,-1-3 5,1 3-7,2 0 5,-4 0 0,0 2-1,-2-6-1,3 6 3,1 0-1,-5 0 3,6-1-2,-5-2-1,1 3 5,-3 1-4,2-1 1,-1 0 3,1-3-9,-1-3 6,-3-2 0,3-1-4,-5 1-6,2 0 23,-1-2-4,2 0-5,-4 2 1,1-4-1,1 3 1,0-4 0,-3 0-1,2 1 1,-1 0 2,0 0-3,2-1-5,0 4 2,-2-8-2,1 4-1,-1 2 4,2-4-2,0-10-1,0 21-1,0-8 1,0-4 1,0-9 0,-2 20 0,-1-8 2,3-3-2,-4 0-4,4-9 8,-3 20-7,0-9 7,3 0-5,-1-1-3,-1 1 3,0 0-3,2-11 4,-5 18 0,5-6-4,-4-2 4,3-2-6,1-8 2,-3 18 5,2-12-4,1-6 0,-2 13 0,2-13-1,-4 7-5,4-7-12,0 0-19,0 12-33,0-12-32,0 0-46,0 0-53,0 0-62,0 0-273,0 0-580,0 0 257</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29.14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E5C4C331-AD6C-4D0D-B651-3BE989CCD322}" emma:medium="tactile" emma:mode="ink">
          <msink:context xmlns:msink="http://schemas.microsoft.com/ink/2010/main" type="writingRegion" rotatedBoundingBox="22023,13162 23594,13121 23615,13955 22045,13996">
            <msink:destinationLink direction="with" ref="{B42588A8-1175-46A2-8033-E6FF39F89F93}"/>
          </msink:context>
        </emma:interpretation>
      </emma:emma>
    </inkml:annotationXML>
    <inkml:traceGroup>
      <inkml:annotationXML>
        <emma:emma xmlns:emma="http://www.w3.org/2003/04/emma" version="1.0">
          <emma:interpretation id="{44261C49-8365-47EC-B863-71587750612E}" emma:medium="tactile" emma:mode="ink">
            <msink:context xmlns:msink="http://schemas.microsoft.com/ink/2010/main" type="paragraph" rotatedBoundingBox="22023,13162 23594,13121 23615,13955 22045,13996" alignmentLevel="1"/>
          </emma:interpretation>
        </emma:emma>
      </inkml:annotationXML>
      <inkml:traceGroup>
        <inkml:annotationXML>
          <emma:emma xmlns:emma="http://www.w3.org/2003/04/emma" version="1.0">
            <emma:interpretation id="{4BACBCAA-4C79-4052-AC55-F8A3B0C6DB96}" emma:medium="tactile" emma:mode="ink">
              <msink:context xmlns:msink="http://schemas.microsoft.com/ink/2010/main" type="line" rotatedBoundingBox="22023,13162 23594,13121 23615,13955 22045,13996"/>
            </emma:interpretation>
          </emma:emma>
        </inkml:annotationXML>
        <inkml:traceGroup>
          <inkml:annotationXML>
            <emma:emma xmlns:emma="http://www.w3.org/2003/04/emma" version="1.0">
              <emma:interpretation id="{7E851948-E991-41CB-94D5-4ABBC87E39D6}" emma:medium="tactile" emma:mode="ink">
                <msink:context xmlns:msink="http://schemas.microsoft.com/ink/2010/main" type="inkWord" rotatedBoundingBox="22123,13058 23122,13174 23030,13971 22030,13854"/>
              </emma:interpretation>
              <emma:one-of disjunction-type="recognition" id="oneOf0">
                <emma:interpretation id="interp0" emma:lang="en-US" emma:confidence="0.5">
                  <emma:literal>Al,</emma:literal>
                </emma:interpretation>
                <emma:interpretation id="interp1" emma:lang="en-US" emma:confidence="0">
                  <emma:literal>AI,</emma:literal>
                </emma:interpretation>
                <emma:interpretation id="interp2" emma:lang="en-US" emma:confidence="0">
                  <emma:literal>At,</emma:literal>
                </emma:interpretation>
                <emma:interpretation id="interp3" emma:lang="en-US" emma:confidence="0">
                  <emma:literal>AY</emma:literal>
                </emma:interpretation>
                <emma:interpretation id="interp4" emma:lang="en-US" emma:confidence="0">
                  <emma:literal>A),</emma:literal>
                </emma:interpretation>
              </emma:one-of>
            </emma:emma>
          </inkml:annotationXML>
          <inkml:trace contextRef="#ctx0" brushRef="#br0">3469-190 76,'7'-4'301,"-1"-2"-28,-6 6-25,9-8-23,-9 8-23,5-4-17,-5 4-11,0 0-6,0 0-13,0 0-6,0 27-11,-3-12 3,-3 3-8,1 1-15,2 7-9,-6 9-10,1-3-12,1 4-8,0 2-10,-4-4-8,1 0-2,1-1-6,2-7-2,1-2-7,-4-3-3,8 0-5,-7-7-4,8-1-4,-5-4 2,4-2-5,-3 1 0,5-8-7,-7 13-1,7-13 0,0 0 4,0 0-5,0 0 3,0 0-5,0 0-1,0 0 0,6-37-5,-6 20 0,3-2 2,0-6-7,-2 2 4,3-10-6,3-1 4,-7-4-1,1 1 3,4 0-3,-1 0-1,0 11-2,0-1-2,3 4 0,-1 3 0,-1-4 1,5 5-5,-5 6 3,2 0 2,0 0-3,-1 8-3,-6 5 6,15-5 1,-6 4-3,-9 1 3,22 8 1,-7 2 4,2-1 0,1 7 4,-4 0-1,3 2 1,1 0-1,-3 3-1,2-2-5,-3 2 2,-1 2-1,3-2 0,-2 0 0,-2 2-10,-2 2-17,-3-5-18,-2 2-17,0-3-16,-1 3-22,0-4-33,-4-4-19,0 2-27,0-1-25,-3-3-27,2-3-225,-1 1-489,2-10 217</inkml:trace>
          <inkml:trace contextRef="#ctx0" brushRef="#br0" timeOffset="195.9523">3411 169 235,'0'0'270,"-10"-7"-14,10 7-18,0 0-10,-1-13-19,1 13-13,0 0-20,15-14-12,-5 9-17,3-2-14,4 1-14,7-2-13,-3 1-8,2 0-16,2-1-32,2 3-25,1-1-36,-2-2-40,0 5-46,0-2-41,1-5-52,-9 4-185,5 0-405,0 0 180</inkml:trace>
          <inkml:trace contextRef="#ctx0" brushRef="#br0" timeOffset="455.1507">4155-372 161,'1'-12'305,"-1"12"-28,0 0-19,0 0-12,0 0-12,0 0-9,0 0-12,0 0-15,0 0-16,0 0-6,-5 40-11,7-28-9,-2 3-14,2 0-10,-1-1-12,1 1-18,2 7-7,0-5-7,-1 0-9,2-1-10,1 3-4,-2-1-5,-1 2-7,1 0-13,-3-3-20,5 0-27,-5-1-24,4 2-31,0-2-36,-2 1-43,-2-1-31,3-1-36,1-1-48,-4-1-225,5-2-522,-1 1 231</inkml:trace>
          <inkml:trace contextRef="#ctx0" brushRef="#br0" timeOffset="1171.0692">4299 198 186,'0'0'223,"0"0"-10,0 0-5,0 0 0,0 0-9,0 0-9,0 0-13,0 0-10,0 0-15,10 3-12,-10-3-9,0 0-5,0 0-10,0 0 4,-1 18-4,1-18-12,1 13-8,-2-4-9,1-9-9,3 21-5,-3-8-10,4 0-2,-3 2-10,3-3-3,-4 2-7,6 0-2,-5-1-3,2 1-17,0-3-24,0 0-23,1 1-39,-3 0-34,2-4-35,-3-8-38,3 15-38,-3-15-246,5 7-496,-5-7 220</inkml:trace>
        </inkml:traceGroup>
        <inkml:traceGroup>
          <inkml:annotationXML>
            <emma:emma xmlns:emma="http://www.w3.org/2003/04/emma" version="1.0">
              <emma:interpretation id="{780807AD-5FD3-42D9-A283-C19CFABC3812}" emma:medium="tactile" emma:mode="ink">
                <msink:context xmlns:msink="http://schemas.microsoft.com/ink/2010/main" type="inkWord" rotatedBoundingBox="23513,13116 23682,13739 23271,13849 23103,13226"/>
              </emma:interpretation>
              <emma:one-of disjunction-type="recognition" id="oneOf1">
                <emma:interpretation id="interp5" emma:lang="en-US" emma:confidence="0.5">
                  <emma:literal>B</emma:literal>
                </emma:interpretation>
                <emma:interpretation id="interp6" emma:lang="en-US" emma:confidence="0">
                  <emma:literal>D</emma:literal>
                </emma:interpretation>
                <emma:interpretation id="interp7" emma:lang="en-US" emma:confidence="0">
                  <emma:literal>$</emma:literal>
                </emma:interpretation>
                <emma:interpretation id="interp8" emma:lang="en-US" emma:confidence="0">
                  <emma:literal>BE</emma:literal>
                </emma:interpretation>
                <emma:interpretation id="interp9" emma:lang="en-US" emma:confidence="0">
                  <emma:literal>Be</emma:literal>
                </emma:interpretation>
              </emma:one-of>
            </emma:emma>
          </inkml:annotationXML>
          <inkml:trace contextRef="#ctx0" brushRef="#br0" timeOffset="1532.603">4633-340 259,'0'0'265,"0"0"-12,0 0-18,-8-12-18,8 12-22,0 0-12,0 0-16,0 0-12,0 0-16,-18 17-11,18-17-11,-6 19-3,6-5-3,-1 1-6,0 2-3,1 0-6,0 4-6,0 2-8,2 0-10,1-1-7,-3 1-7,2-1-2,-1 0-7,0 1-7,3-2-4,-1 2-20,0 0-18,-3-2-22,1 0-34,-2-6-30,1 0-33,1 2-28,-2-4-33,-2 4-54,0-8-195,2 1-463,-3-2 206</inkml:trace>
          <inkml:trace contextRef="#ctx0" brushRef="#br0" timeOffset="2001.0045">4512-176 36,'4'-12'252,"5"0"-17,-2 1-9,1 0-16,2-1-14,2 3-13,2-1-12,3 1-15,-2 2-13,9-3-17,-6 6-7,8 0-16,-2 0-11,1 4-9,-1 0-4,-1 3-12,2 1-8,-6 0-3,-4 3-6,0 4-3,-1-4-5,-3 4-7,-2-1 0,-4 5-4,1-1-4,-6-1-2,0 2-3,-6 2 0,-1-3-2,-7 3-4,-1 0 0,0-2-1,-1-3-2,-3 1 0,2-4 0,3 1-4,-2 0-2,3-5 0,-1 3-1,2-1 5,-1-2-2,2-2-2,4 2-1,7-5-4,-13 4 2,13-4-2,-5 6-4,5-6 2,0 0-5,0 0 8,18 14 0,-7-12 1,-3 2-3,8 0-6,-2-2 5,2 4-1,1-2 4,-2 2 1,1-2 4,-1 0-4,0 6 4,6-2-2,-7 2 4,-1-2-2,0 3 6,-1 1 0,-1 0-3,-2 2-2,-3-3 2,0 1 1,-5 0 3,-2 0 9,-1-1 9,-5 0-1,-4 1 3,-1-2 0,-1-2-2,-8 3-7,-1-2 2,0 0-5,-1-2-5,0-2-13,-4 0-17,5-1-30,-3-3-31,1 2-33,-2-2-44,7-1-52,2-1-289,2-2-533,-2-1 236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12.82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187C5569-F9E1-4B8A-9654-42849C28EE38}" emma:medium="tactile" emma:mode="ink">
          <msink:context xmlns:msink="http://schemas.microsoft.com/ink/2010/main" type="inkDrawing" rotatedBoundingBox="22157,8764 22416,8353 22878,8644 22619,9055" hotPoints="22840,8763 22604,8998 22368,8763 22604,8527" semanticType="underline" shapeName="Circle"/>
        </emma:interpretation>
      </emma:emma>
    </inkml:annotationXML>
    <inkml:trace contextRef="#ctx0" brushRef="#br0">6268 5505 94,'0'0'156,"10"-5"-7,-10 5-8,7-5-7,-7 5-6,7-4-11,-7 4-1,0 0-9,0 0-4,5-7-5,-5 7-5,0 0-6,0 0-7,0 0-5,0 0-2,0 0-7,0 0-1,0 0-5,0 0-3,0 0-4,0 0 0,0 0-2,0 0-1,0 0-4,-37 11 4,26-6-5,-2 0 0,5 3-4,-3-3-1,-2 1-4,3 5-3,-2-4 4,2 3-3,-1 0-1,0 1-2,0 0 0,1 3-2,-1-4-7,1 3 1,0-2-2,1 4-1,2-2 6,0 0 0,3 0-5,-2 0 0,2 1-1,-2-1-4,3 2 1,2-2-3,1 0-1,-3 0 3,5 3-2,-1-2-2,0-1 2,4-2-1,-1 0 1,3 3-3,0-2 2,0 0-1,1 1 0,3-4-2,0 0 2,2-1-4,-1-2 0,1 3 2,-1-3-2,5-3 1,-2-1 1,2-2-4,-3 3 5,3-6-4,2 3 1,-1-6-2,0 2 3,6-6-3,-3 2-2,-5 2-1,3-3 1,-6 0-2,7-4 6,-6 3-3,1-1 0,-1 0 0,-3 0 1,-2-3-2,0 2 3,0-5 1,-2 3 0,-3-2 0,3 1 4,-3-1 0,-1 1-1,1 1-1,-4 0 3,-2-3-3,2 2-1,-4 1 2,0 1 3,-3 0 1,2 0-4,-4 1 3,-1-2-4,2 4-1,-6-2 2,2 2-3,-5 1-2,-4-5-1,4 8 7,-8-2-7,0-2-1,2 6-2,-2-3-16,-2 4-22,-1-1-28,2 1-36,0 0-43,-4 3-41,5-2-53,-1 4-225,-3-4-500,2 4 222</inkml:trace>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04.306"/>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8207E7FD-DE4A-450E-98FC-13E6160BFF5F}" emma:medium="tactile" emma:mode="ink">
          <msink:context xmlns:msink="http://schemas.microsoft.com/ink/2010/main" type="inkDrawing" rotatedBoundingBox="22473,9936 22557,10533 22492,10542 22408,9945" semanticType="callout" shapeName="Other">
            <msink:sourceLink direction="with" ref="{0F097804-2963-428C-8239-246CAB72FCEA}"/>
            <msink:sourceLink direction="with" ref="{2674EC3D-BD49-4FDD-9A4B-E5EE1CDDEB1D}"/>
          </msink:context>
        </emma:interpretation>
      </emma:emma>
    </inkml:annotationXML>
    <inkml:trace contextRef="#ctx0" brushRef="#br0">6121 6944 54,'0'0'120,"0"0"-7,0 0-3,0 0-7,0 0-6,12 0-2,-12 0-5,0 0-5,0 0-2,0 0-8,11 2-2,-11-2-7,0 0 2,0 0-1,0 0-1,0 0-1,0 0 5,0 0-6,0 0 0,13-8 0,-13 8-2,0 0-3,0 0 1,0 0 1,0 0 1,0 0-10,0 0 9,0 0-5,0 0 0,0 0-2,0 0-1,0 0-2,0 0-1,0 0-2,0 0-2,0 0-2,0 0 3,0 0-4,0 0-4,0 0 5,0 0 0,0 0-3,0 0 3,0 0-3,0 0 0,0 0-2,0 0 0,0 0-2,0 0 1,0 0-3,0 0-1,0 0-3,0 0 2,0 0-4,0 0-1,0 0-2,0 0 3,0 0-7,0 0 2,0 0-1,0 0 1,0 0 2,0 0-3,0 0 0,0 0 2,0 0-3,0 0 1,0 0-1,0 0-2,0 0 0,11-2 2,-11 2-2,0 0-9,0 0-1,0 0-1,0 0 1,0 0-2,0 0-1,0 0 3,4 14 1,-4-14-6,3 15-1,1-5 4,-1 4-8,1 2 4,2 2 0,-5 4 1,4 3-4,1-1 4,1 0-4,-3 2 4,-2 0-3,0 0 2,1-1 0,-1 8-8,-1-7 6,2-4 2,-2 3 0,0-2-3,1-4-21,1 3 4,-3-5-1,0-4 5,0 3-4,0-6 4,0 3 1,1-4 2,-1-9-2,-1 15 6,1-15 2,0 0 3,1 12 2,-1-12 4,0 0-3,1 12 0,-1-12 4,0 0-6,0 0 10,0 0-3,0 10 0,0-10-3,0 0-1,0 0 0,0 0-2,0 0 2,7 5-3,-7-5 4,0 0-3,0 0 1,0 0-3,0 0 0,0 0-1,0 0 2,0 0-2,0 0 4,0 0 0,0 0 8,0 0-5,0 0-3,0 0 3,0 0 0,3 11-1,-3-11-2,0 0 5,0 0 1,0 0 1,0 0 1,0 0-3,0 0 1,0 0-2,0 0 3,0 0-2,0 0-3,0 0 3,0 0-6,0 0 12,0 0-8,0 0 0,0 0-12,0 0-12,0 0-26,0 0-30,0 0-57,0 0-81,0 0-98,0 0-214,0 0-567,0 0 251</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27:34.32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C5A43A5B-C220-4902-971C-50F91D380ABC}" emma:medium="tactile" emma:mode="ink">
          <msink:context xmlns:msink="http://schemas.microsoft.com/ink/2010/main" type="writingRegion" rotatedBoundingBox="20419,12207 17137,12305 17071,10095 20352,9996"/>
        </emma:interpretation>
      </emma:emma>
    </inkml:annotationXML>
    <inkml:traceGroup>
      <inkml:annotationXML>
        <emma:emma xmlns:emma="http://www.w3.org/2003/04/emma" version="1.0">
          <emma:interpretation id="{95C10C7E-4FCC-4CE5-850D-BFE9CAC520EC}" emma:medium="tactile" emma:mode="ink">
            <msink:context xmlns:msink="http://schemas.microsoft.com/ink/2010/main" type="paragraph" rotatedBoundingBox="20419,12207 17137,12305 17111,11417 20392,11318" alignmentLevel="1"/>
          </emma:interpretation>
        </emma:emma>
      </inkml:annotationXML>
      <inkml:traceGroup>
        <inkml:annotationXML>
          <emma:emma xmlns:emma="http://www.w3.org/2003/04/emma" version="1.0">
            <emma:interpretation id="{9D40E2FC-5F27-4121-BB0C-BE6BFC92B952}" emma:medium="tactile" emma:mode="ink">
              <msink:context xmlns:msink="http://schemas.microsoft.com/ink/2010/main" type="line" rotatedBoundingBox="20419,12207 17137,12305 17111,11417 20392,11318"/>
            </emma:interpretation>
          </emma:emma>
        </inkml:annotationXML>
        <inkml:traceGroup>
          <inkml:annotationXML>
            <emma:emma xmlns:emma="http://www.w3.org/2003/04/emma" version="1.0">
              <emma:interpretation id="{0F603038-1A51-4181-9914-198F616C28B7}" emma:medium="tactile" emma:mode="ink">
                <msink:context xmlns:msink="http://schemas.microsoft.com/ink/2010/main" type="inkWord" rotatedBoundingBox="20419,12207 19951,12221 19932,11567 20399,11553">
                  <msink:destinationLink direction="with" ref="{22DF59B0-BF79-43EE-A53F-CFD5C3507E74}"/>
                </msink:context>
              </emma:interpretation>
              <emma:one-of disjunction-type="recognition" id="oneOf0">
                <emma:interpretation id="interp0" emma:lang="en-US" emma:confidence="0.5">
                  <emma:literal>.</emma:literal>
                </emma:interpretation>
                <emma:interpretation id="interp1" emma:lang="en-US" emma:confidence="0">
                  <emma:literal>4</emma:literal>
                </emma:interpretation>
                <emma:interpretation id="interp2" emma:lang="en-US" emma:confidence="0">
                  <emma:literal>9</emma:literal>
                </emma:interpretation>
                <emma:interpretation id="interp3" emma:lang="en-US" emma:confidence="0">
                  <emma:literal>J</emma:literal>
                </emma:interpretation>
                <emma:interpretation id="interp4" emma:lang="en-US" emma:confidence="0">
                  <emma:literal>y</emma:literal>
                </emma:interpretation>
              </emma:one-of>
            </emma:emma>
          </inkml:annotationXML>
          <inkml:trace contextRef="#ctx0" brushRef="#br0">2192 1438 33,'0'-18'138,"0"9"-4,0 9-16,0-22-1,0 13-13,0-2 5,0 11-9,-5-16-3,5 16-3,0-17-7,0 17-7,-1-12-3,1 12-9,-1-10-4,1 10-6,0 0-5,-4-12-2,4 12-8,0 0-4,0 0 0,-2-10-12,2 10-3,0 0-5,0 0-5,0 0-6,0 0 4,0 0 1,0 0-3,0 0-3,0 0 4,-15 29-1,11-18 0,-2 2 1,1 9 5,-2-4-1,-2 3 0,2 0 2,0 2 0,2 1-5,2-1 7,-1 3-4,1-4 1,-1 3 1,0 0-4,-1 1-3,5 8 5,-2-11 1,0 1-2,2-3-5,2-1 1,-4 2-3,2 0 0,-1-4 3,-2 1-8,6-4 3,-6-2-3,3 0 3,0-3-2,0-10 6,0 15-4,0-15 3,3 11 9,-3-11 7,0 0 14,-3 11 14,3-11 3,0 0 0,0 0-5,0 0-3,0 0-9,0 0-1,0 0-1,0 0-7,0 0-4,13-34 1,-8 22-4,-1 3-2,3-5-3,-1 2 0,1-1-6,1 0 3,1-2-5,-1 1 2,4-4-1,-2 6-2,3-1-1,-5 0-1,3 0 2,2 4-4,-1-1-3,1-2-2,-2 2 1,1 4-3,-2 0 4,3-1-1,-1 0-5,-2 4 5,4 0-3,-2 3 4,4 0-2,-1 2-1,0-1-1,-1 2 3,0 3-3,0 0 3,3 0-4,-5 0 1,1 4-1,-1 0 1,1 0 0,-2 2 2,-4-4-2,3 3 0,-4 0 0,1 0 1,-1 1-2,-3 1 3,1-1-3,-3-3 3,-1 3-2,0-12-6,-1 19 6,0-5 1,-5-2-4,2-2 3,-2 2 1,-1-1 3,-1-3 0,-3 2 1,0-2-2,-3 0 3,-3 0-2,-1-2 2,-1-3 1,0 0-4,-1-1 3,-4 0-6,3-4 8,-5 0-3,9 2-2,-5-4 2,4 2 0,0-3-1,-5-2 3,7 1 2,-2 1-2,1-3-2,4 2 1,-2 2-1,4-3 4,3 3-2,-2 1-3,10 3 5,-13-7-15,6 3-17,7 4-35,-7-8-45,7 8-36,0 0-78,2-14-164,-2 14-414,0 0 184</inkml:trace>
        </inkml:traceGroup>
        <inkml:traceGroup>
          <inkml:annotationXML>
            <emma:emma xmlns:emma="http://www.w3.org/2003/04/emma" version="1.0">
              <emma:interpretation id="{51BB2598-FAF8-4785-A187-C5E78E66E248}" emma:medium="tactile" emma:mode="ink">
                <msink:context xmlns:msink="http://schemas.microsoft.com/ink/2010/main" type="inkWord" rotatedBoundingBox="19115,11972 18661,11986 18642,11371 19097,11357">
                  <msink:destinationLink direction="with" ref="{22DF59B0-BF79-43EE-A53F-CFD5C3507E74}"/>
                </msink:context>
              </emma:interpretation>
              <emma:one-of disjunction-type="recognition" id="oneOf1">
                <emma:interpretation id="interp5" emma:lang="en-US" emma:confidence="0.5">
                  <emma:literal>T</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F</emma:literal>
                </emma:interpretation>
              </emma:one-of>
            </emma:emma>
          </inkml:annotationXML>
          <inkml:trace contextRef="#ctx0" brushRef="#br0" timeOffset="5525.9739">1054 1112 119,'8'-3'122,"-8"3"-6,0 0-11,6-7-4,-6 7-11,0 0 4,0 0-7,0 0-3,0 0 2,0 0-9,7-4 5,-7 4-7,0 0-7,0 0-1,0 0 1,0 0-7,0 0-3,0 0 2,0 0-5,5-8-8,-5 8 2,0 0-8,0 0 0,0 0-4,0 0-7,0 0-1,0 0-2,0 0-7,0 0-4,0 0-2,0 0-5,0 0 2,0 0-5,0 0 3,0 0-3,0 0-1,-19 22 1,13-15 2,1 2-4,-1 3 0,2-1 4,-4 2 4,3 1 0,-4 1-1,3 3 3,-1 3-2,2 1 0,-2 2 0,-2 0-2,1-4 0,4 5-1,-2-3-4,2-2 1,-3 2-1,2-1 1,-1-5 2,0-2-2,5 2 0,-5-2-1,1-1 1,2 0-7,-1-1 7,1-4-4,0 3 6,1-4-4,2-7-3,-6 15-6,6-15-3,-4 12-18,4-12-6,-2 7-8,2-7 2,0 0-12,-5 10 0,5-10-10,0 0-6,0 0-7,0 0-11,0 0-23,0 0-42,0 0-102,0 0-271,0 0 121</inkml:trace>
          <inkml:trace contextRef="#ctx0" brushRef="#br0" timeOffset="5831.4248">781 1337 163,'0'0'159,"0"0"-4,0 0-14,0 0-3,0 0-11,6-8-12,-6 8-15,0 0-1,0 0-15,0 0-8,0 0-13,0 0-3,0 0-5,0 0-4,0 0 0,7 25-13,-4-16 0,-1 0-1,1 4-1,3 0-6,-2 1-5,1 1 1,2 0-6,0-1 3,4 6-7,-4-4 2,0-3-3,0 5-1,0-3-11,3 0-8,-4-3-10,0 2-13,1-2-7,-1 2-10,1-3-7,0-1-4,-2-2-14,1 0-1,0-2-22,-1 1-22,-1-2-118,5-1-250,-9-4 111</inkml:trace>
          <inkml:trace contextRef="#ctx0" brushRef="#br0" timeOffset="6042.2671">1244 1606 158,'0'0'143,"0"0"-13,0 0-14,0 0-13,0 0-11,0 0-12,0 0-7,0 0-10,-30 10-2,30-10 0,-15 10-10,6-5-5,-1 2-1,-2 2-14,2-1-7,-1 1-26,-3 0-11,3-1-15,-2-1-28,1-1-141,-2 0-212,0 0 94</inkml:trace>
        </inkml:traceGroup>
        <inkml:traceGroup>
          <inkml:annotationXML>
            <emma:emma xmlns:emma="http://www.w3.org/2003/04/emma" version="1.0">
              <emma:interpretation id="{D74770BB-DF96-42C3-BE62-79F205C50184}" emma:medium="tactile" emma:mode="ink">
                <msink:context xmlns:msink="http://schemas.microsoft.com/ink/2010/main" type="inkWord" rotatedBoundingBox="17750,12277 17137,12295 17123,11843 17736,11825"/>
              </emma:interpretation>
              <emma:one-of disjunction-type="recognition" id="oneOf2">
                <emma:interpretation id="interp10" emma:lang="en-US" emma:confidence="0.5">
                  <emma:literal>.</emma:literal>
                </emma:interpretation>
                <emma:interpretation id="interp11" emma:lang="en-US" emma:confidence="0">
                  <emma:literal>o</emma:literal>
                </emma:interpretation>
                <emma:interpretation id="interp12" emma:lang="en-US" emma:confidence="0">
                  <emma:literal>a</emma:literal>
                </emma:interpretation>
                <emma:interpretation id="interp13" emma:lang="en-US" emma:confidence="0">
                  <emma:literal>°</emma:literal>
                </emma:interpretation>
                <emma:interpretation id="interp14" emma:lang="en-US" emma:confidence="0">
                  <emma:literal>,</emma:literal>
                </emma:interpretation>
              </emma:one-of>
            </emma:emma>
          </inkml:annotationXML>
          <inkml:trace contextRef="#ctx0" brushRef="#br0" timeOffset="-1143.5992">-434 2015 138,'0'0'147,"9"-14"-8,-6 5-9,5 3-7,-1-2-10,-1-1 0,1-1-1,-2 2-7,2-6-6,0 4-6,-1-1 0,-1 4-6,2-5 2,-1 1-7,-3 0-4,2-3-7,1 7-12,-5-1-2,5-4-6,-2 2-3,-1 1-3,2-4-7,-2-2-3,1 4-1,-5-2 0,2 0-3,-1 13-4,3-25 13,-3 14-6,0-3-2,-4 2-3,1 0-6,-1 2-3,-3-1 2,3 2-7,-5-1 0,3-2-3,-3 6 0,1-6-3,1 6-4,-4-3 2,2 5-5,-3-4 3,1 6-6,-2-4 7,-1 4-1,-2-3-2,2 5-2,-4 0 3,0 1-1,-1 4-2,1-1-1,0 3-2,-3 2 4,3-2-5,3 1 0,0 1 1,-2 6 2,-1 0 0,5-3-2,4-1 2,-4 4 1,5-1 0,-2 0-1,2 1-6,5 0 10,-3 2-5,2-1 0,4 0 2,0 0 2,3 5-3,0-1 4,2-5-1,1-1 1,2 1 0,3-4-3,1 0 3,4-1-2,0-1 2,6 1-2,-1-2 0,-3-4-1,5 0 2,-4-1-2,-4-2 6,3 1-3,1-4-2,-2 1 1,1-2 0,0-2 0,-2-2 1,-1-1 0,3-6-4,-4 3 1,3-7 1,-8 7-3,8-7 3,-6 3-5,-1 3 3,1-2 1,-1 0 0,-2 1-1,2 0 0,-3 1 3,1-2-3,-1 2 2,0-2-4,-1 2-3,-2-1-1,1 6 0,-2-4 6,1 4 0,-4 7-3,7-16 3,-3 10-2,-4 6 2,3-16-2,-3 16 2,3-12 1,-3 12-4,3-10 3,-3 10 1,0 0-3,1-11 4,-1 11-5,0 0 0,0 0-3,0 0 1,0 0 2,0 0-3,0 0 3,0 0-5,0 0 5,0 0-2,0 0-1,-26 15 0,20-9 3,-2 6-2,1-2-1,-2 0 6,2 2-4,5-4 0,-8 6 1,7-5 3,-2 5 1,2-2 1,-1 2-4,1-3 5,6 3 1,-3-4-3,2 1 2,0-2 1,3 2-2,4 0 0,-5-2 3,6 0 1,-2 1-3,3-1-3,0 2-5,-2-7-5,2 3-12,0-4-12,-1 1-16,1-4-22,-11 0-17,18-3-23,-7-1-38,1 0-188,1 0-364,-2 1 162</inkml:trace>
        </inkml:traceGroup>
      </inkml:traceGroup>
    </inkml:traceGroup>
    <inkml:traceGroup>
      <inkml:annotationXML>
        <emma:emma xmlns:emma="http://www.w3.org/2003/04/emma" version="1.0">
          <emma:interpretation id="{2E4DD748-C169-45D6-A512-9CDE2E388110}" emma:medium="tactile" emma:mode="ink">
            <msink:context xmlns:msink="http://schemas.microsoft.com/ink/2010/main" type="paragraph" rotatedBoundingBox="20324,11235 17797,10833 17954,9849 20481,10251" alignmentLevel="1"/>
          </emma:interpretation>
        </emma:emma>
      </inkml:annotationXML>
      <inkml:traceGroup>
        <inkml:annotationXML>
          <emma:emma xmlns:emma="http://www.w3.org/2003/04/emma" version="1.0">
            <emma:interpretation id="{4B943A1F-2B00-4FF0-9265-F293E2516EFF}" emma:medium="tactile" emma:mode="ink">
              <msink:context xmlns:msink="http://schemas.microsoft.com/ink/2010/main" type="line" rotatedBoundingBox="20324,11235 17797,10833 17954,9849 20481,10251">
                <msink:destinationLink direction="with" ref="{22DF59B0-BF79-43EE-A53F-CFD5C3507E74}"/>
              </msink:context>
            </emma:interpretation>
          </emma:emma>
        </inkml:annotationXML>
        <inkml:traceGroup>
          <inkml:annotationXML>
            <emma:emma xmlns:emma="http://www.w3.org/2003/04/emma" version="1.0">
              <emma:interpretation id="{7B215934-0BE5-45F5-8DF9-75E863500F3D}" emma:medium="tactile" emma:mode="ink">
                <msink:context xmlns:msink="http://schemas.microsoft.com/ink/2010/main" type="inkWord" rotatedBoundingBox="20324,11235 17797,10833 17954,9849 20481,10251"/>
              </emma:interpretation>
              <emma:one-of disjunction-type="recognition" id="oneOf3">
                <emma:interpretation id="interp15" emma:lang="en-US" emma:confidence="0.5">
                  <emma:literal>FO</emma:literal>
                </emma:interpretation>
                <emma:interpretation id="interp16" emma:lang="en-US" emma:confidence="0.5">
                  <emma:literal>. @</emma:literal>
                </emma:interpretation>
                <emma:interpretation id="interp17" emma:lang="en-US" emma:confidence="0">
                  <emma:literal>. I</emma:literal>
                </emma:interpretation>
                <emma:interpretation id="interp18" emma:lang="en-US" emma:confidence="0">
                  <emma:literal>. .</emma:literal>
                </emma:interpretation>
                <emma:interpretation id="interp19" emma:lang="en-US" emma:confidence="0">
                  <emma:literal>FTI</emma:literal>
                </emma:interpretation>
              </emma:one-of>
            </emma:emma>
          </inkml:annotationXML>
          <inkml:trace contextRef="#ctx0" brushRef="#br0" timeOffset="1134.3166">165 6 117,'0'0'150,"0"0"-4,0 0-6,0 0-14,0 0-14,6-13-14,-6 13-2,0 0-17,0 0-10,0 0-7,0 0-12,0 0 0,0 0-4,0 0-6,0 0-5,-32 10 0,19-3-6,3-4-3,-2 3-4,-1 0-2,1 2 0,-1 0 0,4-1-5,-4 1 3,3 2-1,2-3 3,1 1 0,1-2-2,2 3-9,1-1 19,-2 4-1,2-3 3,3-9 0,6 21 0,-2-10 0,3 1 1,4-1-5,-1-1-3,2 3 3,5 1-5,-5-6-3,5 4 1,-2-2-9,3 1 8,2 2-1,-3-5 2,-3 2-2,1-2-1,-1-1-1,-3 1-5,-1 0 2,-1-1-1,-2 0-4,-1-1 1,-1 0-1,-2 1 0,-3-7 1,4 15 0,-4-15-1,-4 11 1,4-11-2,-7 8 2,7-8-7,-12 8 4,3-4 2,0-1 6,-7 0-7,1-1 2,0-2 3,-3-2-2,0 0 4,-6-2-6,9 2 2,-2-2 1,0 2-2,3-2-8,2 1 3,12 3 3,-18-5 1,18 5-23,-11-5-19,11 5-28,-9-8-24,9 8-15,0 0-24,0 0-59,11-21-111,-1 16-319,1-5 141</inkml:trace>
          <inkml:trace contextRef="#ctx0" brushRef="#br0" timeOffset="1347.3816">287 43 160,'0'0'172,"12"-3"-15,-12 3-14,13-1-9,-13 1-11,24-2-3,-11 0-17,3 2-10,0 2-9,3-2 0,6 2-14,-7-1-4,10-1-7,10 3-3,-12 1-8,0-4-17,-2 0-31,4 0-23,-2 0-41,-1-4-52,-8 0-134,8-2-272,-3-2 121</inkml:trace>
          <inkml:trace contextRef="#ctx0" brushRef="#br0" timeOffset="2816.1399">1118-19 125,'0'0'121,"0"0"-10,0 0-6,0 0-8,0 0-16,0 0-10,0 0-2,0 0-13,0 0-4,0 0-10,0 0 2,0 0-1,0 0-7,0 0-7,-3 14 4,3-14-3,0 0 3,-3 11-5,3-11 2,0 11 4,0-11 5,0 15 3,3-7 1,0 1 4,2 3 1,1 0-9,1 0 4,3 2-6,-1 0 5,7 1-11,-2 3 5,-2-4 1,5 1-2,1 1-3,-1 0-1,-1-4-5,2 3 2,0-2-6,-4-2 2,4 2-5,-4-1 1,2-3-2,-2 0 1,-3 0-6,3-1 1,-2 0 0,-2-4 0,-3 2-1,0-2-3,-7-4 5,12 5 6,-6-2-2,-6-3 3,0 0 3,11 5-3,-11-5 3,0 0-6,7 5 1,-7-5-3,0 0-5,0 0 0,12 4-1,-12-4 1,0 0 2,0 0 0,0 0-2,0 0-12,0 0 11,0 0-2,0 0-1,0 0-2,0 0-1,0 0-1,0 0-1,0 0 0,0 0 0,0 0 1,0 0-1,-27 7-1,17-3 0,-5-3 0,-1 2-1,-2 0-1,0-1 2,0 1-2,-1 3 0,0-4 3,-4 2-9,2 2 7,3-2 0,0 0 0,0 2 3,0-2-2,2 1 1,-2 2-1,2-3-1,-1 2-2,4-1 2,1-1-3,-1 3 0,5-4 2,-3 0-2,4 1 2,7-4-3,-14 5 2,6-2 1,8-3-2,-9 1 1,9-1-2,0 0-4,-11 6 6,11-6 5,0 0-2,-8 4 0,8-4 2,0 0 2,0 0 0,0 0-1,0 0-1,0 0 0,0 0-7,0 0-17,0 0-28,0 0-30,0 0-26,0 0-47,0 0-198,0 0-376,0 0 167</inkml:trace>
          <inkml:trace contextRef="#ctx0" brushRef="#br0" timeOffset="1932.3171">2100 411 67,'4'-18'220,"-3"9"-22,1 1-16,-1-2-8,3-2-10,3 2-9,-3 2-7,-1-1-19,3 2-9,1 2-13,1 0-10,2-4-11,1 6-10,2-1-11,0 0-2,0 3-12,2 1-1,-1 1-4,0 1-6,3 0-3,-5 5-18,2-2-3,-1 1 0,-1 0-2,1 0-3,-2 3 0,-1 2-3,-6-4 1,1 1-3,0 1-2,-3-1 1,1 1 0,-3-9 0,-4 18 2,-2-6-3,-1-1-1,-1 0-1,-4 0-1,-1 0 1,-5 3 1,1-3-2,-2 0 1,-5 4-2,3-4 3,-1 3 2,-2-4-4,3 1 2,2 1 2,-3-2-5,8-2 6,-4-1-5,4 1 4,-1-3-1,2 1-3,5-1-3,-1-1 5,0-1-1,9-3-1,-13 5 0,6-2 3,7-3-2,-7 6 2,7-6 1,0 0-2,-10 4 2,10-4 1,0 0 3,0 0-1,0 0 0,0 0-5,0 0 3,0 0-3,38 4 1,-21-4 0,1 3-1,0 1-3,0-4 3,4 0-3,2 0 4,1 1-3,0 2 2,0-3-2,-3 0 3,2-3-3,-5 6-1,5-6 3,-9 3-2,5 0-1,-2 0-1,0-1 3,-1 1 1,1 0-8,-3 0-7,0 0-9,-1-4-9,-3 4-14,-1-3-13,-10 3-21,18 0-26,-11-4-19,-7 4-47,14-5-151,-14 5-348,3-9 154</inkml:trace>
          <inkml:trace contextRef="#ctx0" brushRef="#br0" timeOffset="4159.1451">1322-213 67,'-7'-8'88,"7"8"1,0 0-15,-7-6-2,7 6-10,0 0-16,-11-3 8,11 3 1,0 0-9,-14-2 3,14 2 3,-12 0-8,12 0-6,-14 0 4,14 0-5,-17-3 0,17 3 2,-18 3-3,7-3-4,11 0 0,-19 2 1,7 1 0,3 0-18,-1 0 7,10-3 4,-21 8 1,6-4-7,2 1 0,1 1 4,-1 4-6,3-2 10,-5 2 1,5-2-2,-1 1-7,-1 1-1,-1-2 0,2 4 2,-6-2-4,8 0-6,-2-2 3,-1 3 0,0-3-4,1 4-4,-2-2 6,4 2-3,-3 0 1,1-1-4,0 1-2,1 1 7,1-4-6,-1 5 1,2 0 2,1 1-4,0-2 4,1 1 3,-1 0 4,2 3-7,-2-1 11,3-2-4,2 4 4,-1-2 1,1 4 1,0-3 0,6 3 3,-6-4 0,6 6-2,-3-5-6,1-1-1,-2 0 0,2 0 4,1-3-3,0 3-3,0-3-2,1 2 1,-3-1-4,3 0-2,1-3 2,-5 1 4,5 0 1,2 1 1,-1 0 0,-1 0 1,5 0-1,-3-3-1,0 3-2,5-3 1,-1 1 0,-2 0-2,2 0-4,1 0 2,0 1-2,2-2-6,-2 0 5,1-2 3,-1 4-1,1 0-4,2-2 2,-3-2-3,1 1 2,-1 1 1,1-2-2,-1 0 2,2 1 1,0-2-2,2 1 0,-4 0 0,3 0 1,-2-4-1,2 1-1,-1 0-9,0-1 11,3-1 3,-3-1-3,0 1 4,4-2 0,-3 1 2,-1-2 0,0 0 1,1 0 4,0-2 3,1-2 2,-7 2 4,4-3 2,-2 0 2,2 2-3,-2-1-2,1-2-9,1 0 5,-1-2-3,-1 1-2,3-1 1,-1-1-2,-1 1-2,5-1-1,-2-1 0,1 2-6,-2 0-2,-2-2 7,2 2-3,1-2 0,1-1-1,-1 2 4,-1-1-1,0 1 4,1-2-2,-2 1 2,-1-2-1,2 1-5,-2 1 7,0-3 0,0 2-3,-2-3-3,1 2 1,-4-2-3,-2 2 5,5 1-5,-1-3-4,-5-1 6,-1 2-2,1 0-2,-2 0-1,4 0-4,-2 1 4,-4-4-1,2 6-2,-2-4 3,-2 2 3,2-1-2,-4 0 0,1 1-1,-4 0-3,2 1 0,-1-1 3,1 0-6,-2 3 2,2 0 0,3-3 3,-7 6-3,7-3 0,2 9 0,-10-16 2,6 9-2,4 7 1,-11-11 0,6 5 2,0 0-1,5 6-1,-7-13-2,0 6 3,1 1-3,6 6 3,-14-13-8,7 7 8,-2-2-1,0-2 2,-3 2-3,1-4 2,0 1-3,-2 2 2,5-1 0,-5 0 0,2 0-2,-1 1 3,0-2-1,3 2 1,-4 1-2,-1-4 2,5 6-2,-7-3 1,7-1-5,-7 2 4,4 0 2,-2-2-1,1-1 0,-6-4 3,3 4-4,1 2 2,1-1 0,-8-2-3,3 0 5,2 6-3,2-1-2,-1 0 2,2 0 0,0 0-2,2 3 2,-3 0-1,1-2 2,-3 5 1,3-1-5,0 1 4,2 0-7,1-2-5,11 3-16,-21 0-17,11 4-17,10-4-20,-18 4-20,10-1-29,1 3-41,1 2-199,0-1-400,5 8 176</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6:13.36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76C464C2-093E-4E21-9D49-F5E3FD16B68E}" emma:medium="tactile" emma:mode="ink">
          <msink:context xmlns:msink="http://schemas.microsoft.com/ink/2010/main" type="inkDrawing" rotatedBoundingBox="11910,10223 15045,9853 15051,9911 11917,10281" shapeName="Other"/>
        </emma:interpretation>
      </emma:emma>
    </inkml:annotationXML>
    <inkml:trace contextRef="#ctx0" brushRef="#br0">52 366 47,'0'0'252,"-12"4"-16,3-3-4,9-1-11,0 0-13,-12 5-3,12-5-15,0 0-9,0 0-15,-10 3-12,10-3-13,0 0-16,0 0-6,0 0-8,0 0-26,0 0-4,-10 4-3,10-4-1,0 0 1,0 0 1,0 0-1,0 0-1,0 0-4,0 0-3,0 0-4,0 0-2,0 0-7,0 0-2,0 0-3,0 0-1,0 0 1,0 0-5,21 13 4,-10-10 0,3-3-5,4 3-2,7-3-3,5 0 3,11-3-4,4 2-1,1-1-2,8-3 1,21-1 6,3-2-8,-1-4 11,7 2-13,4-1-3,37-2 3,-40-3 0,35-1-1,-31 5-6,36 2 2,-1-8 3,-39 4 7,36-4-10,-37 7-4,40-7 3,-39 10-5,35-6 4,-36 3-4,4 2-3,-2-3-2,2 5 3,0-4-5,-6 3-6,-3 0 6,-5 0-5,-6-1 7,-18 1-6,-1 4-4,-5-2-1,-1-2-3,-14 4 5,1 0-5,-5 3 5,-6-3-8,-4 0 1,-3 3 2,3-3 0,-7 2 5,-8 2 2,17-3-5,-17 3 11,10 0-4,-10 0 10,0 0-8,11-3 1,-11 3 1,0 0-8,11-1 3,-11 1 1,0 0-8,0 0-4,0 0-23,11-4-30,-11 4-33,0 0-38,0 0-49,0 0-61,0 0-80,4-10-79,-4 10-239,0-11-683,0 11 302</inkml:trace>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4:59.599"/>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7BABF6D-0EFF-4187-AE24-F81DC6CE8A4E}" emma:medium="tactile" emma:mode="ink">
          <msink:context xmlns:msink="http://schemas.microsoft.com/ink/2010/main" type="inkDrawing" rotatedBoundingBox="18914,11169 19349,10989 19488,11327 19053,11507" hotPoints="19411,11278 19203,11485 18996,11278 19203,11070" semanticType="underline" shapeName="Circle"/>
        </emma:interpretation>
      </emma:emma>
    </inkml:annotationXML>
    <inkml:trace contextRef="#ctx0" brushRef="#br0">2894 8129 52,'0'0'119,"0"0"-9,0 0 5,0 0-11,0 0 1,0 0-4,0 0-4,0 0-6,0 0-2,0 0-14,0 0 3,0 0-2,0 0-5,0 0-2,0 0 0,0 0 1,0 0 3,0 0 1,0 0 3,0 0-1,0 0 2,0 0 0,0 0 5,0 0-1,0 0-1,0 0-2,0 0 2,0 0-2,-9-12 0,9 12-3,0 0-1,0 0-1,0 0-15,0 0 11,0 0-10,0 0-2,-3-8-3,3 8 1,0 0-9,0 0-3,0 0-3,0 0-5,-9-6 4,9 6-3,0 0-8,0 0 4,0 0 0,-17 3 1,17-3-7,0 0 8,-18 3 2,18-3-1,-11 0-1,11 0-3,-13 4-3,13-4-2,-9 3-3,9-3 3,0 0-3,-13 8 1,13-8-3,-8 0-2,8 0 0,-9 5 5,9-5-2,-11 14-1,6-6 4,-2 2-5,1 4 6,1-3-5,-1 2-2,0 2-2,5-1-3,-5 0 0,4 3-4,-2-2 6,-1-4-6,3 4-5,-3-4 11,5-1-3,-1-2 1,1-8-2,1 16 0,1-6 0,1-2 1,-1 0-1,3 0 3,0-1-1,1 0-5,-1-1-1,2-1 2,-1 3-11,2-3 9,3-2-5,-2 2 0,2-1 6,3 0-1,-3-2-4,3-1-3,-2-1-7,3 0 13,1 0-6,0-1 5,3-4-4,-1 4 2,0-3-8,3-1 4,-3 0-6,-2-1 2,5-3-1,1 2-3,-8 0-6,0-1 11,2-1 0,-3-1 1,0 0 4,-2-2-3,-3-2-1,-2 1-7,1-4 7,-1 3-2,-2-1 3,-2-7 0,-2 1-1,-1 5-10,-4 0 9,0 0 4,-2 0 1,-1 2 0,-4 2 1,-1-2 0,-6 0 0,-4 2 0,2 5 2,-2-1 1,-5 4-6,3 0 7,0 2-6,3 4-6,-2 0-22,6-2-24,4 3-25,3 0-35,1 1-28,3 0-32,7-4-31,-8 7-33,8-7-61,0 0-220,0 0-557,15 15 247</inkml:trace>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00.126"/>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E488F538-D8A2-4C68-8387-94F4909884ED}" emma:medium="tactile" emma:mode="ink">
          <msink:context xmlns:msink="http://schemas.microsoft.com/ink/2010/main" type="inkDrawing" rotatedBoundingBox="20260,11067 20734,10986 20805,11399 20331,11481" hotPoints="20753,11290 20536,11506 20320,11290 20536,11073" semanticType="underline" shapeName="Circle"/>
        </emma:interpretation>
      </emma:emma>
    </inkml:annotationXML>
    <inkml:trace contextRef="#ctx0" brushRef="#br0">4300 8083 233,'-7'-6'223,"7"6"-6,-7-5-12,7 5-14,0 0-18,-10-7-5,10 7-13,0 0-12,-12-3-10,12 3-7,0 0-8,-16 0-2,16 0-3,-12 0-4,12 0-2,-18-2 3,8 7-5,0-4-4,-5 5-4,7-4-4,-8 4-4,4 2-7,-3-1-1,-1 1-3,4 5-4,-4 2-3,4-3-5,1 2-8,0-2-13,2 4 7,2 0-5,-2 1-1,2 5-19,4 0 9,-1 0-5,4-6-3,1 2-5,5 0 0,1-1-4,0-1-5,9 0-2,-3-5-3,6 4-11,1-6-10,2 0-26,-1-2-3,4-1-3,-2-4-2,3-3 4,1-2 6,1 1 0,0-6 9,-3 3 0,0-2 3,0-2 4,-5-1 4,-1-3-3,-2 5 12,-3-1 7,-2-5 2,-1 2 7,-4-4 6,0 0 4,-5 1 7,0-2 4,-2 2 0,-2-3 4,2-4-3,-3 7 7,-7-2-13,2-2-2,-3 1 0,-2 5 1,-5-5-10,0 3-11,3 1-15,-3 2-26,1 1-32,2 1-39,-1 0-47,-2 4-47,4-2-61,2 1-254,-2-1-560,1 1 248</inkml:trace>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16.864"/>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2674EC3D-BD49-4FDD-9A4B-E5EE1CDDEB1D}" emma:medium="tactile" emma:mode="ink">
          <msink:context xmlns:msink="http://schemas.microsoft.com/ink/2010/main" type="inkDrawing" rotatedBoundingBox="22408,11350 22772,10873 23183,11186 22819,11663" hotPoints="23075,11356 22800,11631 22525,11356 22800,11081" semanticType="underline" shapeName="Circle">
            <msink:destinationLink direction="with" ref="{8207E7FD-DE4A-450E-98FC-13E6160BFF5F}"/>
          </msink:context>
        </emma:interpretation>
      </emma:emma>
    </inkml:annotationXML>
    <inkml:trace contextRef="#ctx0" brushRef="#br0">6528 7911 184,'0'0'199,"0"0"-14,0 0-15,0 0-13,0 0-5,0 0-10,0 0-6,0 0-5,13 3-3,-13-3-4,0 0-5,0 0-1,0 0-1,0 0-9,0 0 2,0 0-8,0 0-2,-18 19-6,11-12-5,7-7-2,-12 7-3,6-3-9,6-4 4,-14 7-9,7 1-2,1-3-6,-6 3-1,3-2-9,-2 1 4,-1 1-9,-4 4-1,4-1-5,-2 0 2,3-1-5,-2 4 3,1 0-4,-5 5 0,3-2-5,4-4-3,-2 4 1,-1 2-3,1-1 0,2-4 1,3 6-6,0-5-4,4 2 3,-4 4 0,5-5-3,2-1-2,0 3-1,0-3 2,1 2 1,3 3-7,0-5-1,1 0 6,2-1-7,2 1 2,-3-1-2,2 1 3,3-4-3,-2 3 1,0-3-2,1-4 2,5 4-8,-6 0 3,3-4 2,-1-2-5,2 0 6,-1 1-3,1 0 2,1-4-5,-3 2 6,2-1-8,0-3 1,0-1-5,4-3 5,-3 0 5,4-3 1,1-2 2,-2 0-6,2-6 0,-3 8-4,7-10 1,-3 0 2,1 1 0,-2 3 5,3-2-8,-2-1 1,-6 0 5,2-2-5,-3 7 6,1-1-1,-4 1-1,-1-6 3,2 5 5,-4-2-4,3-1 6,-4 3 6,-4-1 3,3 1-9,-4 2 19,3-1-6,-4-4 5,-4-1 2,0 6-6,-3-1-2,-3-2 3,0 3 1,-2 4-4,-1-4 2,-1 2-5,-8-4 3,3 3-9,-2-3-2,-3 0-3,1 4-15,0-2-20,-2 2-24,-1 0-23,5-1-42,-3 0-43,1 1-68,-1-1-64,3-3-348,2-4-688,-6-8 305</inkml:trace>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43.25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9103FE0-92CA-4CC9-8189-4734D3B6B8CB}" emma:medium="tactile" emma:mode="ink">
          <msink:context xmlns:msink="http://schemas.microsoft.com/ink/2010/main" type="inkDrawing" rotatedBoundingBox="22681,14643 23270,14207 23651,14722 23062,15158" hotPoints="23512,14710 23179,15042 22847,14710 23179,14377" semanticType="underline" shapeName="Circle">
            <msink:destinationLink direction="with" ref="{3F7BC7DA-57A7-4A06-9DE7-66130B9A188A}"/>
          </msink:context>
        </emma:interpretation>
      </emma:emma>
    </inkml:annotationXML>
    <inkml:trace contextRef="#ctx0" brushRef="#br0">4704 881 35,'-15'0'121,"15"0"-10,0 0-1,0 0-17,-13 0-3,13 0-10,0 0-6,0 0-4,-13 2-8,13-2-6,0 0-3,0 0-3,-7 6-4,7-6 0,-12 2-3,12-2-1,0 0-2,-12 3-3,12-3 6,-14 3-11,14-3 9,-14 4 0,14-4-1,-15 2-6,6 0 8,9-2-4,-18 1-4,9 2 3,-7 1 0,0-4-3,3 4-1,-4-1 0,2 0 0,0 1-7,1-1 2,1 2-5,0 0-1,-3-3-1,2 2 0,2 3 0,-1-2-5,-1 4 2,2-4 2,-2 5-4,0 1 0,0-2 5,-3 7-4,5-3 6,-1 2-6,-2 2 5,4-3-2,1 0-3,0 2-1,-1 2-14,-1 1 2,5 1-3,0-4 4,3 0-4,4-4 4,-6 6-2,5-3-2,-1-1 3,0 0-1,0 0 0,4 0-1,2-1 2,-3 1 1,5-2 1,1 1 9,-2-5-2,2 3 6,3-1-2,1 0 3,2 0-1,-1-2 1,1 0-4,2 2-1,3-6 1,-1 1-1,1 0-3,-3-2 3,5 1-2,-2-1-2,0-1-4,7-4 5,-2 2-4,1-1-2,1-1 2,-4 0 0,3-3-1,1 0 0,-7 2-1,7-2-4,-7 1 3,5-1 1,-4 0-1,-4-2 0,2 1-2,-4 0 1,3-2 2,-2 0 1,-2 0 1,-1-2-4,-1 1 4,0 0 0,-2-3-3,0 0 2,-1 1-1,0-3 3,-1 0-1,-3 0 0,0 0 0,-2-2-2,0 2-1,-2-3 2,2 2 0,-1-2-3,0 3 2,0-5 4,0 4 2,0-3-1,-1 2 1,0-3 0,-2 1 4,0 3-2,0 0 3,0 0-1,-1 1-4,1 0 1,-2-2 2,-1 0-1,-1 5 0,-4-1-1,4 2-1,-4-4-1,0 4 1,0 0-1,0 0 1,-5 2-3,-2-1-1,4 2 0,-4 1 0,-7 2-3,3 3-1,-4-4-1,-2 6 0,-1-2 2,2 6 0,2-5-4,0 5 1,0 0-2,1 1-12,1 2-21,3 2-25,-2-1-19,7 3-35,2 0-28,4 0-37,2 2-42,-5-1-151,10 0-399,-4 4 177</inkml:trace>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47.08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27F1CAAC-974E-4F1B-8670-A2F81D9C5819}" emma:medium="tactile" emma:mode="ink">
          <msink:context xmlns:msink="http://schemas.microsoft.com/ink/2010/main" type="inkDrawing" rotatedBoundingBox="23466,17928 23538,18586 23485,18592 23413,17934" semanticType="callout" shapeName="Other">
            <msink:sourceLink direction="with" ref="{B42588A8-1175-46A2-8033-E6FF39F89F93}"/>
          </msink:context>
        </emma:interpretation>
      </emma:emma>
    </inkml:annotationXML>
    <inkml:trace contextRef="#ctx0" brushRef="#br0">4738 4432 44,'0'-10'168,"0"10"-4,0 0 0,0 0-5,0 0-3,0 0-1,0 0-9,0 0-1,0 0-6,0 0-5,0-13-2,0 13-4,0 0-6,0 0-4,0 0-10,0 0-4,0 0-6,0 0-7,0 0-13,0 0-1,0 0-4,0 0 3,0 0 5,0 0 7,19 28-2,-12-13-3,-4 0-5,2 4-1,2 6-8,0 1-1,2 0-7,-4 9-6,2 0-5,-1 1-2,-2-2-7,-3-6-2,6 3-3,-1 1-5,-3 2-5,-3-9 1,-3 1-5,3-4-4,0 3-2,0-4 2,-3-4 1,3-3-2,-4 2-6,2-2 1,0-6 2,0 2 0,2-10-2,-1 12-2,1-12 5,-4 11 4,4-11-10,0 9-2,0-9 1,0 0-13,0 0-14,-3 9-14,3-9-21,0 0-18,0 0-31,0 0-32,0 0-34,0 0-38,0 0-39,0 0-258,0 0-545,0 0 241</inkml:trace>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6:22.094"/>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2F792906-4920-43AB-8EE4-0E524599496D}" emma:medium="tactile" emma:mode="ink">
          <msink:context xmlns:msink="http://schemas.microsoft.com/ink/2010/main" type="inkDrawing" rotatedBoundingBox="12215,11889 15674,11089 15699,11194 12239,11993" semanticType="underline" shapeName="Other"/>
        </emma:interpretation>
      </emma:emma>
    </inkml:annotationXML>
    <inkml:trace contextRef="#ctx0" brushRef="#br0">237 709 9,'-37'13'288,"11"-3"-33,-10 0-21,11 0-15,1-1-6,3-2-4,3-1-7,4 0-15,3-3-6,0 1-16,4 1-20,7-5-14,-8 5-11,8-5-12,0 0-11,0 0-11,0 0-3,0 0-13,0 0 7,0 0-3,33-3-3,-6-4-1,9 0-3,4-2 3,-1-1-7,5-3 3,7 1-3,25-10-8,-1 1 13,7-4-7,36-14 6,-34 13-6,40-15 7,6 3 2,-3-3-2,7 3 11,1 1-2,-2 4-2,3-4-3,-4 4-3,5 4 9,-1 0-15,0 2-3,-6-1 1,-2 4-2,-7 3-7,-34 5-6,37-7 4,-42 10-9,7 0-6,-8 2-3,-6 4-3,0-4-4,-7 1-2,-20 3 1,-5 2-6,-4 5-2,-10-3-4,-4 1 3,-7 0-3,-4 1-1,-3-1-1,-11 2-7,13-1-25,-13 1-37,0 0-28,0 0-49,0 0-45,-30-10-52,11 8-60,-3-2-91,-5 2-266,1 0-702,-3 0 311</inkml:trace>
  </inkml:traceGroup>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51.824"/>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6567D50-6A1F-4662-AE18-EA4BF08C8919}" emma:medium="tactile" emma:mode="ink">
          <msink:context xmlns:msink="http://schemas.microsoft.com/ink/2010/main" type="inkDrawing" rotatedBoundingBox="18253,14354 24444,14072 24450,14207 18260,14489" semanticType="underline" shapeName="Other"/>
        </emma:interpretation>
      </emma:emma>
    </inkml:annotationXML>
    <inkml:trace contextRef="#ctx0" brushRef="#br0">102 719 52,'0'0'129,"0"-11"-6,0 11-7,0 0-10,0 0 1,0 0-8,-2-11-6,2 11-10,0 0 4,0 0-11,0 0-1,0 0-17,0 0 0,0 0-3,3-11-2,-3 11-1,0 0-2,11-3 2,-11 3-5,20-4 6,-4 3-8,3-1-1,6-2 5,1 2-8,12-3 4,0 1 3,4-1-5,3-2 3,3 0-3,5 1 4,18 0-5,0-4 3,0 4-4,-1 2-6,1-6 2,0 6-7,2 1-4,0 0-3,-4 2-1,-15-6 0,17 4-1,2 3-1,-1-4-3,-7 0-1,-10 4-5,17-2 5,3-4-6,-3 4 3,1-4 0,3 4-6,1 0 8,1-3-3,-2 2 2,1-3 4,5 1 2,-4-2-2,1-1 0,-4 8 2,0-6-6,-1 2 8,-1 0-4,1 3-1,-1 1-4,-5-4-1,-17 4-1,17-6 0,-15 6-6,15 0 4,-18 0-2,-1 0 5,1 0-5,-3-4 2,2 5-3,-2 1 1,-3-2 0,-4-2-8,11 2 4,-8 3 0,1 1 2,-3-4 0,5 0-1,-3 0 1,2 2-2,-1-1 0,1-2 0,1 1 0,0 1-4,-2-1 5,5 0-3,0 0 1,-1 0 0,-3 0 3,2 4-4,-4-1-2,0-2 2,-1-1 1,-2 0-1,-2 0 2,-1 0-4,1-1 2,-9 1 0,0 0 1,6 0 1,1 0-3,2-3 2,-2-1 2,2 4-6,-1-7-1,-1 3 0,2-3 7,2 6-9,-5-3 8,-4 2 1,9-1-4,-2-6 1,0 3-1,0 2-3,2 0 6,-1 2 0,0-6-4,0 4 2,0-1 0,-3 2 1,2-1-2,-2 0 0,-7 3 4,7-6-3,-5 3-1,8-3 0,-3 3 0,-5 0 0,5-4 3,0 4-8,0-1 7,-8 4-3,1 1 1,2-3 1,-7-1 1,3 3-1,-3 1 0,1 0 2,-1-2 0,1 2-5,-7-1 2,0 1 0,6-5 6,-9 5-2,3 0 0,0-1-2,-3 1 4,1 0-5,-5-3 4,-2 3-1,7-1 1,-16 1-2,15-3-8,-15 3-13,11-2-30,-11 2-38,4-6-30,-4 6-42,0 0-31,-18-15-206,6 5-429,-12-1 190</inkml:trace>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6:33.919"/>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24C41971-0E62-4892-A525-84516EA6016D}" emma:medium="tactile" emma:mode="ink">
          <msink:context xmlns:msink="http://schemas.microsoft.com/ink/2010/main" type="writingRegion" rotatedBoundingBox="21918,488 23430,488 23430,1141 21918,1141"/>
        </emma:interpretation>
      </emma:emma>
    </inkml:annotationXML>
    <inkml:traceGroup>
      <inkml:annotationXML>
        <emma:emma xmlns:emma="http://www.w3.org/2003/04/emma" version="1.0">
          <emma:interpretation id="{FB068C38-6547-4F1E-AF61-F7D8E52C9705}" emma:medium="tactile" emma:mode="ink">
            <msink:context xmlns:msink="http://schemas.microsoft.com/ink/2010/main" type="paragraph" rotatedBoundingBox="21918,488 23430,488 23430,1141 21918,1141" alignmentLevel="1"/>
          </emma:interpretation>
        </emma:emma>
      </inkml:annotationXML>
      <inkml:traceGroup>
        <inkml:annotationXML>
          <emma:emma xmlns:emma="http://www.w3.org/2003/04/emma" version="1.0">
            <emma:interpretation id="{DE5B11DD-A1F1-4F25-945C-D5A92E7CC7FE}" emma:medium="tactile" emma:mode="ink">
              <msink:context xmlns:msink="http://schemas.microsoft.com/ink/2010/main" type="line" rotatedBoundingBox="21918,488 23430,488 23430,1141 21918,1141"/>
            </emma:interpretation>
          </emma:emma>
        </inkml:annotationXML>
        <inkml:traceGroup>
          <inkml:annotationXML>
            <emma:emma xmlns:emma="http://www.w3.org/2003/04/emma" version="1.0">
              <emma:interpretation id="{619785E6-8110-45B8-B2F9-71C34C640675}" emma:medium="tactile" emma:mode="ink">
                <msink:context xmlns:msink="http://schemas.microsoft.com/ink/2010/main" type="inkWord" rotatedBoundingBox="21918,488 23430,488 23430,1141 21918,1141"/>
              </emma:interpretation>
              <emma:one-of disjunction-type="recognition" id="oneOf0">
                <emma:interpretation id="interp0" emma:lang="en-US" emma:confidence="0.5">
                  <emma:literal>0111</emma:literal>
                </emma:interpretation>
                <emma:interpretation id="interp1" emma:lang="en-US" emma:confidence="0.5">
                  <emma:literal>011 .</emma:literal>
                </emma:interpretation>
                <emma:interpretation id="interp2" emma:lang="en-US" emma:confidence="0.5">
                  <emma:literal>o 111</emma:literal>
                </emma:interpretation>
                <emma:interpretation id="interp3" emma:lang="en-US" emma:confidence="0">
                  <emma:literal>011 l</emma:literal>
                </emma:interpretation>
                <emma:interpretation id="interp4" emma:lang="en-US" emma:confidence="0">
                  <emma:literal>011 ,</emma:literal>
                </emma:interpretation>
              </emma:one-of>
            </emma:emma>
          </inkml:annotationXML>
          <inkml:trace contextRef="#ctx0" brushRef="#br0">201 129 129,'-7'-8'169,"7"8"-14,-6-7-10,6 7-13,-5-6-7,5 6-11,0 0-2,-12-6-11,12 6-7,0 0-8,-13 0-6,13 0-6,0 0-10,-19 4-3,10 2-5,0 0-9,-3 2 0,1 4-4,0-2-4,-3 8-4,1 0 0,-1 4-2,2-4-1,5 7-1,-4-1-7,4-1 2,4 3-1,-1-2-2,4 0-4,-3-1-3,2-1-1,6-2-1,1 3 6,2-3 5,6-2 4,-3-6 4,4 2 0,-1-4-2,0-2 2,8-1-5,1 0-1,2-3-4,3-3-1,-2-2 3,-1-3 3,0-3 1,4 0-1,3-9 3,0 0-3,2 0 1,-12 3-3,3-1-2,-1-4 2,-5 2 0,3-4 0,-4 5-2,-4-6-1,-3 10 2,1-9 0,-4-2-2,-1 0-1,-3 1-1,-4 7-3,-4-9 3,2 2-11,-3 2 3,-6-2-2,1 4-1,-5 0-7,-1-1 5,-2 2-6,0 1 1,-4-1 1,1 3-4,-1-1 5,-5 2-4,2 0 1,3 4-2,-3 0-3,3 3-10,4-1-11,0 6-15,1-4-20,3 4-23,3 0-29,11 0-19,-13 4-28,13-4-20,-2 7-27,2-7-146,0 0-379,0 0 167</inkml:trace>
          <inkml:trace contextRef="#ctx0" brushRef="#br0" timeOffset="316.3177">818-40 90,'0'0'231,"0"0"-12,7-8-19,-7 8-17,0 0-8,0 0-18,0 0-15,0 0-17,0 0-16,0 0-10,0 0-11,7 14 2,-7-14 0,2 23-7,-4-8 2,2 3-4,0 7-2,2-1-6,-2 0-3,1 2-5,-1 0-5,4 8-5,-4 5 2,2-3-10,0-8-3,-2 4-8,0-6 2,0 2-8,2-2 4,-2-4-10,1-6 2,-1 5-3,0-4 0,0-3-2,-1-2-4,1-3 1,0-9 0,-2 13-5,2-13-11,0 13-20,0-13-21,-2 10-25,2-10-31,0 0-40,0 0-38,0 0-47,0 0-176,0 0-429,0 0 189</inkml:trace>
          <inkml:trace contextRef="#ctx0" brushRef="#br0" timeOffset="875.852">1049 5 32,'0'0'153,"0"0"-6,0 0-11,0 0-5,-4-10-3,4 10-6,0 0-6,0 0-3,0 0-11,0 0-3,0 0-4,0 0-4,0 0-2,0 0-9,0 0-6,0 0-8,0 0-5,0 0-7,0 0-3,0 0-9,0 0 4,0 0-4,0 0 8,-3 27 6,0-18 3,2 7 1,2 0-2,2 4 1,-1 5 1,2 3-4,-3 4-1,-1 3-9,6 3-5,-1-3-6,1-1 2,-2 2-1,0-11-4,-4 1-1,4 0-2,-2 1-7,-2-5 1,1-2-5,2 2-1,-3-7-2,0-1 0,1 1 0,-1-5-3,0-10 2,-1 16 0,1-7-3,0-9-10,0 12-15,0-12-18,0 0-21,0 0-23,0 0-20,0 0-19,0 0-27,0 0-11,0 0-32,0 0-179,0 0-394,0 0 174</inkml:trace>
          <inkml:trace contextRef="#ctx0" brushRef="#br0" timeOffset="1251.7108">1478 27 143,'2'-9'221,"-2"9"-11,-2-13-4,2 13-7,0 0-7,-3-12-12,3 12-5,0 0-7,0 0-14,-3-11-10,3 11-19,0 0-12,0 0-15,0 0-11,0 0-2,0 0-7,0 0 2,0 0 4,-1 47-8,2-27-4,-1 2-3,3 2-7,-3-1-3,0 3-4,1-4-8,3 10 0,-1-7-1,-3-1-10,3-3 1,0 1-7,1 0 0,-3 0-6,2-7 0,1 3-3,0-3-14,-1-4-13,-1 3-23,-2-3-25,0-2-24,0-9-34,0 17-33,-3-9-44,3-8-47,-2 13-204,2-13-476,-4 8 211</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4:53.324"/>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967456A4-E29D-4CFB-97B2-69BAA016D7E5}" emma:medium="tactile" emma:mode="ink">
          <msink:context xmlns:msink="http://schemas.microsoft.com/ink/2010/main" type="writingRegion" rotatedBoundingBox="18466,6258 20642,6108 20943,10450 18767,10600">
            <msink:destinationLink direction="with" ref="{0ACA0A8C-7BF2-447A-9463-43B8AB22B1FD}"/>
          </msink:context>
        </emma:interpretation>
      </emma:emma>
    </inkml:annotationXML>
    <inkml:traceGroup>
      <inkml:annotationXML>
        <emma:emma xmlns:emma="http://www.w3.org/2003/04/emma" version="1.0">
          <emma:interpretation id="{46DDE0C4-B585-4E90-BE16-BB6E50D22BC1}" emma:medium="tactile" emma:mode="ink">
            <msink:context xmlns:msink="http://schemas.microsoft.com/ink/2010/main" type="paragraph" rotatedBoundingBox="18466,6258 20642,6108 20688,6774 18512,6925" alignmentLevel="1"/>
          </emma:interpretation>
        </emma:emma>
      </inkml:annotationXML>
      <inkml:traceGroup>
        <inkml:annotationXML>
          <emma:emma xmlns:emma="http://www.w3.org/2003/04/emma" version="1.0">
            <emma:interpretation id="{D1C0F243-696F-4185-B8A0-E516F6DB48C8}" emma:medium="tactile" emma:mode="ink">
              <msink:context xmlns:msink="http://schemas.microsoft.com/ink/2010/main" type="line" rotatedBoundingBox="18466,6258 20642,6108 20688,6774 18512,6925">
                <msink:destinationLink direction="with" ref="{0B1B262A-337F-4562-9A49-A553927CDFE0}"/>
              </msink:context>
            </emma:interpretation>
          </emma:emma>
        </inkml:annotationXML>
        <inkml:traceGroup>
          <inkml:annotationXML>
            <emma:emma xmlns:emma="http://www.w3.org/2003/04/emma" version="1.0">
              <emma:interpretation id="{3191167E-D9EB-44FE-8CE0-E9BF16D37ACF}" emma:medium="tactile" emma:mode="ink">
                <msink:context xmlns:msink="http://schemas.microsoft.com/ink/2010/main" type="inkWord" rotatedBoundingBox="18466,6258 19062,6217 19108,6884 18512,6925"/>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S</emma:literal>
                </emma:interpretation>
                <emma:interpretation id="interp3" emma:lang="en-US" emma:confidence="0">
                  <emma:literal>-</emma:literal>
                </emma:interpretation>
                <emma:interpretation id="interp4" emma:lang="en-US" emma:confidence="0">
                  <emma:literal>a</emma:literal>
                </emma:interpretation>
              </emma:one-of>
            </emma:emma>
          </inkml:annotationXML>
          <inkml:trace contextRef="#ctx0" brushRef="#br0">2262 3826 154,'-10'-2'230,"2"-1"-6,8 3 0,-13-6-9,13 6-1,-9-7-13,9 7-23,0 0-14,-6-9-17,6 9-12,0 0-8,22-14-15,-8 10-10,10-5-9,1 1-7,1 1-12,12-3-8,2 0-4,-1 2-13,3-3-25,1 4-37,-3-2-41,2 3-40,-3-4-39,3 3-56,-6 0-211,3-2-433,-1 3 192</inkml:trace>
          <inkml:trace contextRef="#ctx0" brushRef="#br0" timeOffset="-177.57">2499 3381 12,'0'0'216,"-7"-5"-20,7 5-21,0 0-16,0 0-17,0 0-11,-23 15-8,16-5-13,0 4-1,-4 4-4,0 5-4,-1 1-5,-4 8-6,4 0-7,-1 1-5,-2 1-3,1-2-3,0 0-2,2 2-8,2-8-13,2-2 5,-2 2 1,3 0-6,0-6-2,-1 1-6,2-6 1,-4-2 0,5 0 1,3-4 1,0-2 10,2-7 11,-6 12 8,6-12 3,0 0-5,0 0-7,0 0-3,0 0-6,0 0-1,10-30-2,-6 19-3,1-7-7,-2-3-3,3 1-2,1-3-9,-2-1 0,1-1-3,-2-1-5,4-9-4,-1 1 2,-2 2-1,1-5-7,6 2 4,-7-1-7,4 0 1,-3 1-1,0 1 0,4 2-1,-3 10 3,4 1-4,-4 5-2,0 2-1,0-2-1,1 4-1,3 1 3,-5 3-6,-1-1 1,2 4 1,0-1-3,-7 6 2,17-1-1,-17 1 6,14 5-2,-9 1-3,5 5 2,-2 5-2,-2-2 5,2 11 1,-1-1 4,4 14 0,-4-7 1,2 4-1,-1-2 0,-2 3-3,5-2 0,-1-1 2,-5-7-5,5 0 3,-3-2 0,1 1-3,-1-4-4,1-5-14,-3 1-2,0 0-12,-1-4-19,2 2-12,-1-1-14,-2-2-16,0 1-20,-2-5-8,2 5-13,0-8-5,-3-5-10,1 13 6,-1-13-14,0 0-6,-5 12-21,5-12-31,-11 6-108,11-6-346,-16 3 153</inkml:trace>
        </inkml:traceGroup>
        <inkml:traceGroup>
          <inkml:annotationXML>
            <emma:emma xmlns:emma="http://www.w3.org/2003/04/emma" version="1.0">
              <emma:interpretation id="{B0A95ACC-5DE0-4C70-B77A-0AE7A1FF44F9}" emma:medium="tactile" emma:mode="ink">
                <msink:context xmlns:msink="http://schemas.microsoft.com/ink/2010/main" type="inkWord" rotatedBoundingBox="20065,6205 20646,6165 20687,6759 20106,6800"/>
              </emma:interpretation>
              <emma:one-of disjunction-type="recognition" id="oneOf1">
                <emma:interpretation id="interp5" emma:lang="en-US" emma:confidence="0.5">
                  <emma:literal>B</emma:literal>
                </emma:interpretation>
                <emma:interpretation id="interp6" emma:lang="en-US" emma:confidence="0">
                  <emma:literal>D</emma:literal>
                </emma:interpretation>
                <emma:interpretation id="interp7" emma:lang="en-US" emma:confidence="0">
                  <emma:literal>A</emma:literal>
                </emma:interpretation>
                <emma:interpretation id="interp8" emma:lang="en-US" emma:confidence="0">
                  <emma:literal>b</emma:literal>
                </emma:interpretation>
                <emma:interpretation id="interp9" emma:lang="en-US" emma:confidence="0">
                  <emma:literal>BB</emma:literal>
                </emma:interpretation>
              </emma:one-of>
            </emma:emma>
          </inkml:annotationXML>
          <inkml:trace contextRef="#ctx0" brushRef="#br0" timeOffset="820.8008">3817 3488 57,'-5'-16'224,"-1"6"-11,0-1-5,5 1 2,-2 0-12,3 10-8,-4-18-10,4 6-12,0 12-12,4-20-12,0 9-12,8-2-14,0 1-13,6-2-8,2 1-7,3 1-6,2 4-6,2-3-5,-1 2-8,2 3-3,0 1-9,-2 0-5,-2 1-6,-2 4-7,-4 2-2,-1-2 1,-3 5-8,1-1 2,-2 3-8,-6-1 2,1 3-11,-1 2 3,-3-3 3,0 5-9,-4 0 4,0 1 1,-4 1-1,-1 1-1,-2-1 0,-5-2-3,1 0 4,-1-2-4,-1 1-2,1-1 4,-2-3-3,1 2 0,-1-2 3,3-1 3,0 0-9,0 0 12,7-5 0,4-2 0,-11 7 3,11-7 1,-7 4 3,7-4 2,0 0-3,0 0-7,0 0-1,0 0 0,32 0 0,-17 0-4,6 4-1,1-3-2,6 2-1,-2 1 4,-2-3-1,3 4 0,0 2-5,-2 2-1,-2 0 1,0 1-2,-6-2 0,-3 3-2,0 0 0,-4 1-1,-2-1 4,-3 1 1,0 1-1,-5-2-2,-5 3 6,0 0-3,-3-2 8,-2-1 1,-4 2 4,-1-6 6,-2 2 4,-5 1 2,-1-2 1,-2-2-7,3-3 1,-3 1 4,0-1-4,0-1-4,0-2 4,1 0-1,5-2-5,-3-3-3,6 2-18,2-2-21,3 3-29,2 0-36,9 2-45,-14-7-40,14 7-43,-5-10-50,5 10-248,0 0-557,0 0 246</inkml:trace>
          <inkml:trace contextRef="#ctx0" brushRef="#br0" timeOffset="331.6598">4011 3222 7,'-3'-14'322,"3"14"-15,-6-9-17,6 9-15,0 0-21,-4-12-26,4 12-22,0 0-17,0 0-23,0 0-17,0 0-14,0 0-12,0 0-6,0 0-5,0 0-2,4 38-1,-1-20-7,0 1-9,-2 6 0,5 7-7,-2-6-12,0 10-3,2-2-7,-1-3-5,-1 3-5,-1-9-3,1 2-10,-4-4-4,0 10-3,0-10-5,0-2-14,0-3-21,-1-3-18,-2 2-18,2-3-21,-1-2-26,-2 2-20,3-7-26,1-7-15,-4 14-16,4-14-17,-6 10-28,6-10-35,0 0-184,-12 0-465,12 0 205</inkml:trace>
        </inkml:traceGroup>
      </inkml:traceGroup>
    </inkml:traceGroup>
    <inkml:traceGroup>
      <inkml:annotationXML>
        <emma:emma xmlns:emma="http://www.w3.org/2003/04/emma" version="1.0">
          <emma:interpretation id="{2EA10156-39E8-48F4-A54D-A7495C50BF6A}" emma:medium="tactile" emma:mode="ink">
            <msink:context xmlns:msink="http://schemas.microsoft.com/ink/2010/main" type="paragraph" rotatedBoundingBox="18951,7504 20628,7375 20681,8068 19004,8197" alignmentLevel="1"/>
          </emma:interpretation>
        </emma:emma>
      </inkml:annotationXML>
      <inkml:traceGroup>
        <inkml:annotationXML>
          <emma:emma xmlns:emma="http://www.w3.org/2003/04/emma" version="1.0">
            <emma:interpretation id="{7A8C7AB3-2261-4F8E-9188-B1743075A971}" emma:medium="tactile" emma:mode="ink">
              <msink:context xmlns:msink="http://schemas.microsoft.com/ink/2010/main" type="inkBullet" rotatedBoundingBox="18951,7504 19137,7489 19190,8182 19003,8197"/>
            </emma:interpretation>
            <emma:one-of disjunction-type="recognition" id="oneOf2">
              <emma:interpretation id="interp10" emma:lang="en-US" emma:confidence="1">
                <emma:literal>!</emma:literal>
              </emma:interpretation>
              <emma:interpretation id="interp11" emma:lang="en-US" emma:confidence="0">
                <emma:literal>.</emma:literal>
              </emma:interpretation>
              <emma:interpretation id="interp12" emma:lang="en-US" emma:confidence="0">
                <emma:literal>,</emma:literal>
              </emma:interpretation>
              <emma:interpretation id="interp13" emma:lang="en-US" emma:confidence="0">
                <emma:literal>%</emma:literal>
              </emma:interpretation>
              <emma:interpretation id="interp14" emma:lang="en-US" emma:confidence="0">
                <emma:literal>"</emma:literal>
              </emma:interpretation>
            </emma:one-of>
          </emma:emma>
        </inkml:annotationXML>
        <inkml:trace contextRef="#ctx0" brushRef="#br0" timeOffset="20095.6834">2716 5194 55,'0'0'137,"0"0"-14,0 0-8,0 0-16,8-6-3,-8 6-23,0 0 4,0 0-13,0 0-14,0 0-17,0 0-19,0 0-17,11-2-23,-11 2-26,0 0-91,0 0-154,13-4 68</inkml:trace>
        <inkml:trace contextRef="#ctx0" brushRef="#br0" timeOffset="1697.9166">2856 4568 121,'-3'-13'250,"2"4"1,1 9-8,-4-13-5,4 13-4,-5-16-3,5 16-10,-2-11-9,2 11-9,-3-10-17,3 10-17,0 0-11,-4-8-21,4 8-16,0 0-13,0 0-2,0 0-4,0 0-2,-11 29 0,9-13 1,-2 7 3,0-1 0,-6 12-6,7-10-4,-2 2-14,1 0-5,-2 9 1,3-9-14,-2 8-7,3-1-4,-2-9-1,6 2-11,-5 7 0,3-12-22,0 2 10,0 1-27,1-6-22,-1-2-20,2-1-17,3-1-21,-1 0-26,2-5-29,-3 4-36,4-8-33,2 2-30,5-1-42,-1-6-263,6 0-585,-1-6 259</inkml:trace>
      </inkml:traceGroup>
      <inkml:traceGroup>
        <inkml:annotationXML>
          <emma:emma xmlns:emma="http://www.w3.org/2003/04/emma" version="1.0">
            <emma:interpretation id="{DF93C644-5FF0-4927-AA5B-5D5ABC3FE471}" emma:medium="tactile" emma:mode="ink">
              <msink:context xmlns:msink="http://schemas.microsoft.com/ink/2010/main" type="line" rotatedBoundingBox="20158,7583 20641,7546 20669,7907 20185,7944"/>
            </emma:interpretation>
          </emma:emma>
        </inkml:annotationXML>
        <inkml:traceGroup>
          <inkml:annotationXML>
            <emma:emma xmlns:emma="http://www.w3.org/2003/04/emma" version="1.0">
              <emma:interpretation id="{F741A09C-F554-406F-A317-11570220DC18}" emma:medium="tactile" emma:mode="ink">
                <msink:context xmlns:msink="http://schemas.microsoft.com/ink/2010/main" type="inkWord" rotatedBoundingBox="20158,7583 20641,7546 20669,7907 20185,7944">
                  <msink:destinationLink direction="with" ref="{518E1F33-847C-4352-A8D3-F05E8237475C}"/>
                </msink:context>
              </emma:interpretation>
              <emma:one-of disjunction-type="recognition" id="oneOf3">
                <emma:interpretation id="interp15" emma:lang="en-US" emma:confidence="0.5">
                  <emma:literal>O.</emma:literal>
                </emma:interpretation>
                <emma:interpretation id="interp16" emma:lang="en-US" emma:confidence="0">
                  <emma:literal>0.</emma:literal>
                </emma:interpretation>
                <emma:interpretation id="interp17" emma:lang="en-US" emma:confidence="0">
                  <emma:literal>O</emma:literal>
                </emma:interpretation>
                <emma:interpretation id="interp18" emma:lang="en-US" emma:confidence="0">
                  <emma:literal>0</emma:literal>
                </emma:interpretation>
                <emma:interpretation id="interp19" emma:lang="en-US" emma:confidence="0">
                  <emma:literal>o.</emma:literal>
                </emma:interpretation>
              </emma:one-of>
            </emma:emma>
          </inkml:annotationXML>
          <inkml:trace contextRef="#ctx0" brushRef="#br0" timeOffset="2111.6031">4048 4642 248,'0'0'273,"0"0"-19,0 0-5,0 0-26,-14-10-14,14 10-11,-14-2-13,14 2-12,-19 3-15,3 0-10,3 2-15,1 3-8,4-1-10,-3 1-2,0 3-3,1 0-8,-1 3-10,4 0-7,1-2-7,1 6-1,1-1-12,2-2-4,4 1-2,3 6-8,1-2-3,4-6-8,-1-3-1,9 6-6,0 0-3,-1-8-3,4 0-4,3-3 3,1-2-2,0 0-6,1-2 3,-1-6-6,2 4 5,-2-3-7,0-1 3,-4-4-4,-3 2-12,3-3 6,-6 1 8,0-4 5,-2 1-13,-2-1-1,-1-4 1,-2-2 7,-1 1-6,-3-3-1,-4-1 0,0 2 9,-4-3-5,-2 1 8,2 7-13,-6-1 14,-1-3-14,-4-1-1,0 7 4,-3-1-9,-2 0-12,-1 3-23,-4 2-19,2 2-29,-1 2-39,-1 4-51,5 0-49,6 0-51,-2 3-256,2 1-574,3-2 254</inkml:trace>
          <inkml:trace contextRef="#ctx0" brushRef="#br0" timeOffset="20371.7391">4350 4747 134,'0'0'169,"0"0"-14,11 0-12,-11 0-12,0 0-15,0 0-8,0 0-13,0 0-5,0 0-11,8-4-9,-8 4-9,0 0-13,0 0-17,0 0-17,0 0-20,0 0-16,0 0-26,0 0-18,0 0-28,0 0-108,0 0-218,0 0 97</inkml:trace>
        </inkml:traceGroup>
      </inkml:traceGroup>
    </inkml:traceGroup>
    <inkml:traceGroup>
      <inkml:annotationXML>
        <emma:emma xmlns:emma="http://www.w3.org/2003/04/emma" version="1.0">
          <emma:interpretation id="{BEBCBD9B-EB05-4425-BFB4-0C1F47A5A671}" emma:medium="tactile" emma:mode="ink">
            <msink:context xmlns:msink="http://schemas.microsoft.com/ink/2010/main" type="paragraph" rotatedBoundingBox="19156,9924 20637,9873 20660,10517 19179,10569" alignmentLevel="1"/>
          </emma:interpretation>
        </emma:emma>
      </inkml:annotationXML>
      <inkml:traceGroup>
        <inkml:annotationXML>
          <emma:emma xmlns:emma="http://www.w3.org/2003/04/emma" version="1.0">
            <emma:interpretation id="{AE5BF3DC-C786-4BE1-8280-E86CD48D3726}" emma:medium="tactile" emma:mode="ink">
              <msink:context xmlns:msink="http://schemas.microsoft.com/ink/2010/main" type="line" rotatedBoundingBox="19156,9924 20637,9873 20660,10517 19179,10569"/>
            </emma:interpretation>
          </emma:emma>
        </inkml:annotationXML>
        <inkml:traceGroup>
          <inkml:annotationXML>
            <emma:emma xmlns:emma="http://www.w3.org/2003/04/emma" version="1.0">
              <emma:interpretation id="{6AC39770-CA26-42D5-9250-7C7D9ED613C1}" emma:medium="tactile" emma:mode="ink">
                <msink:context xmlns:msink="http://schemas.microsoft.com/ink/2010/main" type="inkWord" rotatedBoundingBox="19156,9924 19246,9921 19269,10565 19179,10569"/>
              </emma:interpretation>
              <emma:one-of disjunction-type="recognition" id="oneOf4">
                <emma:interpretation id="interp20" emma:lang="en-US" emma:confidence="0.5">
                  <emma:literal>.</emma:literal>
                </emma:interpretation>
                <emma:interpretation id="interp21" emma:lang="en-US" emma:confidence="0">
                  <emma:literal>1</emma:literal>
                </emma:interpretation>
                <emma:interpretation id="interp22" emma:lang="en-US" emma:confidence="0">
                  <emma:literal>I</emma:literal>
                </emma:interpretation>
                <emma:interpretation id="interp23" emma:lang="en-US" emma:confidence="0">
                  <emma:literal>l</emma:literal>
                </emma:interpretation>
                <emma:interpretation id="interp24" emma:lang="en-US" emma:confidence="0">
                  <emma:literal>(</emma:literal>
                </emma:interpretation>
              </emma:one-of>
            </emma:emma>
          </inkml:annotationXML>
          <inkml:trace contextRef="#ctx0" brushRef="#br0" timeOffset="4367.4671">2914 6981 61,'0'0'220,"2"-12"-1,-2 12-4,0 0-3,-2-14-25,2 14-2,0-11-6,0 11-1,0 0-10,0 0 0,-1-13-9,1 13-4,0 0-8,0 0-10,-1-11-16,1 11-6,0 0-14,0 0-9,0 0-6,0 0-12,0 0-4,0 0 1,0 0 1,-5 35 4,7-13 3,-2-1-3,0 11 2,0 1-3,-3 3-5,0-2-8,1 0-4,-3 0-9,4 1 0,-3 1-11,1-2-1,0 0-10,3-9-12,0 1-22,3-2-24,3 2-28,2-3-27,-1-1-31,0 0-37,1-11-45,5 2-45,-4-4-52,3 3-202,1-6-540,-3-2 239</inkml:trace>
        </inkml:traceGroup>
        <inkml:traceGroup>
          <inkml:annotationXML>
            <emma:emma xmlns:emma="http://www.w3.org/2003/04/emma" version="1.0">
              <emma:interpretation id="{7532EBE6-4D38-44CA-A2BF-A3C876A30032}" emma:medium="tactile" emma:mode="ink">
                <msink:context xmlns:msink="http://schemas.microsoft.com/ink/2010/main" type="inkWord" rotatedBoundingBox="20543,9961 20640,9958 20658,10469 20561,10473">
                  <msink:destinationLink direction="with" ref="{518E1F33-847C-4352-A8D3-F05E8237475C}"/>
                </msink:context>
              </emma:interpretation>
              <emma:one-of disjunction-type="recognition" id="oneOf5">
                <emma:interpretation id="interp25" emma:lang="en-US" emma:confidence="0.5">
                  <emma:literal>,</emma:literal>
                </emma:interpretation>
                <emma:interpretation id="interp26" emma:lang="en-US" emma:confidence="0">
                  <emma:literal>.</emma:literal>
                </emma:interpretation>
                <emma:interpretation id="interp27" emma:lang="en-US" emma:confidence="0">
                  <emma:literal>l</emma:literal>
                </emma:interpretation>
                <emma:interpretation id="interp28" emma:lang="en-US" emma:confidence="0">
                  <emma:literal>1</emma:literal>
                </emma:interpretation>
                <emma:interpretation id="interp29" emma:lang="en-US" emma:confidence="0">
                  <emma:literal>I</emma:literal>
                </emma:interpretation>
              </emma:one-of>
            </emma:emma>
          </inkml:annotationXML>
          <inkml:trace contextRef="#ctx0" brushRef="#br0" timeOffset="5125.6593">4257 6989 65,'7'-6'159,"-7"6"-6,0 0 0,9-5-12,-9 5-1,0 0-8,9-5 2,-9 5-7,0 0 3,11-5-6,-11 5 0,0 0 2,7-4 1,-7 4-2,0 0 0,0 0 4,0 0-5,7-7 1,-7 7-4,0 0-3,0 0-2,0 0-3,0 0-6,0 0-2,0 0-10,0 0-2,0 0-17,0 0-8,0 0-2,0 0-6,0 0-2,0 0 2,0 0 10,0 37 5,-2-16-15,1 5 13,2-2-7,-1 1-11,7 9 4,-2-2-13,0-7 3,2 9-11,-1-8-12,1-2-18,-2 2-15,2-3-22,-4-1-42,1 1-48,2-3-33,-5-4-52,-1 2-51,1-2-62,-2-4-215,2 2-576,-3-2 255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27:46.18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22DF59B0-BF79-43EE-A53F-CFD5C3507E74}" emma:medium="tactile" emma:mode="ink">
          <msink:context xmlns:msink="http://schemas.microsoft.com/ink/2010/main" type="inkDrawing" rotatedBoundingBox="17519,9036 21641,9882 21087,12582 16964,11736" hotPoints="21055,10854 19298,12611 17540,10854 19298,9096" semanticType="enclosure" shapeName="Circle">
            <msink:sourceLink direction="with" ref="{51BB2598-FAF8-4785-A187-C5E78E66E248}"/>
            <msink:sourceLink direction="with" ref="{4B943A1F-2B00-4FF0-9265-F293E2516EFF}"/>
            <msink:sourceLink direction="with" ref="{0F603038-1A51-4181-9914-198F616C28B7}"/>
          </msink:context>
        </emma:interpretation>
      </emma:emma>
    </inkml:annotationXML>
    <inkml:trace contextRef="#ctx0" brushRef="#br0">3589 1314 98,'0'0'112,"4"-11"-10,-4 11-1,2-11-13,2 3-1,-4 8-11,3-16 0,0 8-11,-3 8-1,2-15-1,0 7-7,2-2-4,-4 10-2,1-19-11,-1 10 0,0-3-2,0-2 0,-1 2-12,-3-1 3,2 0-4,-3-2-2,-2 1-3,1-2-1,-2-5 3,-3 3-4,2 2 2,-2-4-2,-1 3 1,-4-4 2,3-1-3,0 3-2,0-3 1,-3 1 1,-1-8-1,-4 0-2,3 6-4,-4-2 2,4 5 4,-4 2-4,-3-7-3,5 5 1,-6-3 0,6 4-5,-2 2 5,-5-8-4,-2 3-5,-1 0 5,2 1-4,-3 2 5,6 5-2,-5-6 0,6 5-4,-7-3 2,6 4-5,0 2 4,-7-8-1,-1 4 2,8 2-7,-9-1 6,9 1-1,-2 3 5,-5-4 1,-2-1-6,-2-1 6,1 2-4,-4 1-10,3-3 10,-1 4 1,0-2-1,0 1-1,-1 0 0,5 2-3,-3-2 4,0 0 2,1 3-9,0 1 2,-2-3 4,2 2-6,-4 1 7,11 0-1,-10 0 0,5 1 0,4 1-5,-7-2 6,8 5-1,-1-2 6,-9 2-3,9 2-5,1-5 4,-1 5 5,2-1 2,-2-1-2,0 3-1,-9-2-1,12 2 0,0-2 1,-2 3 1,0-2-1,-12-1 0,2 4-1,-1 3-2,2-3 6,-2-3 2,12 7-9,-12-1-1,10-2 3,0 2 1,0-2-3,-1 4 1,-4 0-2,6 2 3,-1-6 1,4 9-6,-2-4-1,-2 2 4,4-2-1,0 6-2,0-2 5,-2 2 0,4-1-3,-2 1 5,1 2-6,0 0 4,4 2-5,-3 2 3,2-3 0,2 5-5,-3-2 2,2 2 0,-6 6-2,2-1 4,-1 1-3,4-6 0,-4 8-1,-1-1 6,2 1-2,-1-3-2,0 4 1,0 1 0,1 1-3,2 1 1,-2-2 3,1 1 3,2 5-4,-1-3 3,-2 2-4,2 1 2,0-2-2,-2-1-1,6 1 2,-2 0-2,2 1 2,3-1 1,-2 2-6,5-4 5,-2 2 0,-1 2 0,2-3-3,5 2 2,-2 1-1,3-3 2,0 3 0,1 0 0,4 0 1,-2-1-3,4 1 0,0-3-2,0 3 2,1-2 2,4 1-1,0 0 2,-3-10-1,7 9 3,-1-1 2,2 2-6,-2-1 2,1-8 2,6 10-4,-5-5 6,6-1-9,1-1 4,-7-3-4,13 5 5,0-1 0,-3-1 0,4 0 0,0-2 3,1 1-6,0-2 2,3 1 1,1 1 5,0 0-6,2-1 2,1-1-1,1 0 3,5 2-5,-2-5 3,1 2-1,5-2-1,0 3-3,2-1 3,-1-2-6,2 1 10,20 3 6,-20-3 3,-1-5-5,4 4 2,-2-4 0,19 5 1,-19-5 0,4-3 2,-1 1 0,13 9 2,-15-8-8,-2-4 6,4 0 2,-1-2-1,1-2 0,-2 3-2,2-4-1,0 1-1,1-2 2,0 1-1,0-5-2,3 0 1,1 4 2,-4-2 0,2-2 1,-4-1 0,1-3 2,2 1-1,-6 2-5,6-3 0,-6-3-2,4 6 13,-5-3-10,1 0 9,-1-4-1,-2 1-2,0-1 4,1-2-5,-4 5-2,2-6 1,-2 3-2,0 0-2,3-3 2,0-1-4,2 4-1,-1-4 0,2 0 1,1 1-3,-3-2 1,-4 0 0,0-1-2,-2 2 1,-1 0 0,1 0-4,-11-1-1,2-2 4,7 0-3,-9 0 2,1 1 0,-2-4 7,0 5 0,-2-8 3,2 6 0,2-3 1,-4 0-2,7-5-4,-10 6 0,3-2 1,-1-3-1,6-4-2,-9 6 0,5-1 0,4-8 2,-6 7-6,2 2 1,3-9 0,-2 3-2,-2 3 0,-4-1-11,1 4 1,2-2 0,-5 3 1,3-3 0,-4 2 1,0-1 4,0 0-5,-1-1 3,-1 1 4,-2-3 1,1 3 3,-3-1 0,-1-3 1,0-1-2,-5 1 5,2-3-4,-2 1-2,-3-3 2,3 1-1,-4-1-1,0-10 3,-2 2-3,0-2 2,-1 10 0,-2-7 1,1 9-1,1-2-2,-3-2 0,-1 3 1,2-1 2,-1 1-2,-1 0 1,-1 2-2,1 1 2,0-3-1,0 2 2,1 0-2,-1-1-1,-2 2 1,-1-2 2,0-1-4,-2-8-2,-2 2 0,0 0 3,-1 1-1,-3-1-1,1 1-1,-4-2 0,0 4 3,-4-4-3,-3 1 0,-2-3 0,-4 0-3,2-1 3,-5 4-1,-16-12 4,14 13-1,-3-2 0,-9-6 0,9 9 0,-14-5 2,12 6-1,-1 2-1,-16-9-4,14 11 2,-14-5 0,16 8-7,-1-2-14,-1 5-28,4 0-35,-2 3-37,8 6-45,-4 1-45,4-3-206,6 8-452,9-2 200</inkml:trace>
  </inkml:traceGroup>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4:51.401"/>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0C99A236-6E8C-4A88-B5D3-EB9A473C8A19}" emma:medium="tactile" emma:mode="ink">
          <msink:context xmlns:msink="http://schemas.microsoft.com/ink/2010/main" type="inkDrawing" rotatedBoundingBox="18797,3906 20381,3629 20385,3652 18801,3929" semanticType="underline" shapeName="Other"/>
        </emma:interpretation>
      </emma:emma>
    </inkml:annotationXML>
    <inkml:trace contextRef="#ctx0" brushRef="#br0">6566-3997 163,'-7'2'160,"7"-2"-2,0 0-5,0 0-6,0 0-4,0 0-9,37-12-8,-9 8-12,15 0-11,3-4-1,1 3-8,6-1-5,-1-3-7,21 3-6,-6-4-3,-15 2-6,16-3-6,3-1-9,-21 4 0,18-3-2,1-2-1,-2 1 2,-18 1-2,20-3-4,-18 6-5,17-8 2,-17 6-4,1 1-3,-2-3 1,-4 4-7,1-1-1,-7 4-2,-11-1-1,-2 0-1,-3 1-7,-8 2 3,0 0-4,-1 0 5,-7-1-3,2 2-2,-10 2-1,15-2-1,-15 2-5,10-4-8,-10 4-8,0 0-14,0 0-23,0 0-24,0 0-28,0 0-28,0 0-45,0 0-220,0 0-422,0 0 186</inkml:trace>
  </inkml:traceGroup>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4:51.058"/>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01A51315-380E-425F-AD4D-7EE23D5DAEB5}" emma:medium="tactile" emma:mode="ink">
          <msink:context xmlns:msink="http://schemas.microsoft.com/ink/2010/main" type="inkDrawing" rotatedBoundingBox="18800,3739 20387,3530 20390,3552 18803,3761" semanticType="underline" shapeName="Other"/>
        </emma:interpretation>
      </emma:emma>
    </inkml:annotationXML>
    <inkml:trace contextRef="#ctx0" brushRef="#br0">6645-4156 8,'0'0'118,"0"0"-5,0 0-1,-14 0-7,14 0-4,0 0-2,0 0-6,0 0 3,-14 0-3,14 0-10,-12-3-1,12 3-3,0 0-2,-16 2 0,16-2 0,0 0-5,-14 1 2,14-1-6,0 0-3,0 0-9,-12 3 2,12-3-5,0 0-6,0 0 1,0 0-1,0 0 2,0 0 5,0 0 1,0 0-3,61-6-4,-18-1-6,6-1 3,23 1 1,2-3-6,2-1-8,6-1 3,3-1-2,0 2 0,-1-2-5,2 2 0,0-1 0,-4 2 1,2 0-10,-5 1 5,-4-2-1,-4 4-3,-18 0 0,-5 2-4,-3 2 2,-7-3-6,-12 5 0,-2-2 0,-8 3 3,-6-1-3,1-2 0,-1 2 0,-10 1-1,14-3-3,-14 3-3,0 0 2,11-3-7,-11 3-3,0 0-15,0 0-17,0 0-21,7-8-18,-7 8-28,0 0-13,0 0-25,0 0-18,0 0-50,0 0-131,-29-6-365,15 6 162</inkml:trace>
  </inkml:traceGroup>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6:44.78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E4991F8D-A259-4FA8-8E70-D2E501C11EDB}" emma:medium="tactile" emma:mode="ink">
          <msink:context xmlns:msink="http://schemas.microsoft.com/ink/2010/main" type="inkDrawing" rotatedBoundingBox="10213,5749 13244,5218 13272,5379 10241,5911" semanticType="underline" shapeName="Other"/>
        </emma:interpretation>
      </emma:emma>
    </inkml:annotationXML>
    <inkml:trace contextRef="#ctx0" brushRef="#br0">-2012-2079 19,'0'0'242,"0"0"-6,0 0-9,0 0-5,0 0-12,0 0-13,0 0-10,0 0-13,0 0-13,0 0-16,0 0-15,0 0-9,0 0-8,0 0-8,22-18-4,-22 18 0,23-2-13,-3-2-3,6 1-1,-2 1-8,19 0 2,3-8-1,1 6-6,26-4 0,-4 0-9,6-1 4,3 0-3,7-3 0,36-2 0,-36 2-8,40 1 3,-7-4 0,-29 5 1,39-6-2,2 3-5,-5-7-9,-4 1 2,-1 4-8,-34 1 2,36-1-8,-38-1-5,5 0-7,-11-2 1,6 6-3,1-8 3,-11 6-5,-3-3 0,-18 5 3,12-10-2,-16 9-8,-1-2 0,-2 4-1,-4-5 7,-4 2-11,-11 5 0,-1-1 8,-8 1-4,-4 5 3,-3 1 2,-2-4-7,1 3-5,-4-2-23,-6 6-27,1-9-25,-1 9-34,0 0-35,-22-10-28,5 10-22,-7-3-16,-3 0-15,0 2-23,-2-5-248,3 1-538,-12 0 238</inkml:trace>
  </inkml:traceGroup>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4:56.43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5DE402C4-C40F-49E3-B294-C449CC32FD81}" emma:medium="tactile" emma:mode="ink">
          <msink:context xmlns:msink="http://schemas.microsoft.com/ink/2010/main" type="inkDrawing" rotatedBoundingBox="18857,8860 19295,8689 19441,9065 19003,9236" hotPoints="19371,8969 19153,9188 18934,8969 19153,8751" semanticType="underline" shapeName="Circle"/>
        </emma:interpretation>
      </emma:emma>
    </inkml:annotationXML>
    <inkml:trace contextRef="#ctx0" brushRef="#br0">2909 5844 197,'-2'-13'227,"2"13"-1,0 0-7,0 0-7,-1-12-15,1 12-11,0 0-12,-4-11-8,4 11-8,0 0-13,-8-7-14,8 7-12,-17-5-12,3 2-4,3 3-10,-3 0-5,-3 4-3,-1-1 1,0-1-10,0 4-4,-1 5-1,-1-3-8,6 5-1,-4 0 0,3 5-9,2 0-4,5-3-2,-3 6-5,4-2-2,3 3 3,1 2-5,4-4-4,1 3-5,6-1-3,0-4-2,3 2-2,5-4 0,2-1-6,3-3 3,1-2-1,3-6 1,0 3-8,-1-4 11,3-3-9,0-2-4,-2-3-2,0 0-4,0 1 7,-1-8-4,-1 4 2,0-6-2,-3 3-2,-4-3 0,-4-4 0,1 5 2,-2-5-1,-4 3 0,-2 0-2,0 0 8,-4 0 1,-1-2 2,-4-4-8,-3 0 8,4 5-9,-7-4 5,-4 2 6,-2-1-7,0 4-1,-2 0 2,-4 2-1,3 0 0,-5 0-4,5 5-2,0 1-3,6 1 1,-3 2-19,6 3-21,1-1-32,9 2-26,-14 0-24,14 0-35,0 0-32,-7 7-35,7-7-41,0 0-230,26 14-533,-9-8 237</inkml:trace>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4:56.884"/>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518E1F33-847C-4352-A8D3-F05E8237475C}" emma:medium="tactile" emma:mode="ink">
          <msink:context xmlns:msink="http://schemas.microsoft.com/ink/2010/main" type="inkDrawing" rotatedBoundingBox="20519,8663 20646,9153 20623,9160 20495,8669" semanticType="callout" shapeName="Other">
            <msink:sourceLink direction="with" ref="{7532EBE6-4D38-44CA-A2BF-A3C876A30032}"/>
            <msink:sourceLink direction="with" ref="{F741A09C-F554-406F-A317-11570220DC18}"/>
          </msink:context>
        </emma:interpretation>
      </emma:emma>
    </inkml:annotationXML>
    <inkml:trace contextRef="#ctx0" brushRef="#br0">4232 5703 10,'0'0'237,"0"0"2,0 0 0,0-14-2,0 14 0,0 0-10,-6-8 5,6 8-9,0 0-8,-3-10-5,3 10-10,0 0-19,0 0-16,0 0-14,-4-7-21,4 7-11,0 0-12,0 0 3,0 0-1,8 31 1,-5-16-8,0 3 0,3 6-9,1-1-5,5 10-5,-2-8-8,1 5-12,-3 3-4,5-1-22,-6-8-22,0 2-39,-2 0-20,1-2-39,-2-1-47,-1-1-52,0 1-51,-3-5-63,0 0-274,0-2-616,0-7 274</inkml:trace>
  </inkml:traceGroup>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7:46.994"/>
    </inkml:context>
    <inkml:brush xml:id="br0">
      <inkml:brushProperty name="width" value="0.08333" units="cm"/>
      <inkml:brushProperty name="height" value="0.08333" units="cm"/>
      <inkml:brushProperty name="color" value="#ED1C24"/>
      <inkml:brushProperty name="fitToCurve" value="1"/>
    </inkml:brush>
    <inkml:brush xml:id="br1">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B61F8FA8-F1D2-4939-A664-13445D22B5CE}" emma:medium="tactile" emma:mode="ink">
          <msink:context xmlns:msink="http://schemas.microsoft.com/ink/2010/main" type="writingRegion" rotatedBoundingBox="12967,13574 16773,12170 17247,13453 13440,14857"/>
        </emma:interpretation>
      </emma:emma>
    </inkml:annotationXML>
    <inkml:traceGroup>
      <inkml:annotationXML>
        <emma:emma xmlns:emma="http://www.w3.org/2003/04/emma" version="1.0">
          <emma:interpretation id="{0CF30FB6-96EB-485B-AD74-B2E285222A9E}" emma:medium="tactile" emma:mode="ink">
            <msink:context xmlns:msink="http://schemas.microsoft.com/ink/2010/main" type="paragraph" rotatedBoundingBox="12967,13574 16773,12170 17247,13453 13440,14857" alignmentLevel="1"/>
          </emma:interpretation>
        </emma:emma>
      </inkml:annotationXML>
      <inkml:traceGroup>
        <inkml:annotationXML>
          <emma:emma xmlns:emma="http://www.w3.org/2003/04/emma" version="1.0">
            <emma:interpretation id="{093A68AA-2CB8-4159-8472-0D3B39B90707}" emma:medium="tactile" emma:mode="ink">
              <msink:context xmlns:msink="http://schemas.microsoft.com/ink/2010/main" type="line" rotatedBoundingBox="12967,13574 16773,12170 17247,13453 13440,14857"/>
            </emma:interpretation>
          </emma:emma>
        </inkml:annotationXML>
        <inkml:traceGroup>
          <inkml:annotationXML>
            <emma:emma xmlns:emma="http://www.w3.org/2003/04/emma" version="1.0">
              <emma:interpretation id="{604043B8-5B66-40BC-93AA-1DFE73569E13}" emma:medium="tactile" emma:mode="ink">
                <msink:context xmlns:msink="http://schemas.microsoft.com/ink/2010/main" type="inkWord" rotatedBoundingBox="12989,13634 14455,13094 14861,14195 13395,14735"/>
              </emma:interpretation>
              <emma:one-of disjunction-type="recognition" id="oneOf0">
                <emma:interpretation id="interp0" emma:lang="en-US" emma:confidence="0.5">
                  <emma:literal>if</emma:literal>
                </emma:interpretation>
                <emma:interpretation id="interp1" emma:lang="en-US" emma:confidence="0">
                  <emma:literal>erf</emma:literal>
                </emma:interpretation>
                <emma:interpretation id="interp2" emma:lang="en-US" emma:confidence="0">
                  <emma:literal>iff</emma:literal>
                </emma:interpretation>
                <emma:interpretation id="interp3" emma:lang="en-US" emma:confidence="0">
                  <emma:literal>elf</emma:literal>
                </emma:interpretation>
                <emma:interpretation id="interp4" emma:lang="en-US" emma:confidence="0">
                  <emma:literal>-q</emma:literal>
                </emma:interpretation>
              </emma:one-of>
            </emma:emma>
          </inkml:annotationXML>
          <inkml:trace contextRef="#ctx0" brushRef="#br0">11466 2656 256,'0'0'268,"5"-13"-19,-2 3-25,7 2-19,1-6-19,4-1-18,2-3-21,1 1-12,1-1-12,-1 1-15,6 0-11,-4 1-7,-5-1-10,-3 8-6,1-4-7,-2 1-4,-1 1-6,-6 0-4,0 2-9,-3 3 0,-1 6-6,0 0-3,-12-18-3,6 12-3,6 6-4,-16-1-2,-1 2-7,3 5 5,-3 0 0,-2 3 5,-3 5 1,2 1 5,1 0 2,1 2-1,0 0 0,2 1 0,4 1 0,1-5-2,-1 6-3,6 0 3,0-4-5,5 1 4,1-3-9,2 3 4,3-5-2,0 2-1,3-5-5,2 1 3,3-3-7,1 0 0,2-3-6,2 0-10,-1-4-11,1-2-16,0 0-24,0-2-27,2 0-31,-5-2-32,-1-1-24,0-2-26,5-5-47,-3 4-176,-1-5-450,-2 4 200</inkml:trace>
          <inkml:trace contextRef="#ctx0" brushRef="#br0" timeOffset="704.0545">12160 2255 61,'9'-12'233,"-3"4"-4,-2-1-6,0 2-11,0-3-10,-4 10-12,2-16-14,-2 6-16,0 10-15,-6-16-11,1 10-13,-2-1-13,0 2-10,-8 2-8,2-1-9,-2 4-11,-3 0-6,1 2-5,-1 3-7,-3 0 3,3 0 2,4 3-12,-1 0-4,1 4-2,3-3-5,2 2-5,4 4 0,1 0-6,1 0 3,4 2-9,1 1 1,3-3-3,5 5-2,0-1-6,2-1 0,2-6-7,0-3-1,0 0 0,4-3-1,-1-3-3,1-2 6,-2-1-4,3-2-2,-3-5 2,2 0 4,-4-4-3,4-2 4,-1-3-4,-7 3 4,2-7 1,-1 1-3,-4 2 1,2-2 2,-5-5-1,1 2 0,-2 1-4,-1-2 5,-2-1-3,-5-2 4,3 0 0,-3 4 3,3-3 5,-4 4 4,2 7 4,-2-2 5,4 3 6,-3 2-1,4 1 6,-3 1-8,4 9 4,-2-10-2,2 10-9,0 0 0,0 0-2,0 0-1,0 0-3,0 0 4,0 0 0,0 0-1,6 48 3,-3-23 4,0 9 1,-1 0 3,3 9 0,-3-1-8,4 5 1,-1-1-3,5 15-1,-6-13 4,5-3-8,-2 1-1,1-1 3,-1-1-5,4 1 4,-1-4-8,4-4 2,-3 0-1,1-4-1,2-1 1,-3-9-3,-1 2 1,3-7-3,2 0-4,-4-7 5,2 1-16,-1-3 7,-2-1-3,1-5-3,3 1 0,-2-4-4,0-2-2,0-3-4,1-3-1,-1 0 0,-1-3-5,0 1 3,-2-3 1,-2 0-7,1 0 5,-5-5-6,1 3 4,-3-3-3,-1 1 8,-1-1-4,-2 3 2,-1-1 2,-6-2 6,-2 3 0,1 2 4,-5 1-1,-3 0 7,-9 2 2,2 1 1,-11 0 3,8 5 1,-6-1 8,5 3 0,2 0 4,7 2 1,3-2-4,4 0 5,3 0-8,1-1-4,10 3-13,-7-11-18,7 11-7,7-20-19,4 7-21,8-8-31,6-2-30,1-1-26,7-4-23,-6 5-74,-8 5-149,-1-2-441,-4 5 195</inkml:trace>
          <inkml:trace contextRef="#ctx0" brushRef="#br1" timeOffset="-182608.9011">7889 1860 143,'0'0'214,"0"0"-12,0 0-21,0 0-14,0 0-18,0 0-15,37-10-23,-24 4-26,0 2-42,1 0-36,-3 2-50,7-6-53,-11 7-121,4-2-233,-11 3 103</inkml:trace>
        </inkml:traceGroup>
        <inkml:traceGroup>
          <inkml:annotationXML>
            <emma:emma xmlns:emma="http://www.w3.org/2003/04/emma" version="1.0">
              <emma:interpretation id="{DAA21F58-C689-4EA2-A46D-D9CF8F10B18D}" emma:medium="tactile" emma:mode="ink">
                <msink:context xmlns:msink="http://schemas.microsoft.com/ink/2010/main" type="inkWord" rotatedBoundingBox="14936,12847 16773,12170 17247,13453 15409,14130"/>
              </emma:interpretation>
              <emma:one-of disjunction-type="recognition" id="oneOf1">
                <emma:interpretation id="interp5" emma:lang="en-US" emma:confidence="0.5">
                  <emma:literal>(art)</emma:literal>
                </emma:interpretation>
                <emma:interpretation id="interp6" emma:lang="en-US" emma:confidence="0">
                  <emma:literal>(art]</emma:literal>
                </emma:interpretation>
                <emma:interpretation id="interp7" emma:lang="en-US" emma:confidence="0">
                  <emma:literal>(one)</emma:literal>
                </emma:interpretation>
                <emma:interpretation id="interp8" emma:lang="en-US" emma:confidence="0">
                  <emma:literal>(ant)</emma:literal>
                </emma:interpretation>
                <emma:interpretation id="interp9" emma:lang="en-US" emma:confidence="0">
                  <emma:literal>(me)</emma:literal>
                </emma:interpretation>
              </emma:one-of>
            </emma:emma>
          </inkml:annotationXML>
          <inkml:trace contextRef="#ctx0" brushRef="#br0" timeOffset="1943.6106">13048 1385 101,'0'0'164,"0"0"-12,0 0-11,0 0-9,0 0-3,0 0-12,0 0-7,0 0-7,0 0-8,0 0-8,0 0-5,0 0-11,0 0-8,0 0-7,0 0-5,0 0-6,0 0-7,0 0-5,0 0 4,0 0-8,0 0 1,0 0-7,0 0-12,0 0-5,0 0-3,0 0-3,0 0-4,0 0-1,0 0 2,0 0 0,0 0 3,0 0 0,0 0 3,3 11-2,-3-11 10,0 0 2,0 0 7,0 0 3,0 0 7,0 0 5,0 0-4,0 0 2,0 0-5,0 0-1,0 0-8,0 0-1,0 0-5,0 0 2,0 0 1,0 0-1,0 0-3,0 0 1,0 0-5,0 0 0,0 0 4,0 0-4,0 0-3,0 0 1,0 0-1,0 0 1,0 0 5,0 0 1,0 0 1,0 0 6,0 0 4,0 0 3,0 0 0,0 0 3,0 0-4,0 0 4,0 0-5,0 0-1,0 0 2,-25 6 3,20 2 7,-5 4 7,-3 9 8,2 1 4,-1 12 10,-5-3 6,-1 3 3,8 9 0,-1 3-4,7 2-3,3 19-2,2 0-1,5-3-10,-2-1-4,10-2-4,-7-13-8,5-4-7,3-2-2,1-4-13,2-4-7,1-5-11,5-3-3,-2-8-8,-1-2-15,4-2-18,7 0-23,-7-6-40,3 1-40,-2-6-36,-1-5-35,0 1-245,-1-4-505,-3-4 225</inkml:trace>
          <inkml:trace contextRef="#ctx0" brushRef="#br0" timeOffset="2852.3321">13405 1647 33,'-9'-6'272,"9"6"-14,-11-8-13,11 8-20,-8-6-22,8 6-15,0 0-10,-17 8-4,12 0-11,2 6-4,-1 1-11,-2 7-7,5 2-12,-1 2-10,-1 10-7,6-5-7,0-3-12,0 6-8,0-1-16,2-5-1,-1-5-6,2-1-6,-2 0-7,4-3-4,-1-4-4,-1-1-5,1 0 1,-2-6-6,0-1-2,0 1-1,1-5-2,-6-3-1,11 8-3,-11-8-1,11 0-9,-11 0 8,0 0-8,15-17 5,-9 9-7,-2-1-3,2-5 2,-4 0-3,0-9-4,1 2 5,-3 0-4,1-5 0,0 2 1,2 0-1,-3 2 0,0 7-1,1-1 2,1-1-5,-2 2 1,3 1 0,-2 2 2,0 4-7,-1 8 5,2-14 0,-2 14-5,4-10 4,-4 10-1,0 0-1,11-3 2,-11 3-1,0 0 0,20 13-4,-13-5 3,-1 5 4,4-2-2,-1 3-1,-2 0 1,2 2-3,-2 0 2,2 6 2,0-4-1,-3-4 0,1-1-5,0 0 11,0-3-6,0 2 5,-3-6-7,3 2 7,-2-1-3,2-4 0,-7-3 4,13 4-7,-13-4 7,12 1-6,-12-1 3,17-7-1,-9 1-2,2-4-2,-2 0 1,-1-3-1,3-3-6,-4 4 1,1-9 2,0 0 2,-5 3-1,3 3 5,-1-1-4,-3-2 5,3 4-3,-1-4 2,-1 5-5,0-3 4,0 6-2,-1-2 1,2 4-4,-3 8 3,4-18-1,0 10 2,-4 8-3,7-7-1,-7 7 3,0 0 0,18 5 0,-18-5-2,17 10 2,-9-3 3,3 4-4,2 1 2,-5 2 0,5 3-1,-3-3-13,-2 1-1,2-2-4,-1-1-4,1 0-2,-2 0 2,1-6-2,3 2 2,-5-3 0,0 0 6,2-3 1,-9-2 2,20 0 4,-6-4-1,-1-3 4,-2 0 1,2-5 0,-4 2 1,0-2-2,0-1 6,-2-4-3,2 3 4,-5-3 5,0 3 1,0-8 3,-4-2 3,-3 1-3,1 1 7,-4-4 3,0 4 8,-1 0 3,1 1 7,-4 1 5,-1 3 1,4 3 0,-3 0 8,0 3-7,3 2 9,2 1-6,-1-2-3,3 3 6,3 7-11,-9-9-6,9 9-5,0 0-2,-7-6-5,7 6-3,0 0 6,0 0-6,0 0-1,-6 28 2,8-14-5,2 3 4,0-2-5,-1 11 6,4-8-3,-2 7 3,5-3-8,0 1 1,1-2 2,-1 0-7,-2-1-3,2-1-4,-3-1-5,1 0-9,3-4-14,-3-3-9,-1 3-14,3-6-19,-2 6-15,2-4-22,-3-2-18,-1-2-21,1 2-25,0-2-25,0-2-29,-7-4-262,0 0-530,16-2 234</inkml:trace>
          <inkml:trace contextRef="#ctx0" brushRef="#br0" timeOffset="4420.1911">13314 1522 47,'0'0'159,"0"0"-7,0 0-9,0 0-9,0 0 0,0 0-14,0 0 3,13-1-9,-13 1-6,0 0-9,0 0 2,0 0-3,0 0-4,0 0 2,0 0-9,0 0-6,0 0-6,0 0-5,0 0-8,0 0-5,0 0-9,0 0-4,0 0-8,0 0 4,0 0-6,0 0-8,0 0 4,0 0-4,0 0-1,0 0-1,-23 22 2,18-17-4,5-5-4,0 0-1,-10 9 9,10-9 6,0 0 6,0 0 0,-8 4 0,8-4 1,0 0-1,0 0-5,0 0-4,0 0-2,0 0-7,0 0-3,0 0-17,0 0-14,0 0-26,22-23-27,-22 23-37,7-10-27,-1 3-42,-6 7-230,8-8-436,-8 8 192</inkml:trace>
          <inkml:trace contextRef="#ctx0" brushRef="#br0" timeOffset="3028.4003">14028 1634 278,'-9'-5'285,"2"0"-29,7 5-21,-4-11-27,4 11-16,0 0-25,20-23-15,-6 15-16,7-10-23,5 5-32,-1 1-40,7-5-31,0 3-41,-6 1-39,-1 2-74,-9 4-175,-1-1-344,-2 2 152</inkml:trace>
          <inkml:trace contextRef="#ctx0" brushRef="#br0" timeOffset="3306.2761">14317 992 81,'0'0'318,"-1"-12"-26,1 12-29,0 0-22,0 0-22,15-12-16,-1 14-13,3 4-12,12 0-12,7 4-14,3 5-11,0 3-15,-2 4-10,1 4-9,-2 4-10,-4 2-6,-1 5-15,2 17 0,-12-11-9,1 17-7,-7-1-6,1 2-3,-12-11-4,0 12-5,-2 2-4,-8-3-5,-1 1-9,-1 1-22,-8 0-23,-3 1-29,-1-6-22,0-13-35,-5 10-45,2-13-47,-2-2-85,-1-1-161,-3-1-481,-2-1 213</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41.15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F7BC7DA-57A7-4A06-9DE7-66130B9A188A}" emma:medium="tactile" emma:mode="ink">
          <msink:context xmlns:msink="http://schemas.microsoft.com/ink/2010/main" type="inkDrawing" rotatedBoundingBox="23126,15445 23226,16125 23178,16132 23079,15452" semanticType="callout" shapeName="Other">
            <msink:sourceLink direction="with" ref="{39103FE0-92CA-4CC9-8189-4734D3B6B8CB}"/>
          </msink:context>
        </emma:interpretation>
      </emma:emma>
    </inkml:annotationXML>
    <inkml:trace contextRef="#ctx0" brushRef="#br0">4419 2047 45,'0'0'113,"0"0"3,0 0-16,0 0 2,0 0-7,0 0-5,0 0-5,0 0-2,0 0-6,2-12-7,-2 12-3,0 0-2,2-8-7,-2 8 2,6-7-5,-6 7 1,0 0-5,7-13-3,-7 13-4,3-10 1,-3 10-5,2-12-1,-2 12 2,6-7 3,-6 7-1,1-8-2,-1 8-2,3-10 1,-3 10 1,0 0 2,0 0-6,0-14 3,0 14-4,0 0 0,0 0 1,0-11-1,0 11 1,0 0 0,0 0 1,0 0 0,0 0-1,-3-14-6,3 14-2,0 0 0,0 0-4,0 0-8,0 0 1,0 0 1,0 0-12,0 0 3,0 0-5,0 0 5,0 0 0,0 0-5,3 35 3,-6-20 0,2 2-2,1 2 12,0 5 4,0 2-1,4 6 5,-3-6-4,5 9 3,-6 0-3,1-11 3,5 11-15,-5-10 4,4 0-3,-1 3 0,4-6-2,-7 0 0,5 1-2,0 1 2,-1-9-3,-3 2 0,3-3 4,-3-1-1,2 0 2,-2-4-2,1-2 2,0 2-2,-3-9 4,4 11 1,-4-11-7,6 11 2,-6-11 1,3 6 2,-3-6-1,0 0 3,2 12 2,-2-12-4,0 0 2,2 10 3,-2-10-3,0 0-2,0 0 0,-4 14 3,4-14-5,0 0 0,-6 9-2,6-9-2,0 0 3,0 0-1,-3 6-2,3-6 2,0 0-8,0 0-24,-5 8-31,5-8-51,-5 8-60,5-8-70,0 0-197,0 0-468,0 0 208</inkml:trace>
  </inkml:traceGroup>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46.368"/>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F3395F2B-1367-4C09-912C-E69939725535}" emma:medium="tactile" emma:mode="ink">
          <msink:context xmlns:msink="http://schemas.microsoft.com/ink/2010/main" type="inkDrawing" rotatedBoundingBox="23353,16679 23509,17279 23485,17285 23330,16685" semanticType="callout" shapeName="Other">
            <msink:sourceLink direction="with" ref="{2DE49051-E095-409D-8FA3-64CD153232C2}"/>
          </msink:context>
        </emma:interpretation>
      </emma:emma>
    </inkml:annotationXML>
    <inkml:trace contextRef="#ctx0" brushRef="#br0">4656 3176 92,'0'0'160,"2"-9"0,-2 9-7,0 0-7,0 0-10,0 0-4,0 0-8,6-6-5,-6 6-7,0 0-2,0 0-5,0 0 1,0 0-7,0 0-4,7-5-5,-7 5-4,0 0-3,0 0-7,0 0-5,0 0-7,0 0-7,0 0-6,0 0-7,0 0 0,10 19 5,-8-9 2,-2 4 6,3 2 2,0 5 3,3 7-8,3 3-1,-2 4 1,2-2-4,2 1-7,1 0-2,-5-2-1,0-5-6,3 4-3,-5-5-3,2 0-3,-1-3-2,-1 2-1,0-2 3,-1-7-5,0-1-1,-3-1-1,2-2 2,0-2-5,0-1 2,-3 0-1,0-9-1,3 12-1,-3-12-1,2 10-1,-2-10-2,0 0 6,4 6-7,-4-6-11,0 0-24,0 0-33,0 0-38,0 0-48,0 0-50,0 0-56,0 0-209,0 0-497,0 0 220</inkml:trace>
  </inkml:traceGroup>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7:46.635"/>
    </inkml:context>
    <inkml:brush xml:id="br0">
      <inkml:brushProperty name="width" value="0.08333" units="cm"/>
      <inkml:brushProperty name="height" value="0.08333" units="cm"/>
      <inkml:brushProperty name="color" value="#ED1C24"/>
      <inkml:brushProperty name="fitToCurve" value="1"/>
    </inkml:brush>
    <inkml:brush xml:id="br1">
      <inkml:brushProperty name="width" value="0.08333" units="cm"/>
      <inkml:brushProperty name="height" value="0.08333" units="cm"/>
      <inkml:brushProperty name="color" value="#3165BB"/>
      <inkml:brushProperty name="fitToCurve" value="1"/>
    </inkml:brush>
    <inkml:context xml:id="ctx1">
      <inkml:inkSource xml:id="inkSrc8">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1" timeString="2021-02-25T10:37:15.734"/>
    </inkml:context>
  </inkml:definitions>
  <inkml:traceGroup>
    <inkml:annotationXML>
      <emma:emma xmlns:emma="http://www.w3.org/2003/04/emma" version="1.0">
        <emma:interpretation id="{47BFC665-AA8F-4C08-AB0A-D589BDCE3B64}" emma:medium="tactile" emma:mode="ink">
          <msink:context xmlns:msink="http://schemas.microsoft.com/ink/2010/main" type="writingRegion" rotatedBoundingBox="4596,12993 13733,13026 13724,15422 4587,15390"/>
        </emma:interpretation>
      </emma:emma>
    </inkml:annotationXML>
    <inkml:traceGroup>
      <inkml:annotationXML>
        <emma:emma xmlns:emma="http://www.w3.org/2003/04/emma" version="1.0">
          <emma:interpretation id="{9CBA99EF-B464-48BB-AA58-E2D8A7B65480}" emma:medium="tactile" emma:mode="ink">
            <msink:context xmlns:msink="http://schemas.microsoft.com/ink/2010/main" type="paragraph" rotatedBoundingBox="8221,12601 13860,13219 13727,14430 8089,13812" alignmentLevel="2"/>
          </emma:interpretation>
        </emma:emma>
      </inkml:annotationXML>
      <inkml:traceGroup>
        <inkml:annotationXML>
          <emma:emma xmlns:emma="http://www.w3.org/2003/04/emma" version="1.0">
            <emma:interpretation id="{1F9D4188-AD77-4C0F-ABD0-331DBE3576A3}" emma:medium="tactile" emma:mode="ink">
              <msink:context xmlns:msink="http://schemas.microsoft.com/ink/2010/main" type="line" rotatedBoundingBox="8221,12601 13860,13219 13727,14430 8089,13812"/>
            </emma:interpretation>
          </emma:emma>
        </inkml:annotationXML>
        <inkml:traceGroup>
          <inkml:annotationXML>
            <emma:emma xmlns:emma="http://www.w3.org/2003/04/emma" version="1.0">
              <emma:interpretation id="{377740FA-B5DE-4C1A-8DA6-52704EFE3F90}" emma:medium="tactile" emma:mode="ink">
                <msink:context xmlns:msink="http://schemas.microsoft.com/ink/2010/main" type="inkWord" rotatedBoundingBox="8195,12844 10228,13067 10127,13991 8093,13768"/>
              </emma:interpretation>
              <emma:one-of disjunction-type="recognition" id="oneOf0">
                <emma:interpretation id="interp0" emma:lang="en-US" emma:confidence="0.5">
                  <emma:literal>right</emma:literal>
                </emma:interpretation>
                <emma:interpretation id="interp1" emma:lang="en-US" emma:confidence="0">
                  <emma:literal>night</emma:literal>
                </emma:interpretation>
                <emma:interpretation id="interp2" emma:lang="en-US" emma:confidence="0">
                  <emma:literal>rage</emma:literal>
                </emma:interpretation>
                <emma:interpretation id="interp3" emma:lang="en-US" emma:confidence="0">
                  <emma:literal>trig</emma:literal>
                </emma:interpretation>
                <emma:interpretation id="interp4" emma:lang="en-US" emma:confidence="0">
                  <emma:literal>teg</emma:literal>
                </emma:interpretation>
              </emma:one-of>
            </emma:emma>
          </inkml:annotationXML>
          <inkml:trace contextRef="#ctx0" brushRef="#br0">11130 2449 47,'-12'-7'293,"-1"-2"-28,4 4-15,2 1-17,1-4-29,6 8-20,-5-14-17,5 14-20,9-21-15,1 9-13,7-5-8,1 2-15,3 0-11,2 2-5,1 2-10,0 5-16,-6 2 1,-3 7-12,2-3 2,-1 5-8,-2 3-2,-3 4-3,-2 0-1,-1 8-4,0 4-1,-5 1-7,0 1-8,-7 7 8,0-7-2,-3 8-2,-4-2-1,1-9-2,-3 1-2,2-1 0,-3-2 0,3-4-3,-3 3 2,3-8-2,1 0 0,-2-1-1,3-3 4,3 1-1,-1-8-1,7-1-6,-12 7 6,12-7-6,-7 4 1,7-4 1,0 0-3,0 0 1,0 0-1,0 0-8,0 0 8,0 0-2,0 0 2,39-7-3,-30 10 0,-9-3 0,15 6 1,-8-1-1,-1 1 3,1 4-2,-3-2 3,-2 7-2,-3-3 0,0 2-2,-5 8 2,-1-1-1,-3 0 2,-1-1-2,2-3 6,-3-3-6,0 0 3,1 1 0,0-4-1,-2-1-6,1-2 10,3 0-1,2-2-4,0-2 16,7-4 7,-11 6-3,11-6 2,-5 5-7,5-5-4,0 0 1,0 0-2,0 0-3,18 14 7,-4-13 3,0 2 5,6 1-4,3-4 6,2 2-4,4 2 2,0-4-4,-1 4 1,1-4-1,0 4-2,-1 1-10,-3 0-14,-1-2-18,-7 0-26,-2 3-36,0-2-37,-2 2-29,-5-6-46,-8 0-66,13 2-155,-13-2-454,0 0 201</inkml:trace>
          <inkml:trace contextRef="#ctx0" brushRef="#br0" timeOffset="-557.016">10185 2589 184,'0'0'190,"0"0"-21,0 0-9,0 0-16,0 0-6,33-40-11,-15 21-19,6-11-1,-2-3-1,3-7-6,8-15-7,-8 13-1,11-18-5,-2 5 1,1-1-8,-2 1-6,-4 15-7,-2 4-6,-4-3-10,0 3 1,-5 4-5,-10 10 2,3-3 6,-5 3 9,-5 3-5,-2 3 5,-2 0-6,-4 4-7,-6-1-3,0 5-7,-6 3-3,-7 0-4,-3-2-7,-10 7 2,3 4-8,-5 4-3,2 0-1,0 5-2,2-2-2,-2 7 2,6 2-4,2-1 0,10-5-6,-1 4 4,4 0-5,2 0-2,4 0-1,2 1 1,2 2-2,4-5 2,4 2-3,4 3 2,1-1 0,5-2-2,3 0 0,3-2 2,5-1 4,13 3-3,-1-4-1,2-1-2,-2 0 3,3 0 3,1-3-5,1 2 4,0-2-5,0 4 4,-2 1-1,-1 3-3,-5 0 4,-9-2 1,5 8-2,-1 0 2,-8-1-4,0 0 4,-7 2-7,1 6 8,0 1-2,-6 4-4,-3-2-1,-4-7 7,-5 7-2,-2 0 5,-5-3-3,-3 0 2,-2-2-5,-5-4 4,3-9 0,3-1 7,-1-1 4,3-3 8,1-2-4,-2-6 5,2 3-1,-3-5 3,3-1-6,1-5-2,-3-2-7,3-3 0,2-5-2,-1-4 4,2-2-8,4-8 6,3-4-6,7-2 0,2-6 0,8 1-1,2-2-5,9-1 5,-1 1-8,15-12 2,-8 17 3,2 0 0,6 5-3,-2 8 1,0 5-5,-2 2 4,-7 10 0,-2 3-2,1 4-1,-1 6-1,-5-1 2,4 6 3,-4 3-1,2 2 3,-7 5 3,2 2-3,-1 6 2,0 4 0,-4-1-3,-1-1 3,-4 2-4,-2-7-10,0-1-16,-1 8-12,-1-8-16,-3 1-21,-3-4-38,3-1-40,3-6-42,-3 5-279,0-5-513,0-5 226</inkml:trace>
          <inkml:trace contextRef="#ctx0" brushRef="#br0" timeOffset="1525.3261">10812 2363 236,'0'0'250,"0"0"1,0 0-11,0 0-14,0 0-16,0 0-15,0 0-14,17-14-20,-17 14-11,0 0-19,-2-17-10,2 17-15,-4-12-7,4 12-5,0 0-10,-1-13-9,1 13-6,0 0-10,-5-9-10,5 9-18,0 0-23,-7-7-26,7 7-34,0 0-44,0 0-36,0 0-39,-7-9-74,7 9-141,0 0-417,0 0 184</inkml:trace>
          <inkml:trace contextRef="#ctx0" brushRef="#br1" timeOffset="-184611.5206">5973 2430 5,'-16'0'58,"16"0"-7,0 0 2,-11-4 5,11 4-1,0 0 2,0 0-3,-12 0 4,12 0-6,0 0 15,0 0-3,-16-3 1,16 3 7,0 0 1,0 0 6,-9-4 1,9 4 2,0 0-2,0 0 1,-14-5 2,14 5-3,0 0-7,-4-10-5,4 10-9,0 0-1,4-16-5,-4 16-9,8-17-1,5 6-3,-8-1-8,2 1 1,7-3-7,1-1-6,6-2 4,-1 3-4,1-2 2,-1 1-3,-1-3 3,4 2-1,-5 2-3,0 0-1,-2 4-8,-4 4 3,1-1-2,-2 2-2,-4-2-1,-2 4-3,-5 3 6,13-6-8,-13 6-7,5-5-1,-5 5-16,0 0-3,7-5-14,-7 5-21,0 0-17,0 0-17,3-8-28,-3 8-36,0 0-125,0 0-304,0 0 135</inkml:trace>
          <inkml:trace contextRef="#ctx0" brushRef="#br1" timeOffset="-184295.6563">6039 1964 157,'0'0'166,"0"0"-8,-5-5-9,5 5-8,0 0-8,0 0-16,0 0-6,0 0-5,0 0-8,0 0-7,0 0-3,21-8-5,-21 8-12,21-4-3,-6 6-7,0-4-1,1 4-7,-1 0-7,3-1-2,-4 3-4,4-1-5,-6-3-4,1 2 4,2 1 2,-4 2-4,2 1-1,-1 3-3,0-1-1,-3 1-2,1 1-3,-4 5 1,-1-1 1,2 0 2,-1 2 2,-1 3-4,-8 3 6,3 2-7,0-4-4,-2-4 3,-4 3 0,6 3-3,-7-6 0,4-1-9,1 2 0,2-4-2,-5 4-14,5-4-21,-1 1-28,1-4-25,-1 0-33,1-10-26,2 14-48,-2-14-160,7 11-374,-7-11 166</inkml:trace>
        </inkml:traceGroup>
        <inkml:traceGroup>
          <inkml:annotationXML>
            <emma:emma xmlns:emma="http://www.w3.org/2003/04/emma" version="1.0">
              <emma:interpretation id="{DE210AE6-0A72-45FB-AC1F-7B4B0E98FABE}" emma:medium="tactile" emma:mode="ink">
                <msink:context xmlns:msink="http://schemas.microsoft.com/ink/2010/main" type="inkWord" rotatedBoundingBox="12329,13051 13860,13219 13727,14430 12196,14262"/>
              </emma:interpretation>
              <emma:one-of disjunction-type="recognition" id="oneOf1">
                <emma:interpretation id="interp5" emma:lang="en-US" emma:confidence="0.5">
                  <emma:literal>82</emma:literal>
                </emma:interpretation>
                <emma:interpretation id="interp6" emma:lang="en-US" emma:confidence="0">
                  <emma:literal>812</emma:literal>
                </emma:interpretation>
                <emma:interpretation id="interp7" emma:lang="en-US" emma:confidence="0">
                  <emma:literal>872</emma:literal>
                </emma:interpretation>
                <emma:interpretation id="interp8" emma:lang="en-US" emma:confidence="0">
                  <emma:literal>52</emma:literal>
                </emma:interpretation>
                <emma:interpretation id="interp9" emma:lang="en-US" emma:confidence="0">
                  <emma:literal>822</emma:literal>
                </emma:interpretation>
              </emma:one-of>
            </emma:emma>
          </inkml:annotationXML>
          <inkml:trace contextRef="#ctx0" brushRef="#br1" timeOffset="-183062.9668">6583 2177 47,'0'0'178,"0"0"-1,0 0-4,0 0-8,0 0-13,0 0-6,9-5-6,-9 5-12,0 0-12,9-11-10,-3 6-4,-3-3-12,6 1-10,0-4-5,3 0-6,-2-1 2,3 0-6,-2 1-3,1-3-2,1 2-13,-2-1 1,-1 0 0,-2-1-1,-4 2-4,4-1-2,-2 0-3,-2 2-3,2-4-5,-6 4-5,0 2-1,0 9-3,0-23 1,-6 14-2,2-3-6,-2 4-1,1-1-1,-5 4 0,2-1-5,-5 0 0,13 6 0,-23-6 0,7 3-2,4 3-3,1-1 5,11 1-1,-20 1-6,9 2 0,11-3-1,-12 1 0,12-1 0,-6 7-2,6-7 1,-4 11 1,4-11 1,1 11 3,-1-11-2,11 14 1,2-7-1,-5 0 2,5 2-1,-1 1-2,4-2 1,-5 0 4,4 0-3,0 0 1,1 0-2,-4 0-4,2 2 4,-1 1 1,-4-1-8,4 2 6,-5-2-7,-2 2 6,3 0 4,0 2 1,-2-3-5,-2 0-2,4-2 7,-5 0 0,1-1-3,2-1 0,-2 1 2,-1-2-3,4-1 5,-8-5-2,13 6 2,-4-6-2,2 2 0,-11-2-3,25-5 1,-11 2 1,-1-2 1,2-1 0,-2-2 0,1 0 0,-5-1 0,4 1-1,-3 0 3,-2-5-3,0 1 0,-3 1-1,-3 3 3,-2-6-1,0 2-2,0-2-2,0 0-2,-2 2 5,-1 3-1,-1-1 1,-2-2-1,3 4 8,3 8-7,-7-16 12,4 10-3,3 6-1,-9-8 2,9 8-6,-11-7-6,11 7 4,0 0-1,-10-1 3,10 1-2,0 0-3,-11 12 0,11-12 3,0 15-4,0-2 6,0 0-3,0 0 4,3 4-1,-1-5 3,5 3-4,-1-3 0,2 3-1,-1-1 2,1 0-3,5-2 2,-3-2 1,1 1-1,1 0-2,2-4 0,3-1 3,1 0-2,0-3-1,0 0-5,0-3 2,6-3-1,-3-2-4,0 0-2,1-2-3,2-2 0,1 0 1,-5 1 4,4-2-5,-3-2 2,-6 4 3,-5-3-1,5-1 1,-6-1 3,6 4-2,-7-3-1,-1 3 2,-1-4 1,1 5-2,-4-5 4,-1 5-2,-2-2 3,0 10 0,0-18 0,0 18-4,-4-14 2,1 6 2,-2 1-2,-2 0 0,7 7 3,-14-10-3,-1 9 4,15 1-4,-16 1 3,7 4-5,-2-2 7,-2 2-2,5-1 1,-2 3-4,2 1-2,1 0 4,-6 0 3,8 2-5,-1-2-3,3 5 1,0-5 3,1 3 0,-1-2 4,3-9 1,0 17-1,3-8-1,-3-9 3,2 13-2,4-8-1,1 3 2,-7-8-2,11 8 0,-5-7 1,-6-1-3,12 7-1,-4-5 1,-8-2-2,16 5 3,-16-5 0,10 4-6,-10-4 5,11 7-2,-7-3 1,-4-4-4,12 11-3,-6-4 7,-3-2 1,2 4 2,1 2 1,1 4-3,-2-1 6,2 1-5,-1 1 1,2 3-4,-4 3 5,2-1-4,2 1 3,-1-2 0,2 2 2,-2 0-5,-5 0-4,4-3 7,-2-3-4,-1 0 4,0 1 3,-3-2-3,2-4 0,-2-1 0,3 5 2,-3-7 1,0-8-4,-5 15 2,0-9 2,5-6-3,-7 10 7,7-10 0,-6 5 6,6-5 1,-13 0 2,13 0 4,0 0-2,-21-9 1,13 5-5,-2-2 1,4-4 0,-6-2-4,4 1 2,1-2-7,0-2 2,-2-1 1,4-1-9,2-6 5,-1 2-7,1-1-8,0-1-13,3 1-14,7 0-18,-5-3-13,2 4-21,1-2-17,2 0-14,2 0-19,3-11-17,-2 12-25,-2-4-22,2 0-161,-4 4-391,2-4 173</inkml:trace>
          <inkml:trace contextRef="#ctx0" brushRef="#br1" timeOffset="-182444.7194">7487 1675 165,'0'0'158,"0"0"-9,0 0-2,0-9-14,0 9-10,0 0-6,0 0-15,0 0-8,0 0-1,0 0-7,0 0-3,-7 31 1,9-17 3,-2 7-11,3-1-2,-1 1 1,-2 5-8,6 0-7,-3-1-3,2 1-2,0-4-6,0 0 2,1 2-9,1-2-3,-2-4-2,-1-4-5,5 0 0,-7 1-2,8-5-5,-4 2 1,-3-3-5,1-4 7,1 2 0,-5-7 4,9 7 1,-9-7-2,0 0-3,9 1-5,-9-1-4,0 0 2,14-11-2,-10 6-2,2-5-2,-6 10-1,8-15-4,-5 1 2,-1 2-7,0-1 2,4 0-5,-5-2 1,-1 4-1,2-4 0,-2 15-1,0-23 2,2 15-1,0 0-1,-2 8-9,3-11 7,-3 11-7,0 0 2,0 0 2,0 0 5,0 0-4,0 0 3,23 14 0,-17-9 1,-2 2-4,2 1 2,1 1-1,-2-3 3,1 0-2,2-3 1,-4 4-3,-4-7 2,14 7-3,-7-4 3,-7-3-2,13 1 0,-13-1-4,13-1 2,-13 1 3,10-7 1,-10 7 0,13-10-2,-8 5 0,1-1 1,-3-2-3,1-4 1,-1 2 3,-1-2-4,1 0 3,-4-2 0,-3 1 1,1-3 1,0 0 0,-4 0 0,-1-3-2,2 2 3,-4 3-10,3-1 6,-1 3 7,3 0 4,-2 4-2,1 0 4,3 1 0,3 7-4,-7-11-2,7 11 2,0 0-6,0 0 5,0 0-3,0 0 12,0 0 0,-8 22 3,8-8 5,6 2 6,-1 0-2,-1 3 0,5 4 3,-4-2-1,2 2-1,4-2-4,2 2 0,-1-2-1,1-2-3,2-2-5,-2 0 3,3 0-2,-3-3-2,-1-4-2,2 0-13,-1 0-20,-1 0-21,-1-1-23,-1-1-21,-3-1-31,1-1-28,-1-5-22,-7-1-80,13 7-131,-13-7-410,11 0 182</inkml:trace>
        </inkml:traceGroup>
      </inkml:traceGroup>
    </inkml:traceGroup>
    <inkml:traceGroup>
      <inkml:annotationXML>
        <emma:emma xmlns:emma="http://www.w3.org/2003/04/emma" version="1.0">
          <emma:interpretation id="{7B8B14A9-ADBF-4433-86AB-A2308E8223E9}" emma:medium="tactile" emma:mode="ink">
            <msink:context xmlns:msink="http://schemas.microsoft.com/ink/2010/main" type="paragraph" rotatedBoundingBox="4592,13994 10665,14016 10660,15411 4587,15390" alignmentLevel="1"/>
          </emma:interpretation>
        </emma:emma>
      </inkml:annotationXML>
      <inkml:traceGroup>
        <inkml:annotationXML>
          <emma:emma xmlns:emma="http://www.w3.org/2003/04/emma" version="1.0">
            <emma:interpretation id="{3C03B0D1-43FD-4A7B-93A1-1D83EC5A836E}" emma:medium="tactile" emma:mode="ink">
              <msink:context xmlns:msink="http://schemas.microsoft.com/ink/2010/main" type="line" rotatedBoundingBox="4592,13994 10665,14016 10660,15411 4587,15390"/>
            </emma:interpretation>
          </emma:emma>
        </inkml:annotationXML>
        <inkml:traceGroup>
          <inkml:annotationXML>
            <emma:emma xmlns:emma="http://www.w3.org/2003/04/emma" version="1.0">
              <emma:interpretation id="{29BD15B5-DB6E-4C62-844F-1CC70AAC03A9}" emma:medium="tactile" emma:mode="ink">
                <msink:context xmlns:msink="http://schemas.microsoft.com/ink/2010/main" type="inkWord" rotatedBoundingBox="4592,13994 7257,14004 7252,15399 4587,15390"/>
              </emma:interpretation>
              <emma:one-of disjunction-type="recognition" id="oneOf2">
                <emma:interpretation id="interp10" emma:lang="en-US" emma:confidence="0.5">
                  <emma:literal>*tore</emma:literal>
                </emma:interpretation>
                <emma:interpretation id="interp11" emma:lang="en-US" emma:confidence="0">
                  <emma:literal>*tor</emma:literal>
                </emma:interpretation>
                <emma:interpretation id="interp12" emma:lang="en-US" emma:confidence="0">
                  <emma:literal>*torr</emma:literal>
                </emma:interpretation>
                <emma:interpretation id="interp13" emma:lang="en-US" emma:confidence="0">
                  <emma:literal>*torn</emma:literal>
                </emma:interpretation>
                <emma:interpretation id="interp14" emma:lang="en-US" emma:confidence="0">
                  <emma:literal>*tort</emma:literal>
                </emma:interpretation>
              </emma:one-of>
            </emma:emma>
          </inkml:annotationXML>
          <inkml:trace contextRef="#ctx0" brushRef="#br1" timeOffset="-195809.7386">2715 2650 100,'0'0'186,"-12"1"-14,12-1-13,0 0-13,-13 0-6,13 0-10,0 0-5,-13 2-2,13-2 0,0 0-5,0 0-7,-15 0-7,15 0-8,0 0-4,0 0-11,-12 0-5,12 0-10,0 0-7,0 0-11,0 0-3,0 0-5,-6 8-1,6-8-2,-3 16 1,3-7 3,0 6 1,-1-1 3,2 6-2,2 3-1,0 4-1,2 6-4,-2-6-3,1-1-2,3 7-3,-4-7-3,5 0-4,-3 0 1,4 0-3,-2-1-5,0-3 4,3 2-5,-3-4-3,-1-3-14,1-2-11,-2 2-23,1-5-20,-5 2-17,5-2-19,-5-2-13,5-3-20,-6-7-14,0 14-27,0-14-44,0 12-116,0-12-355,0 0 157</inkml:trace>
          <inkml:trace contextRef="#ctx0" brushRef="#br1" timeOffset="-195565.9878">2449 3285 190,'0'0'201,"0"0"-12,-9-3-11,9 3-11,0 0-11,0 0-17,0 0-15,0 0-10,0 0-9,0 0 1,0 0-10,0 0-4,0 0-1,0 0-11,41 3-7,-28 1-4,5 0-11,-1-1-7,-1 1-2,2 1-4,-1 1-10,0-2-6,0 2-16,-1-2-13,1 1-22,-3-3-19,-2 2-18,2-4-11,2 2-14,-3 0-16,1-4-20,2 0-19,-7 0-32,1-3-103,-2 1-298,5-6 132</inkml:trace>
          <inkml:trace contextRef="#ctx0" brushRef="#br1" timeOffset="-195410.1122">2947 3135 54,'0'0'156,"0"0"5,0 0 5,0 0-6,0 0-6,-4 27-9,-1-11-7,-1-1-11,-1 4-16,-1 1-11,-1 3-13,1-3-2,-3-2-11,1 1-19,0 5-29,-1-4-23,0 1-26,3 2-33,-2-2-29,-2-5-42,0 4-126,4-8-272,0 2 121</inkml:trace>
          <inkml:trace contextRef="#ctx0" brushRef="#br1" timeOffset="-195077.9891">2406 3623 168,'0'0'229,"-12"-2"-13,12 2-13,-10-3-16,10 3-16,0 0-19,0 0-16,0 0-16,0 0-9,0 0-11,0 0-9,0 0-2,0 0-5,0 0-3,22 20-1,-11-13-6,6 0-4,7 4-4,-1-1-3,1-2-9,1 2-2,0 2-6,8 3-5,-7-3-5,0 0-3,-5 3-4,2-6-7,-2 3-14,2-1-15,-10 1-24,1-6-17,2 6-23,-7-4-22,4-3-23,-5 2-4,-1-3-12,-1 0 6,-6-4-12,10 9-13,-10-9-11,0 0-108,0 0-292,0 0 130</inkml:trace>
          <inkml:trace contextRef="#ctx0" brushRef="#br1" timeOffset="-194860.2338">2755 3637 50,'0'0'165,"-1"-16"5,1 16 1,-1-12-3,1 12-8,0 0-11,-5-11-8,5 11-3,0 0-4,0 0 1,0 0 4,0 0-10,-19 25 1,12-13-9,1 5-7,-1 4-9,-2 2-5,0-2-2,2 2-13,-2-1-13,2 1-5,1-1-5,-4 6-8,2-5-4,0 2-5,1 0-14,1-2-20,-3 2-25,4-9-23,-2 2-29,5-3-26,0-4-28,1 3-21,1-7-30,0-7-37,0 0-150,7 8-388,-7-8 173</inkml:trace>
          <inkml:trace contextRef="#ctx0" brushRef="#br1" timeOffset="-194449.7493">3024 3576 224,'0'0'223,"0"0"-17,0 0-17,0 0-14,0 0-13,0 0-3,0 0-16,-20 19-5,16-9-9,3-2-7,-3 5-2,2-2-12,-2 3-4,4 2-5,0-2-6,0 1-10,1 6-9,2-6 0,0 0-13,1 0-2,2-3-6,-1 2-8,-1-1 0,6-4-3,3 0-4,-2-3 0,1 0-3,2-1-3,0-2 2,2-2-5,2-1-1,-3-3-5,3 1 0,-1-4-3,-2 2-1,2-2 0,-3-6-6,1 6 2,-5-3 2,1-1-5,-2 1 2,-2 2 0,-2-3 0,-1 2 3,1-2 0,-5 10 6,2-16 1,-2 16 2,-4-18-7,-3 14 2,0-5-3,-2 0 0,-2 4 0,-1-2-4,-5 1 1,2 3-1,-2-6 1,-1 8-6,0-3 2,1 4-5,-1-3 2,0 3-2,0 0-13,4 1-17,-1-2-24,4 2-23,11-1-33,-16 2-25,16-2-26,-10 4-23,10-4-26,0 0-31,0 0-184,0 0-453,0 0 201</inkml:trace>
          <inkml:trace contextRef="#ctx0" brushRef="#br1" timeOffset="-193808.0621">3433 3440 113,'0'0'221,"0"0"-20,0 0-20,0 0-13,0 0-13,0 0-1,15 11 0,-15-11 2,4 14-6,-2-3-4,-1 4-5,2-2-7,0 2-1,-1 1-12,-2 2-9,3 3-8,4 4-11,-4-5-8,2 5-8,0-2-7,0-2-5,2 2-6,4-4-3,-4 3-10,2-1-5,-1-1-1,2 0-5,-5-6-5,4-1 3,-2 2-5,-5-9-5,2 5-1,2-4-4,0-1-4,-6-6 2,5 9 5,-5-9 1,0 0-1,0 0-3,0 0 1,0 0-3,0 0-1,0 0-2,0 0 5,0 0-9,-5-41 2,5 25-3,-3 0-2,-6-5-1,5 6 2,-1-8 0,-2 1-4,1 2 0,1-2 0,1-2 0,-2 5 2,0-3-6,4 0 3,-1 6-2,0-2 6,0 4-9,3-1 1,0 1-1,3-1 2,0 2-2,2 1 2,5 1-4,-2-1 4,1 4-3,2-4 2,0 5 2,2 0 0,-1 4-4,2 2 2,-1 1-1,2 1 0,-1 2 0,-5 4 2,3-1-1,-1 2-2,-4-1 3,2 1-2,-3 2 3,1 1 0,-4-1 0,-3 2 1,0-1-2,0 0 3,-3-1-1,-3 2 2,1-4-1,3 4-2,-10-3 0,1 1 2,0-3-1,2 0 2,-2-1 0,-3 3-1,2-4 1,2-4 4,0 2-2,2-1-5,-2 3 0,10-5 0,-15 5 1,15-5-5,-8 2 1,8-2-4,0 0 4,0 0 1,0 0-3,0 0 2,12 16 2,-4-10-2,5-1 7,2 2-6,-1-1 2,3 1-3,-2-1 4,9 2-4,-6 0 10,3-2-7,1-2 0,4 3-3,-5-2 5,2 0-1,-4-2-1,-2-1 0,1 0-14,-4 1-19,1 0-18,-7-3-27,-8 0-27,17 0-35,-17 0-39,13-4-36,-7-4-249,-6 8-500,5-11 221</inkml:trace>
          <inkml:trace contextRef="#ctx0" brushRef="#br1" timeOffset="-191384.2005">4068 2881 22,'0'0'115,"0"0"-7,0 0-16,0 0 0,0 0-6,0 0-6,0 0-9,0 0-4,0 0 2,0 0-1,0 0-8,0 0 3,0 0 4,0 0-7,0 0 2,0 0 3,0 0-6,0 0 1,0 0-3,0 0-5,0 0 2,0 0 1,0 0 6,0 0-7,0 0 4,0 0-3,0 0-3,0 0 1,0 0-1,0 0-5,0 0-1,0 0-9,0 0 1,0 0-1,0 0-3,0 0-3,0 0-4,0 0-1,0 0 0,0 0-4,0 0 0,0 0-2,0 0 1,0 0-1,0 0-1,0 0 0,0 0 2,12 0 2,-12 0 6,16 8 0,-5-3 4,5-2 1,2 4 2,5 3 2,5-2-3,8 4-4,3 0 2,0 0-4,7 4 0,0 4-2,-3-6-1,2 5-7,-1 0-4,-1 0 1,0 3 2,5-3-3,-9-1-1,-2 0-1,2 0 2,0 2-7,-5-4 6,-11-3-8,2 0 1,-1-2-1,-3 2 0,0-4 1,-6-4 2,-3 2-4,1-1 0,-5-3 2,2 2 1,-10-5-5,8 5 12,-8-5-1,13 6 5,-13-6 2,5 3 4,-5-3 0,0 0 2,0 0-7,0 0 5,0 0-8,0 0-1,0 0-1,0 0-3,0 0 2,0 0-2,0 0-10,0 0-16,0 0-21,0 0-27,0 0-35,0 0-40,0 0-35,0 0-47,0 0-227,0 0-483,0 0 214</inkml:trace>
          <inkml:trace contextRef="#ctx1" brushRef="#br1">2755 3395</inkml:trace>
          <inkml:trace contextRef="#ctx1" brushRef="#br1" timeOffset="-1011.1696">2969 3229</inkml:trace>
        </inkml:traceGroup>
        <inkml:traceGroup>
          <inkml:annotationXML>
            <emma:emma xmlns:emma="http://www.w3.org/2003/04/emma" version="1.0">
              <emma:interpretation id="{4323C0EF-64FE-4921-B339-53E8D07D283A}" emma:medium="tactile" emma:mode="ink">
                <msink:context xmlns:msink="http://schemas.microsoft.com/ink/2010/main" type="inkWord" rotatedBoundingBox="7718,14664 8950,14660 8952,15309 7720,15313"/>
              </emma:interpretation>
              <emma:one-of disjunction-type="recognition" id="oneOf3">
                <emma:interpretation id="interp15" emma:lang="en-US" emma:confidence="0.5">
                  <emma:literal>Left</emma:literal>
                </emma:interpretation>
                <emma:interpretation id="interp16" emma:lang="en-US" emma:confidence="0">
                  <emma:literal>Loft</emma:literal>
                </emma:interpretation>
                <emma:interpretation id="interp17" emma:lang="en-US" emma:confidence="0">
                  <emma:literal>Let</emma:literal>
                </emma:interpretation>
                <emma:interpretation id="interp18" emma:lang="en-US" emma:confidence="0">
                  <emma:literal>left</emma:literal>
                </emma:interpretation>
                <emma:interpretation id="interp19" emma:lang="en-US" emma:confidence="0">
                  <emma:literal>Lett</emma:literal>
                </emma:interpretation>
              </emma:one-of>
            </emma:emma>
          </inkml:annotationXML>
          <inkml:trace contextRef="#ctx0" brushRef="#br1" timeOffset="-188270.6226">6522 3642 75,'7'-5'164,"4"1"-18,2-4-19,-1 1-11,6-2-8,3-1-18,1 2-25,-1-3-25,3-1-39,1 0-31,-4 2-121,-6 0-163,-1 7 73</inkml:trace>
          <inkml:trace contextRef="#ctx0" brushRef="#br1" timeOffset="-189705.695">5516 3364 47,'0'0'105,"0"0"-8,0 0 3,0 0-11,0 0-6,0 0-2,0 0 1,3-16-6,-3 16-6,0 0-5,0 0 1,0 0-8,0 0 3,0 0-5,0 0-4,0 0 2,0 0-6,0 0-3,0 0 2,3-10-2,-3 10-3,0 0 0,0 0-4,0 0-1,0 0-4,0 0-1,0 0-2,0 0 0,0 0-3,0 0 3,0 0-7,0 0-1,0 0 2,0 0 1,0 0-2,0 0-2,0 0-1,0 0 1,0 0 0,0 0 1,0 0-3,0 0-1,0 0 4,0 0-4,0 0 3,0 0-1,0 0 3,0 0 1,0 0 0,0 0-1,0 0-1,0 0 0,0 0-2,0 0 0,0 0 0,0 0-2,0 0 3,0 0-2,-6-13 1,6 13 1,0 0-5,0 0 2,0 0-3,0 0 3,-2-7 2,2 7-2,0 0 3,0 0-4,0 0 3,0 0-2,0 0-1,0 0 2,0 0 0,0 0-2,0 0-1,0 0-4,0 0-2,0 0-1,0 0 1,0 0-3,0 0 1,0 0 8,0 0 4,5 40 5,-2-23-1,0 3 3,4 2 1,-2 2 2,5 0 0,-2-1-1,2 12-4,-2-10 1,2-1-4,-4 2 2,6-3-3,-6 0 0,4-3 0,-2 4 1,-1-6 1,-2-2 0,1-1 2,-2 0-4,-1-4 6,3 2-6,-6 0-1,2-5 0,-2-8 1,3 14-5,-3-14-1,-3 12 2,3-12 0,0 12 1,0-12 3,0 0-5,0 0 2,-5 8-4,5-8 1,0 0-3,0 0 3,0 0-4,0 0-4,0 0 1,0 0-3,0 0 3,0 0-8,0 0 0,0 0 3,8-32 1,-1 28 2,4 0-4,2-2 1,2 1-4,0 2 2,1-1-2,2-2-2,8 0 1,-1 3-1,-1-1 0,-6 1 2,6 0 1,-6 0-5,4 2-11,-7-1-13,3-2-10,-7 4-17,2-2-12,-13 2-19,15-1-22,-15 1-26,15 0-29,-15 0-31,16-1-38,-16 1-175,0 0-441,5-6 195</inkml:trace>
          <inkml:trace contextRef="#ctx0" brushRef="#br1" timeOffset="-188457.9439">5910 3619 118,'0'0'166,"0"0"-6,0 0-5,0 0-8,0 0-7,0 0-7,0 0-6,18 18-10,-12-16-6,2 4-7,2 0-7,-2-2-6,5 2-6,-1-4-9,1 2-6,1-4-3,-5 0-7,4 0-5,4 0-3,-17 0-5,19-4-7,-11 3-3,2-2 0,-2-1-6,-8 4-1,19-6-4,-14 1-3,-5 5-2,10-10-3,-7 4 1,-3 6-2,4-12-2,-4 12-1,0 0-2,0 0-1,-10-18-4,5 11 2,-2 1-1,7 6-3,-19-8-3,8 5 2,11 3 2,-18-2-2,9 2 2,9 0 3,-24 0 0,9 2-1,5 0-2,-1 2 0,-2 1 0,6 1-2,2 2 0,-4 1 2,5 1-4,1 0 4,1 0-3,2 1 3,0 1 0,2 0-2,1 1 3,4-1-3,-1-6 1,6 7-2,3-4 0,-3-3 1,3 2-1,0-1 3,1-2-4,2-1-4,-3 0-3,0-7-8,1 3-3,-1-3-7,2-1 4,-2 0-7,0-4 1,0 2-7,1-4 0,-4 0 3,-1 1 3,2-2 1,-3-3 0,-2 0 7,0 2-2,-4-3 0,2-1 3,-3 0 4,0-2 1,-3-3 2,-3 5 5,0-2-6,0-2 6,-2 5 5,2-2 9,-1 2 6,-2 1 9,1 0 0,0 3 7,0-1 6,2 3-1,-2 1 6,0-1-5,5 9 2,-8-11-2,2 8 1,6 3-6,-7-9-3,7 9-1,0 0-2,-8-7-3,8 7-3,0 0 4,0 0 0,-12 16-4,12-16 7,-3 16 0,0-5 4,3 3 0,0 2 3,0 0-4,3 2 2,2 4-3,-2 0 0,1-1 1,-2 1-3,2-2 4,1 2-6,-2-3 1,1 3-2,2 0-2,2-1 0,-1 2-3,-1-2-3,4 1 3,-2-2-5,-1 2-1,-2-1-1,7-1 3,-5-1-9,-2-4-1,2 0 2,-1-2-2,2 2-1,-1-3-6,-1-2-2,-1-2-4,-1-3 5,2 3-2,-3-1-4,4-1-1,-7-6-4,8 5-1,-8-5-4,0 0-2,15-1 4,-15 1-1,13-8 2,-8-1 5,1 3-9,1-5 3,-2-4 6,1 2-5,-1-3 3,-5-1-5,2 3 3,-2-2 2,-2-2 1,0 2-1,-1-4 1,-3 2 1,1 3-1,1 1 3,-5-2 1,0 5 3,-3 1-1,0-3 1,-3 3 4,2 2 2,-1 1 6,-4-1-4,6 2 4,-7 1-2,7-1 0,4 5-1,8 1 1,-18-4-5,18 4-5,-13-4-1,13 4-13,0 0-4,-6-4-6,6 4-5,0 0-8,0 0-7,21-12-10,-10 10-8,2-3-8,-1 1-3,4-3-6,-1-1-2,3 1 1,-3-1 4,2 2 7,-2-1 3,1-4-2,-4 3 8,4 1 6,-3-2 10,0 1 1,0 1 8,-4-4-2,2 1 15,-1 1-5,-4-1 3,1 0 6,-5 1 13,1-1 12,-3 10 5,3-16 3,-3 7 11,0 9 7,0-10 8,0 10 9,-3-12 1,3 12 10,-10-5 11,10 5 4,-11-6 7,11 6-2,-9-2 0,9 2-6,0 0-3,-18 6-5,18-6-6,-6 14 2,5-5-5,-2 3 0,3 1-3,0 2 1,3-1-5,-2 3 1,2 0-2,2 5-7,-2-1 1,4 1-2,-1 0-8,-1-1 1,2 0-4,1-2 0,-1-2-2,-1-2-4,0-1-4,0-1 4,0 0-7,0 0-4,1-3-11,-2 0-9,1 0-16,-2-6-21,1 3-15,4 0-25,-9-7-21,7 8-27,-7-8-16,5 6-28,-5-6-28,9 1-166,-9-1-406,0 0 180</inkml:trace>
        </inkml:traceGroup>
        <inkml:traceGroup>
          <inkml:annotationXML>
            <emma:emma xmlns:emma="http://www.w3.org/2003/04/emma" version="1.0">
              <emma:interpretation id="{68F0A433-9A13-4DDC-8AFC-162EE8665CAB}" emma:medium="tactile" emma:mode="ink">
                <msink:context xmlns:msink="http://schemas.microsoft.com/ink/2010/main" type="inkWord" rotatedBoundingBox="9106,14706 10601,14418 10709,14976 9214,15264"/>
              </emma:interpretation>
              <emma:one-of disjunction-type="recognition" id="oneOf4">
                <emma:interpretation id="interp20" emma:lang="en-US" emma:confidence="0.5">
                  <emma:literal>sheet</emma:literal>
                </emma:interpretation>
                <emma:interpretation id="interp21" emma:lang="en-US" emma:confidence="0">
                  <emma:literal>shift</emma:literal>
                </emma:interpretation>
                <emma:interpretation id="interp22" emma:lang="en-US" emma:confidence="0">
                  <emma:literal>sweet</emma:literal>
                </emma:interpretation>
                <emma:interpretation id="interp23" emma:lang="en-US" emma:confidence="0">
                  <emma:literal>suet</emma:literal>
                </emma:interpretation>
                <emma:interpretation id="interp24" emma:lang="en-US" emma:confidence="0">
                  <emma:literal>shalt</emma:literal>
                </emma:interpretation>
              </emma:one-of>
            </emma:emma>
          </inkml:annotationXML>
          <inkml:trace contextRef="#ctx0" brushRef="#br1" timeOffset="-187780.1136">7218 3484 172,'-3'-11'164,"3"11"-8,-11-8-12,11 8-3,-20-4-10,9 2-3,11 2-10,-25-1 2,8 2-6,1 1-5,-2 2-7,2-1-5,0 2-6,0-2-2,1 4-6,-3-3-7,5 3-8,-2 1-9,3-1-1,0-6-4,5 5-3,-1 1-8,3-3-3,5-4-2,-6 11-4,6-11-1,1 15-1,-1-15 2,10 13-9,-2-7 0,5 2 2,2 1-9,1-3 2,2 2-3,3 0-6,1 0 1,-1-1-1,-3 0 2,0-3-3,-3 3 0,0 1 0,2 2-3,-4-5 2,-4 2-3,4 1 1,-9 2 1,0-1-1,2-4 8,-6-5 9,3 16 2,-3-16 10,-6 15-2,0-6 0,1-1-3,-5 0 4,-5-3-6,0 6-3,2-4-5,-1-3-7,-1 0-8,0 0-15,2 0-20,2-3-30,11-1-26,-20-1-37,20 1-32,-13-9-32,8 5-59,0-5-134,5 9-412,-3-19 183</inkml:trace>
          <inkml:trace contextRef="#ctx0" brushRef="#br1" timeOffset="-186584.9811">7330 3282 155,'0'0'256,"6"-5"-23,-6 5-16,0 0-9,0 0-8,0 0-8,0 0-8,15 12-10,-9-2-3,-6 2-9,2 2-14,3-1-7,-3 9-6,1 0-20,4 1-9,-3-1-7,-2 2-8,1 1-10,-1-3-6,4 3-4,-3-2-13,1 1-2,1-2-3,-2-1-12,1 0-1,-1-6-3,0 0-3,0-1-6,1-1-1,-1-1-1,-1-4-5,4-1-1,-3 1-4,-3-8-3,7 6 0,-7-6-4,0 0-4,11 2-2,-11-2 5,0 0-4,18-12 3,-15 7-6,-3 5 0,5-16-3,-3 6 2,0-3 1,1-3-7,-3 1 0,3-1 1,-3 1 4,0 1-2,0 1 2,0 0 0,0 3 0,0 10 4,0-18-4,0 18 2,0-12 1,0 12-4,0 0 0,0-13 1,0 13-3,0 0 0,0 0-4,0 0 4,0 0-4,0 0 0,25 15 5,-19-8 1,1 0 4,0 4-2,-1-2 0,4 1 6,-1 0-5,0-3 1,-3-1-8,4 0-5,-2-1-7,0 2 1,-1-2-10,2-2 0,-9-3-8,20 3-3,-10-3-11,-10 0-1,21-3-6,-8 0-2,-1-2-6,3 0 4,-3-2 3,-3 1 5,5 0 4,-7-2 5,1-1 5,-3-1 3,0-2 6,1 0 2,-3-2 6,-3-1 2,1 1 0,-1-3 8,0 0 4,-1-4 1,-5 0 10,3 0 7,-2-1 4,0 6 4,3 0 0,-4-2 6,3 3 1,-1 1 5,0 2-2,1-1 7,-1 4-5,1-1 3,0 0-2,3 10-2,-4-14 3,4 14-1,-4-12 2,4 12 1,-4-10-7,4 10 0,0 0 2,-6-8-6,6 8-5,0 0-3,0 0 3,0 0-2,0 0 1,-15 18 2,11-8 1,3 1 1,-2 1-1,1 3 4,0-1-2,2 0 1,-3 1-6,3 1 3,0-2 3,0 3 3,0-2-6,-3 2 1,3 0-5,3 0-1,0 3 2,-3-2 1,2 1-7,3-1 3,-3-1-9,1-4 2,0 3 0,4 2 0,-2-6 4,-2 4-7,4-6 5,-4 3-3,1 0-1,-3-5-1,2 1 0,0-1-5,-3-8 0,6 11 3,-4-4-7,-2-7 0,0 0-2,5 11 1,-5-11 1,0 0-6,2 12 2,-2-12-2,0 0 6,0 0 6,3 4-5,-3-4 6,0 0-6,0 0 4,0 0-2,0 0-1,0 0 1,3 13-1,-3-13 0,0 0 4,0 0-3,0 0-1,0 0 1,0 0-1,0 0 1,0 0 2,0 0-4,0 0-3,0 0 7,0 0 6,0 0-9,0 0 2,0 0-2,0 0 5,0 0-1,0 0-4,0 0 2,0 0-4,0 0 4,0 0-2,0 0-4,0 0 8,0 0-1,0 0 1,8 3-10,-8-3 8,0 0-1,0 0-2,0 0-1,0 0 8,0 0-4,0 0 0,0 0 1,0 0-2,0 0 1,0 0 4,13 0-1,-13 0-6,0 0-5,0 0 8,0 0-6,0 0 6,19-9 3,-19 9 0,0 0 0,0 0 2,9-1-3,-9 1-7,0 0 4,0 0-1,7-6-1,-7 6 5,0 0-6,0 0-2,0 0-3,0 0 8,0 0-1,0 0-1,0 0 1,0 0 4,0 0 1,0 0-2,0 0 0,0 0-2,0 0 0,0 0 2,0 0 0,0 0-2,0 0 1,0 0 5,0 0-10,0 0 10,0 0-5,0 0-3,0 0 3,0 0 4,0 0-5,0 0 4,0 0-3,0 0 8,0 0-5,0 0 3,0 0-3,0 0-4,0 0-3,0 0-8,0 0-8,0 0-6,0 0-12,0 0-5,0 0-14,0 0-10,0 0-9,0 0-11,-21-13-10,21 13-12,0 0-6,0 0-27,-5-10 10,5 10-11,0 0-7,-2-11-13,2 11-34,0 0-159,-4-9-385,4 9 171</inkml:trace>
          <inkml:trace contextRef="#ctx0" brushRef="#br1" timeOffset="-185582.8864">7938 3484 34,'6'-11'215,"-6"11"-15,0 0-19,12-5-16,-6 2-17,-6 3-14,21-4-15,-9-2-13,2 2-16,3 0-13,-1-3-20,0 0-8,2 0-20,4-4-12,-7 4-11,-2 0-7,4-1-10,-5 0-8,-1 0 5,-2 1 3,-1 2-6,-5-1 11,-3 6 1,9-12 5,-9 12 11,6-11 3,-6 11 7,-1-14 4,1 14 11,0-11 8,0 11 6,-6-11 9,6 11 5,-6-8 11,6 8 8,-5-10 10,5 10 10,0 0-12,-8-4 7,8 4-4,0 0-8,0 0-1,0 0 2,0 0-3,-13 15 3,13-15-4,0 14-10,0-14 1,4 23-2,-2-9-8,0-2 1,4 6-10,-2-6-3,-1 2-5,0 1-5,5 5-1,-1 0-5,-1-6-2,-1 4-11,1-3-1,-2-3-13,-1 4-17,1-4-8,-3 2-21,1 2-21,-2-6-24,2 6-29,-2-5-28,0-1-27,3-1-17,-3-2-42,0-7-225,0 16-488,0-16 216</inkml:trace>
          <inkml:trace contextRef="#ctx0" brushRef="#br1" timeOffset="-185990.7048">8067 3221 25,'16'-4'165,"-16"4"-17,10-3-9,-10 3-19,8-7-8,-8 7-7,0 0-9,0 0-10,0 0 2,0-11-13,0 11-5,0 0-4,0 0-4,-21-10 2,21 10-6,-18-2-1,11 2 11,7 0 0,-24 2 9,15 0 3,-3 0-1,12-2-6,-15 6-6,8-1-4,-4 0-5,5 1-2,0 3 3,0-1-4,0 2 3,4 2-1,-3 1 0,5 1 8,-2 3 7,4-4-2,3 4 0,-4 4-3,3-7-1,-1 8-6,0 0-1,4-2-6,-5-4-6,4 5-7,1-6-2,-1 3-7,-1 4 0,-1-4-8,-2-2 2,3 4-8,-3-5-13,0 2-14,1-3-24,-3 1-22,0-1-25,0 0-27,0 0-33,0-2-16,0-4-26,0-8-43,0 18-167,0-18-424,-3 15 187</inkml:trace>
          <inkml:trace contextRef="#ctx0" brushRef="#br1" timeOffset="-185417.2907">8195 3556 137,'0'0'262,"9"-10"-23,-2 4-19,4 0-25,-1-1-19,6-4-16,5 0-19,0 0-21,1 0-37,3-4-38,-2 0-38,2 2-44,-2 0-55,-3-3-184,-2 2-299,-6 7 132</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8:48.07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9B9334D-2350-48E6-AFEB-3395E6F65DEA}" emma:medium="tactile" emma:mode="ink">
          <msink:context xmlns:msink="http://schemas.microsoft.com/ink/2010/main" type="inkDrawing" rotatedBoundingBox="7330,15677 18075,13564 18666,16570 7921,18683" hotPoints="18054,14079 18428,16562 7949,18141 7574,15658" semanticType="underline" shapeName="Rectangle">
            <msink:sourceLink direction="with" ref="{D559A526-CB4D-44ED-AC7E-802122EBBFB2}"/>
          </msink:context>
        </emma:interpretation>
      </emma:emma>
    </inkml:annotationXML>
    <inkml:trace contextRef="#ctx0" brushRef="#br0">-3 1661 98,'0'0'92,"0"0"-5,0 0-1,-1-14-3,1 14-13,0 0 1,0 0-2,0 0-10,4-9-10,-4 9 0,0 0-12,0 0 8,0 0-11,0 0 7,0 0-18,0 0 1,0 0 6,0 0-4,0 0 2,0 0-6,0 0 3,0 0 9,0 0-10,0 0 4,0 0 1,24 6 0,-24-6-4,0 0 12,8 4-1,-8-4 4,13 1 0,-13-1 3,18 3-4,-11-1-3,8-4-5,-1-2 3,4 3-2,7-5 2,-1 3-2,1-4-3,4-1-2,10 1-9,-3 3 10,4-3-1,-1 1-3,3-1-7,-6-3 4,5 2-3,0 3-2,1-2-2,1 1-3,0 2 1,2 0 2,1-1-1,1-4-7,5 4 6,-7 0 2,10 0-6,-7 2 1,7 1-5,-1-3 2,18 0 1,-23 4 1,5 1-8,16-4 3,-19 0 0,3 2 0,-2 2-3,2-6 7,-5 0-4,20 0-5,-2-4 5,-15-1 1,17-4 7,-19 4-6,21-10 0,1 2 1,-2 1-1,5-4 2,2-1-3,-2-3 1,0 2-1,4-4-2,-4 8 4,-2 2-1,0-1-3,-5-1 0,-19 7-2,18 3 1,-16 0 1,16-4 1,-21 6-3,1 1-1,3 0 3,-1 7-1,-3-4 6,0 1-5,-3 0 1,-3-1-4,1 0 2,3 4 1,-2-2-4,-5 2 1,8-6 4,0 0-2,-2 4 0,1-3 0,3-7-2,1 3 4,2 0 7,3-1-4,-3-3 3,3 3 1,18-6 1,-1-1 0,-1 1-6,-3 1 2,3 1 1,-4 0-5,6 3 6,-3-2-7,3 3 5,-4 1 0,-17 1-2,19 1-4,-17 0 0,1 1 4,-3 0-5,3-2 2,-1 1 1,-3 0 2,4 1 0,-2-1-3,0 1-1,-3-3-1,2 1 6,-1-1-8,-2-1 5,1-2 3,-1 1-1,-3-2-2,5-1-4,-2 4 3,1-4-3,0 2 2,0-3 3,3 0 1,-2 4-3,1-2 8,-3-2-6,3 4-2,-5 1-1,2 2 4,-4 0-2,-3 1 2,2-3-3,0 5 0,-3-1-3,-2-1 4,5 0 0,-3 3 1,3-2 0,1-2-3,-3 6 1,1-5-2,7 2 3,0-1-3,4-3 5,-1 3-5,17 0 5,-17 0-1,3 4 0,-2-4 0,1 2-1,-2 2-3,3-4-1,-2 1 2,-1 2-4,-1-4-3,-2 3 8,-1-4 2,-2 3-1,5 0 2,2-3-5,-3 4 2,1-6-1,0 2 0,5 1 1,-5 0-2,0-1 0,1 2-1,17-2 3,-15 0 1,13-4-1,-14 6-1,-2-4 1,19-1-3,-18 5 0,17-6 0,-15 4-6,-1 2 6,19-2 6,-21 4-3,2-1 2,17 1-1,-21 1 0,0-1-6,0 2 6,-3-2-3,-5 1-1,0-2-1,-2 3 2,0 0-1,-12 1 2,-1-2 2,3 0-3,-2 0 4,2-1-6,-1 3 4,-1-2-3,-1-1 3,3-3 1,-2 0 0,10-2-4,1-1 3,-3 6 2,1-4-6,3 0 1,-2-2 4,1 5-3,0-4-2,-12 5 2,2-1-2,1 3 0,-1-4 2,-1 3-2,3-3 5,-4 2-6,2-1 3,1 1-3,-2 3 7,3 0-2,-2-1-1,-2 0-2,3-1-1,-3 3 1,1-1 1,0-2-7,2 2 6,-6-2 3,5 2 1,-2 1-4,3 0 4,0-2-2,-2 1-4,0-2 2,4 3 3,-4-2-2,2 4-4,-3 1 4,0-8-1,-1 5 2,-8 0-1,2 0 2,-1-1-2,-3 1 1,-3 3-1,0 0 2,5-2-2,-7 1 1,-9-2-3,20 1 1,-20-1 4,16 3-4,-16-3 2,13 3-6,-6-2 7,-7-1-4,8 4 1,-8-4-1,0 0 3,17 0 0,-17 0-1,0 0 0,7 4 3,-7-4-3,0 0 0,0 0-1,0 0 2,0 0-9,11 1 7,-11-1 1,0 0 3,0 0-7,0 0 6,0 0-2,0 0 2,0 0-2,8 5 1,-8-5-2,0 0 2,0 0-10,7 5 12,-7-5-3,0 0 2,0 0-1,0 0-1,6 7-3,-6-7 3,0 0-1,7 4 0,-7-4 0,4 8 1,-4-8-1,6 15-1,-5-7 4,3 2 2,-1 1 2,1 5-3,-3-6 1,4 8 1,0 0 0,-2 4 3,1 0 0,-1-2 1,3 3 0,-2-3 3,1 4 4,1-4 5,-2 2-1,0 0 2,0-1-1,1 3-5,-3-1 3,4-1-1,-2 4-1,-1-1-4,-6-2 3,6 0-5,-2 1 0,-1 0-1,-1-1-1,-3 1 2,-2-4-2,5 6 0,-3-5-2,-1 4 0,1-10 2,0 1 3,0 6 1,-2-4 6,2 0-2,3-3 0,-1 0-4,0-1 2,2 1-5,2-2 5,-4 2-5,2 0 0,2-3-1,0 4 5,-1-4-5,5 2 4,-2-1-3,-3 1 1,2-2-2,3 2 0,-1-2-3,-1 1 2,-1 1-1,1 1-3,-1-4 2,0 3 0,-3-2 0,1 2-2,1 0 2,-4-1-4,1-1 3,1-1 1,-3 0-3,2 3 2,-1-3-3,4 0 3,-4 1 0,2 1 0,0-13-2,-1 21 0,-2-13 0,2 2-1,1-10 1,1 19 2,-2-9-2,1-10 1,-2 23-2,4-10 0,-2 1 2,0-3 1,0 5-6,0-3 2,0 0 5,-2 1-4,0 2 1,0-1-1,1-1-1,-1 3 2,0-2-2,0 3 4,-2 4 0,3-4-4,-1 0-1,-2 0 3,3-1-1,-4 3-2,5-3-3,-2 1 6,0 4-3,0-6 2,-1 2-1,3-2 2,0 0 0,-3-1 0,3-3-3,0 2 1,0 0-3,3 1 4,-7-6-1,5 3-1,-1-12 1,0 22 2,0-7-4,-1-4 1,1-1 2,0 3-4,0-13 1,0 18-1,0-6 1,0-2 3,1 0 0,-1 2-2,0-1 0,6-1 3,-6 8-1,4-7-3,-2 2 0,3 0 1,0 1-4,-2 0 8,1 1-4,0 6 2,1-8 1,0 3-2,-1 0-1,-2-2 2,-1-1-2,3 0 0,2 0-1,-1 0 2,-3 0-1,2-2 3,-3-2-2,3 0 0,-2-1 1,-2-8 0,7 13 1,-6-5-3,-1-8-3,3 13 4,-3-13 0,0 8 0,0-8-1,0 0-1,0 17-1,0-17 4,0 0-1,0 11 1,0-11-2,0 0 0,-3 13-4,3-13 5,-1 9-3,1-9 1,-7 6 3,7-6-4,-2 11 1,2-11 4,0 0-2,-8 7 2,8-7-3,0 0 3,-3 10-4,3-10 0,-7 8 5,2-3-3,5-5-3,-7 6 1,7-6 1,-13 8 2,5-4 2,8-4-4,-15 8-3,5-2 1,-4 0 4,3 0 0,-4 0-2,-1 0 4,-2 0-7,2-2 6,-3 1-3,-3 4 0,-3-1 2,2-5-2,-4 6 0,3-4 0,-1 4-2,-11 2 5,8-5-2,1 2 3,-11 0-5,10-2 2,-2-1-2,-7 3-1,1 0-2,-1 0 7,1-3-4,8 5 3,-11-7-3,1 7 1,-2-4 1,0 2 0,2 1 1,-2 0-2,-2 3 0,0-4 0,2 2-6,0 0 9,-1-2-3,0 3-2,-3-4 1,1 1 2,4 1-1,-2-1-1,0 0 1,4-1 1,-2 0-4,0 1 0,1 2 4,-1-2 1,0 2-2,3-1 0,0 0-5,1-2 12,-1 2-7,7-2-3,-7-1 3,-2 0-2,10 0 2,-8 0 3,-1 4-4,7-6-1,-9 2 2,3-5 0,-1 6 3,1-2-1,5-2-2,3-2-1,-11 5 1,0-4 0,9 0-3,-8 1 5,1 1-3,-1-4 3,0 3-3,1-1 1,-1 0-3,-3 0 5,2-2-6,-2-2 4,0 4-2,0-2 3,-2 2-4,1 1 3,-1-2-2,0-1 1,-1-4-3,-1 2 3,-2 8-2,2-5 4,1 2 1,-2 1-1,3-2-2,-2-1 1,1 0-3,-4 1 5,4 2-4,1-3 2,0 1-3,2 5 1,-2-5-2,2 2 3,-4 0 2,2 1-1,0-5-2,1 6 3,-1-2-5,1 3 7,3-1-6,-4-1 0,0 1 2,4 0-1,2-2 1,-7 2 1,1 1 1,3 0 1,0 0-2,-4 1 0,4-3 1,1 3 1,2-3-4,-5-2 2,3 4-3,3 0 4,0-2 2,8-1-1,-1 0-2,-9 4 3,2-2-4,-2-2 0,-1 3-2,3-2 2,-4-1 0,5 3 1,5-5-2,-8 3 3,2-1 0,0 5-6,5-3 3,-7 1 4,9 0-1,-8-3-1,1 2-1,1 2-1,-3 1-1,9-2 6,-13 2-3,5 0 2,-1-1-5,2-4 4,-3 7-4,0 0 3,3-2-3,0 1 5,0-3-7,9 0 5,-9 1 0,10-5 1,-4 4-2,1-1 4,-8-2-7,-1 5 4,2-1-3,-2 0 1,2 3 3,-1-4-1,-1 1 1,0 0 2,1 0-2,1 1-1,1-1-4,-4-2 5,4 1-3,-2 3 2,8-6 2,-9 4-3,0-2 2,1 2-4,1-1 0,6-3 4,-8 3-1,1-2 0,-2 1 0,3 0 3,-1 0-2,7-4-3,-7 7 3,11-6 1,-2 2-4,0-2-1,-1 1 11,-1 0-5,-7 0 2,9-1 1,-1 2 0,-9 1-3,12-2 1,-13-3-1,1 6-1,-1-4 1,2 3 0,-1 0-4,1 3 2,-1-6 0,1 2-1,-4 2-1,2-1 3,-1 6-3,2-7 2,0 5 2,3-3-6,-4-1 3,1 2 1,-5 0 2,6-1-5,0 1 1,-2 2-1,-1-4 3,5 0-1,-4-1 4,12 0-3,-1 0-2,-7 2 1,4-3 4,2 0-6,-8-3 2,10 2 1,-3 2-2,2-2 0,1-1 1,1 2-3,1-3 7,1-1-2,-1 3-5,4-3 8,-1 1-7,3 2 1,1-3-2,-2 0 1,2 0 3,0 0-2,1 0-1,-1 0 0,4 0-1,-2 1 2,0-1 1,1 0 0,0-1 2,5 1-4,-1-4 5,11 4-5,-28-3 4,17 6-2,11-3 0,-25-3-2,14 3-1,-3 0 1,0-1 2,1-2 3,13 3-5,-28 0 2,15 0-3,-6 0 3,7-3-1,-12 3-1,6-1 1,-4-1-1,4 1-1,0 1 3,-6-2-5,6 2 2,-3 0 1,-1-2-1,1-1 2,6 3-1,-2-1-2,0 1 2,-1-4-2,0 2 3,0 1 0,6 1-4,-6-1-3,2 1 0,0 1-1,0-1-4,-2 0 0,3 1-1,0-1 0,2 0-2,1 2-4,-5-1-3,4-1-1,4 3 3,-5-2-1,14-1 1,-25 3-5,16-3 4,-3 0 2,2 2-1,10-2 2,-24 2 4,15-2 0,-7 0 3,16 0-1,-20 0 0,6-2 4,1 2 0,13 0-1,-21-2 1,11 2 2,10 0-3,-18-3 5,9 2 2,9 1 0,-14-6-1,4 5-2,10 1 3,-15-1-3,15 1 3,-18-6 1,18 6-1,-18 2 0,18-2 2,-14-2-2,14 2 0,-20 4 2,12-4-1,8 0 0,-15 2-1,2-1 2,13-1 0,-18 3 3,7-2-2,1 2 0,0-2-4,10-1 5,-18 5-1,7-3-2,1 1-2,10-3 3,-18 3-2,13-2 4,5-1-4,-18 7 3,8-3-1,2 1 0,-5-4 0,3 4 2,10-5-1,-16 4-1,6-1 0,-3 1 0,5-1 1,8-3 0,-18 2 0,11 3 3,-1-2-3,8-3 0,-16 4 2,11-2-6,-5 1 3,10-3 1,-15 3 4,15-3-3,-11 2-1,11-2-4,-13 3 6,13-3-2,-10 7 0,2-5 4,8-2-5,-13 4 1,13-4-2,-8 8-1,1-5 2,7-3 0,-14 4 2,14-4-4,-9 6 4,2-2-1,7-4-1,-12 3 2,12-3-1,-12 6 0,12-6 3,0 0-1,-11 3-1,11-3-1,-13 0 3,13 0-2,0 0-1,0 0 0,-15 0-3,15 0 3,0 0-2,-10 2 2,10-2 0,0 0 0,0 0 3,0 0-4,-14 2-1,14-2 2,0 0 1,0 0 3,0 0-4,-12 2-1,12-2 2,0 0-1,0 0 2,-13-6-1,13 6 2,0 0-4,0 0 4,-11-4-2,11 4 2,0 0 2,0 0-4,-7-4 3,7 4 1,0 0 1,-12-8-1,12 8 0,0 0 3,-6-8 2,6 8 2,-8-6-1,8 6-1,-10-7 1,10 7-1,-6-8-1,6 8-2,-6-13 2,6 13 0,-6-9 0,6 9 0,-8-10 2,8 10-6,-10-11 7,7 4-7,3 7 3,-5-14-2,0 9-1,0-3-1,5 8 3,-9-13-1,5 4-2,4-1 5,0 10 0,-8-20 1,2 8-5,5 3 3,-7-4 4,2 0 2,2 0 2,-4 1-1,1-2-4,1 2 5,-2-1-4,1 0-3,-4 0 1,4-2-6,-2 1 2,0 0-7,3-2-15,-1 2-30,1-2-35,1-1-55,5-3-79,-3 3-225,3-8-474,3 3 209</inkml:trace>
    <inkml:trace contextRef="#ctx0" brushRef="#br0" timeOffset="-4115.3052">70 1618 57,'0'0'95,"5"-13"-13,-5 13-8,0 0-2,0 0-2,6-7 3,-6 7-5,0 0 1,0 0-6,0 0-6,0 0 4,0-12-1,0 12-3,0 0-5,0 0 2,0 0-3,0 0-7,0 0 15,0 0-5,0 0-3,0 0 0,0 0-4,-6-12-6,6 12-3,0 0-1,0 0-11,0 0 1,0 0 0,0 0-3,0 0-5,0 0-6,0 0 1,0 0-1,6 34-7,-2-11 9,4 10 12,5 4 8,1 9-4,8 17-1,-1 3 4,3 12-4,15 28 0,-3 0-1,1 2 3,5-3-5,-6 5-2,7-5-1,-4-1-5,-15-31-5,4 5 2,-2-7-4,2-2-1,-4 1-2,1-1 3,-4-8 2,-9-15 0,2-1-6,-7-5 1,1-4 2,2-3-1,-4-9-6,-6 2-7,2-5 7,-2-5-24,5-2-20,-5 2-22,0-7-25,0-9-29,0 12-46,0-12-130,0 0-317,0 0 140</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28:01.74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D3EB707-C980-434C-878B-7E1C8221A229}" emma:medium="tactile" emma:mode="ink">
          <msink:context xmlns:msink="http://schemas.microsoft.com/ink/2010/main" type="inkDrawing" rotatedBoundingBox="1069,12366 1545,11802 1617,11863 1140,12426" semanticType="callout" shapeName="Other">
            <msink:sourceLink direction="with" ref="{9A02E8D5-4AB5-4DAF-B0C5-3C15465C9D1D}"/>
          </msink:context>
        </emma:interpretation>
      </emma:emma>
    </inkml:annotationXML>
    <inkml:trace contextRef="#ctx0" brushRef="#br0">3 453 53,'0'0'109,"0"0"-15,0 0 2,0 0-15,0 0 6,0 0-9,0 0-4,0 0-9,0 0 4,0 0-8,0 0-4,0 0-4,0 0 0,0 0-2,0 0 5,0 0-11,0 0-3,0 0 1,0 0-1,0 0-8,0 0 3,0 0-7,0 0 0,0 0-1,0 0-3,0 0 2,0 0-3,0 0-1,0 0-4,0 0-3,0 0-2,0 0-1,0 0 3,0 0-3,0 0 4,0 0-1,0 22-1,0-22 0,0 16-4,0-9 2,0-7 6,-3 18 3,2-10-2,1-8-3,0 17-2,0-17-1,0 15-1,1-8 2,-1-7 4,0 13-3,0-13 6,3 8 5,-3-8 0,0 0 0,0 0 3,10 2-2,-10-2 4,18-22-4,-7 3-1,3-6-1,9-9-4,5-5-1,17-12 1,-8-1-4,-10 15-3,16-15 0,-11 13-6,-3 4-16,-3 0-26,-1 5-44,2-1-38,-6 3-63,-9 9-148,1-1-353,-2 2 156</inkml:trace>
  </inkml:traceGroup>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8:32.70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559A526-CB4D-44ED-AC7E-802122EBBFB2}" emma:medium="tactile" emma:mode="ink">
          <msink:context xmlns:msink="http://schemas.microsoft.com/ink/2010/main" type="writingRegion" rotatedBoundingBox="7958,16025 17993,14866 18279,17344 8244,18503">
            <msink:destinationLink direction="with" ref="{49B9334D-2350-48E6-AFEB-3395E6F65DEA}"/>
          </msink:context>
        </emma:interpretation>
      </emma:emma>
    </inkml:annotationXML>
    <inkml:traceGroup>
      <inkml:annotationXML>
        <emma:emma xmlns:emma="http://www.w3.org/2003/04/emma" version="1.0">
          <emma:interpretation id="{7CD80FE3-5963-4206-A6D9-6C9BB7DE7EDE}" emma:medium="tactile" emma:mode="ink">
            <msink:context xmlns:msink="http://schemas.microsoft.com/ink/2010/main" type="paragraph" rotatedBoundingBox="7958,16025 17993,14866 18279,17344 8244,18503" alignmentLevel="1"/>
          </emma:interpretation>
        </emma:emma>
      </inkml:annotationXML>
      <inkml:traceGroup>
        <inkml:annotationXML>
          <emma:emma xmlns:emma="http://www.w3.org/2003/04/emma" version="1.0">
            <emma:interpretation id="{ACBD4B17-A08E-41AD-938B-1C0F247B0904}" emma:medium="tactile" emma:mode="ink">
              <msink:context xmlns:msink="http://schemas.microsoft.com/ink/2010/main" type="line" rotatedBoundingBox="7958,16025 17993,14866 18279,17344 8244,18503"/>
            </emma:interpretation>
          </emma:emma>
        </inkml:annotationXML>
        <inkml:traceGroup>
          <inkml:annotationXML>
            <emma:emma xmlns:emma="http://www.w3.org/2003/04/emma" version="1.0">
              <emma:interpretation id="{7B884753-6486-4FC3-9950-0DF56ECE92CC}" emma:medium="tactile" emma:mode="ink">
                <msink:context xmlns:msink="http://schemas.microsoft.com/ink/2010/main" type="inkWord" rotatedBoundingBox="7965,16090 9369,15928 9648,18341 8244,18503"/>
              </emma:interpretation>
              <emma:one-of disjunction-type="recognition" id="oneOf0">
                <emma:interpretation id="interp0" emma:lang="en-US" emma:confidence="0.5">
                  <emma:literal>X,"</emma:literal>
                </emma:interpretation>
                <emma:interpretation id="interp1" emma:lang="en-US" emma:confidence="0">
                  <emma:literal>X;</emma:literal>
                </emma:interpretation>
                <emma:interpretation id="interp2" emma:lang="en-US" emma:confidence="0">
                  <emma:literal>Y,"</emma:literal>
                </emma:interpretation>
                <emma:interpretation id="interp3" emma:lang="en-US" emma:confidence="0">
                  <emma:literal>X;"</emma:literal>
                </emma:interpretation>
                <emma:interpretation id="interp4" emma:lang="en-US" emma:confidence="0">
                  <emma:literal>"XE</emma:literal>
                </emma:interpretation>
              </emma:one-of>
            </emma:emma>
          </inkml:annotationXML>
          <inkml:trace contextRef="#ctx0" brushRef="#br0">6949 5131 226,'0'0'262,"-5"7"-19,5-7-14,0 0-10,0 0-14,0 0-15,0 0-16,18 12-16,-10-12-15,7-1-12,1-2-17,2-1-8,5-2-14,0 2-17,3-4-20,-1 2-36,-1 1-42,-9 1-56,0-2-45,1 2-69,-8-2-178,7-1-401,-2 0 177</inkml:trace>
          <inkml:trace contextRef="#ctx0" brushRef="#br0" timeOffset="677.53">8550 4440 52,'4'-4'221,"5"-4"-7,-2 3-8,-7 5-6,11-11-7,-7 9-6,-4 2-7,0 0-6,10-10-4,-10 10-14,0 0-12,2-9-13,-2 9-8,0 0-13,0 0-6,0 0-13,-43 27-1,22-11-3,-8 5-5,-4 5 0,2 2-5,-6 5-6,-11 13 0,5 4 1,0 1-1,10 5 2,1 1-9,7 4-1,2-1-9,4 0-1,9-16-8,2 18-6,4-16 9,4-1-14,4 3-13,7-6-3,3-1-5,4-4 0,2-1-8,9-5-16,3-7-14,-2 0-20,6-10-23,3 0-33,3-4-39,-1-5-41,4-6-52,-4-1-67,-1-3-167,-2-2-505,-1-4 223</inkml:trace>
          <inkml:trace contextRef="#ctx0" brushRef="#br0" timeOffset="-676.5297">6369 4760 45,'0'0'207,"0"0"-7,-15 2-9,15-2-10,-13 13-12,2 0-4,-1 5-9,-1 2-6,-11 12-2,6 2-7,-2 0-2,-6 8-13,8 3-5,-5-5-8,-11 20-13,9-21-10,4 6-8,-2-1-5,-5 11-8,2-15-8,5 0-5,-4-1-2,4-1-9,3-8-9,0-8 4,11 0-2,-7-5-9,7-4-4,-2 0-5,5-7 0,-1 2-13,-1 0-21,6-8-21,-5 4-24,5-4-20,0 0-20,0 0-18,0 0-24,0-26-19,5 10-22,4 3-188,-3-8-399,3 2 177</inkml:trace>
          <inkml:trace contextRef="#ctx0" brushRef="#br0" timeOffset="-998.0613">5909 4789 137,'-6'-7'165,"6"7"-8,0 0-5,-5-10-15,5 10-8,0 0-4,-3-10-8,3 10-5,0 0-7,-4-9-18,4 9-2,0 0-3,-9-6-6,9 6 0,0 0-1,0 0-3,-5-8-2,5 8-1,0 0 0,0 0-2,0 0-4,0 0-1,-7-7-2,7 7-8,0 0-1,0 0-7,0 0-2,0 0-6,0 0-4,0 0-3,0 0-1,0 0-5,0 0-3,0 0 5,0 0-3,3 33 2,6-16 5,4 0-2,5 3 6,6 12-5,3 1-3,5 1-2,-1-4 2,0 6-5,2-7 0,-2 5-6,5-2 0,-3 1-3,-4-1-1,2-4-6,-5 0-9,-1 0-7,-7-11-10,-2 3-10,2-4-12,-6 3-15,-3-4-16,0-1-22,-3-3-21,2 3-16,-1-4-17,-7-2-34,6-1-170,-6-7-384,0 0 171</inkml:trace>
          <inkml:trace contextRef="#ctx0" brushRef="#br0" timeOffset="-206.0401">6856 4923 110,'-7'3'239,"1"4"-7,6-7-8,-12 5-13,12-5-15,-8 6-11,8-6-9,0 0-9,-7 7-11,7-7-2,0 0-8,0 0-5,0 0-12,0 0-8,18 9-8,-18-9-12,25 2-9,-10-4-9,9 1-7,2-4-13,-4 2-1,6 0-7,-7-1-1,5-3-14,1 0-14,-5 3-22,-1-1-18,-3 2-30,-3 0-31,1 1-43,-16 2-28,15 0-34,-5-2-38,-10 2-210,0 0-461,14 2 204</inkml:trace>
        </inkml:traceGroup>
        <inkml:traceGroup>
          <inkml:annotationXML>
            <emma:emma xmlns:emma="http://www.w3.org/2003/04/emma" version="1.0">
              <emma:interpretation id="{77E333EB-0941-4AD2-9AC7-BE8A2479904A}" emma:medium="tactile" emma:mode="ink">
                <msink:context xmlns:msink="http://schemas.microsoft.com/ink/2010/main" type="inkWord" rotatedBoundingBox="10234,15802 13444,15431 13570,16519 10360,16890"/>
              </emma:interpretation>
              <emma:one-of disjunction-type="recognition" id="oneOf1">
                <emma:interpretation id="interp5" emma:lang="en-US" emma:confidence="0.5">
                  <emma:literal>(a-4s,</emma:literal>
                </emma:interpretation>
                <emma:interpretation id="interp6" emma:lang="en-US" emma:confidence="0.5">
                  <emma:literal>(a - -4,</emma:literal>
                </emma:interpretation>
                <emma:interpretation id="interp7" emma:lang="en-US" emma:confidence="0">
                  <emma:literal>(a . -4,</emma:literal>
                </emma:interpretation>
                <emma:interpretation id="interp8" emma:lang="en-US" emma:confidence="0">
                  <emma:literal>(a _ -4,</emma:literal>
                </emma:interpretation>
                <emma:interpretation id="interp9" emma:lang="en-US" emma:confidence="0">
                  <emma:literal>Ca-4s,</emma:literal>
                </emma:interpretation>
              </emma:one-of>
            </emma:emma>
          </inkml:annotationXML>
          <inkml:trace contextRef="#ctx0" brushRef="#br0" timeOffset="1223.8042">9381 4851 47,'0'-14'226,"0"1"-10,0-2-10,-2 0-12,-2 3-17,0-4-13,0 3-11,-6-1-11,2 1-11,-2 1-8,0 1-5,-4 1-2,0 0-8,2 4-5,-2-2-6,-1 3-5,-6-5 1,3 5-8,-7 5-4,1-3-4,-1 4-8,1 1-3,2 3-3,-2 5-7,2-4-5,1 4-5,2 6-3,-1-1-5,2 3 5,0 1-10,6 3-2,0 2-3,4 4-3,0 3-2,5 3-3,2-13 0,3 1-4,4 0-6,1 0 5,3-6-4,-1-4-5,4 2-5,4-8 2,-1 1-5,0-2-6,2-4-2,5-1-5,-2-1-8,3-4-4,-1-3-1,-7 3 1,5-9-2,-2-4 6,-4 1 1,2 0-1,-4-3 3,-4 6 2,1-8-1,0 2 3,-7-1-1,1 1 6,-4-3 0,0 6 4,-2-2-1,-2 3 2,3-3 3,-5 4 10,2 2 2,1 1 9,-1 4 5,-1 0 0,5 8-3,-7-12 3,7 12-9,0 0 5,-12 0 3,12 0 1,0 0 2,-8 24 9,8-12-6,0 4 3,0 4-6,1-3 8,6 3-9,-1 2-2,1 1-2,4-3 4,-1 4-9,-2-4 3,9-4-2,-2 0-10,2 1-8,1-1-16,-4-6-12,3-1-19,3-4-22,-3 3-27,-2-4-34,3-2-36,-1-1-18,1-3-32,-4-2-223,0 1-477,3-3 211</inkml:trace>
          <inkml:trace contextRef="#ctx0" brushRef="#br0" timeOffset="1683.6328">9692 4874 213,'0'0'268,"-1"10"-5,1-10-9,0 0-9,11 10-20,-6-5-16,-5-5-12,18 6-19,-2-6-14,0 0-13,3 0-15,1-4-13,5 2-18,6-3-9,-2 4-18,-2-3-30,1-2-37,-3-2-43,-9 6-50,1-4-41,7-2-56,-11 2-246,3 0-461,-4-1 205</inkml:trace>
          <inkml:trace contextRef="#ctx0" brushRef="#br0" timeOffset="1479.4751">9685 4657 255,'0'0'274,"-7"-4"-12,7 4-12,0 0-19,0 0-16,0 0-16,0 0-18,0 0-10,0 0-9,0 0-13,0 0-9,0 0-8,32-4-12,-15 2-13,-3 1-1,9-3-13,-4 4-15,0-3-10,5 2-9,-5-3-23,5 4-16,-6-3-23,0 3-26,-3 0-25,1 0-29,-3 3-31,-4-2-28,1 3-25,-1-2-41,-9-2-210,10 10-454,-10-10 201</inkml:trace>
          <inkml:trace contextRef="#ctx0" brushRef="#br0" timeOffset="2035.7685">10552 4462 25,'15'-7'312,"-15"7"-19,8-3-15,-8 3-22,0 0-26,0 0-19,14 7-15,-14-7-17,0 0-17,-4 20-15,-1-10-15,-5 4-8,3 2-16,-10 3-11,0-1-4,-9 8-14,1-1-7,0-1-9,-1-1-5,-4 2-3,9-8-7,2-2-2,2-1-11,3-3-1,-1 0-3,7-1-4,-1-2-2,1-1-4,8-7-6,-1 12 1,1-12 0,9 8-4,1-6 0,-10-2-4,28 2-8,-10-4-3,7 1-2,3 0 2,0-1-8,0 0 2,12-2-6,-3-4-6,2 4-6,-2-3-11,-1 4-16,-10-1-16,1 1-20,-2-2-9,-2 0-26,-3 0-28,-4 1-32,-3 2-50,-2-1-161,-4-2-428,-7 5 189</inkml:trace>
          <inkml:trace contextRef="#ctx0" brushRef="#br0" timeOffset="2267.7814">10610 4541 232,'0'0'301,"0"0"-26,0 0-15,0 0-16,0 0-10,0 0-18,-5 20-14,5-9-7,-5 7-10,3-2-12,-3 8-16,1-5-10,1 2-22,-1 0-7,4 5-11,-2-3-12,3 2-11,-1 0-9,1 0-15,2-2-31,1 1-32,0-9-37,2 6-44,-6 0-54,1-3-52,5-4-42,-6 3-240,1 1-510,-2-2 226</inkml:trace>
          <inkml:trace contextRef="#ctx0" brushRef="#br0" timeOffset="2710.0663">11329 4862 136,'0'0'334,"0"0"-22,0 0-21,0 0-16,0 0-15,0 0-15,0 0-6,0 0-20,0 0-13,-22 31-19,14-16-11,2-2-23,-5 7-13,4-4-22,0 0-11,-5 2-7,3 3-11,-2-4-8,1-1-23,2 4-26,2-6-32,1 0-38,-2 2-36,1-5-55,4 0-54,-3-1-51,4-2-71,1-8-162,-3 18-503,3-18 222</inkml:trace>
          <inkml:trace contextRef="#ctx0" brushRef="#br0" timeOffset="-23662.3775">6665 6682 1,'0'0'153,"6"-8"-12,-6 8-17,0 0-11,0 0-8,0 0-9,0 0-5,0 0-7,0 0-8,0 0-5,0 0-6,0 0-1,0 0-5,0 0 6,0 0 1,0 0 9,0 0-1,0 0 5,0 0 5,0 0 1,0 0 5,0 0 2,10-4 2,-10 4 1,0 0-2,0 0-2,0 0-3,0 0-1,0 0-6,0 0-8,0 0-5,0 0-1,0 0-8,0 26-2,-3-12-4,-4 11-9,-1-3 1,-8 14-15,4 1-31,-9 5-39,0 1-64,3 4-77,0-4-93,3-5-139,2-3-448,5-11 198</inkml:trace>
        </inkml:traceGroup>
        <inkml:traceGroup>
          <inkml:annotationXML>
            <emma:emma xmlns:emma="http://www.w3.org/2003/04/emma" version="1.0">
              <emma:interpretation id="{700112C9-9A30-4E77-A32F-47B5471C1896}" emma:medium="tactile" emma:mode="ink">
                <msink:context xmlns:msink="http://schemas.microsoft.com/ink/2010/main" type="inkWord" rotatedBoundingBox="14218,15323 14379,16215 13942,16294 13781,15402"/>
              </emma:interpretation>
              <emma:one-of disjunction-type="recognition" id="oneOf2">
                <emma:interpretation id="interp10" emma:lang="en-US" emma:confidence="0.5">
                  <emma:literal>b</emma:literal>
                </emma:interpretation>
                <emma:interpretation id="interp11" emma:lang="en-US" emma:confidence="0">
                  <emma:literal>6</emma:literal>
                </emma:interpretation>
                <emma:interpretation id="interp12" emma:lang="en-US" emma:confidence="0">
                  <emma:literal>.</emma:literal>
                </emma:interpretation>
                <emma:interpretation id="interp13" emma:lang="en-US" emma:confidence="0">
                  <emma:literal>'</emma:literal>
                </emma:interpretation>
                <emma:interpretation id="interp14" emma:lang="en-US" emma:confidence="0">
                  <emma:literal>h</emma:literal>
                </emma:interpretation>
              </emma:one-of>
            </emma:emma>
          </inkml:annotationXML>
          <inkml:trace contextRef="#ctx0" brushRef="#br0" timeOffset="3603.5153">11726 4060 292,'-6'-8'312,"5"0"-16,1 8-22,-6-12-22,6 12-20,0 0-15,0 0-13,0 0-9,0 0-1,0 0-6,0 0-10,9 42-6,-1-16-2,-1 9-10,0 5-11,1 1-6,0 4-26,-3 19-2,3-19-11,-7 1-11,1 4-3,2-4-15,-1-2-9,-1-2-4,-2 1-8,2-4-7,-2-2-5,-4-4-3,2 3-6,1-14 0,1-2-5,-3-1-6,2-7 4,5 2-1,-7-4 3,3-10-5,3 15 5,-3-15-6,3 9 3,-3-9 2,0 0-3,0 0-8,0 0 5,0 0-10,19-28 5,-10 13-2,-3-5-1,3 0-4,1 0 1,-3 0-7,1-1 3,3-2-3,0 4 5,2 1-4,-5 4-1,2-4-3,2 8-1,-2-4-1,7 5-8,-5 1 5,6-1-6,-4 1-3,4 3 2,0 5 6,0 0 9,1 4 0,-3 1 2,-2 6-2,-1-4 3,-1 2-5,-3 4 10,0-1-9,-2 2-1,-3 2 6,-6-1-6,0 2-1,-3-1 5,-6 3-3,-3-1 3,-3-2 0,2-1 3,-5 3-4,-4-2 0,1-1-1,-2-2 1,-7 3 2,7-6 3,-3-2-8,3 4-7,-3-7-20,3 0-20,1-4-27,8-1-33,0-4-36,1 2-47,5-3-57,10 5-55,-11-10-79,10 0-210,1-2-638,8-2 282</inkml:trace>
        </inkml:traceGroup>
        <inkml:traceGroup>
          <inkml:annotationXML>
            <emma:emma xmlns:emma="http://www.w3.org/2003/04/emma" version="1.0">
              <emma:interpretation id="{5DE61828-B85A-4545-AFBB-D9B1FB129846}" emma:medium="tactile" emma:mode="ink">
                <msink:context xmlns:msink="http://schemas.microsoft.com/ink/2010/main" type="inkWord" rotatedBoundingBox="14474,15980 14697,15646 15038,15874 14814,16208"/>
              </emma:interpretation>
              <emma:one-of disjunction-type="recognition" id="oneOf3">
                <emma:interpretation id="interp15" emma:lang="en-US" emma:confidence="0.5">
                  <emma:literal>=</emma:literal>
                </emma:interpretation>
                <emma:interpretation id="interp16" emma:lang="en-US" emma:confidence="0">
                  <emma:literal>_</emma:literal>
                </emma:interpretation>
                <emma:interpretation id="interp17" emma:lang="en-US" emma:confidence="0">
                  <emma:literal>-</emma:literal>
                </emma:interpretation>
                <emma:interpretation id="interp18" emma:lang="en-US" emma:confidence="0">
                  <emma:literal>I</emma:literal>
                </emma:interpretation>
                <emma:interpretation id="interp19" emma:lang="en-US" emma:confidence="0">
                  <emma:literal>,</emma:literal>
                </emma:interpretation>
              </emma:one-of>
            </emma:emma>
          </inkml:annotationXML>
          <inkml:trace contextRef="#ctx0" brushRef="#br0" timeOffset="4048.4417">12379 4706 118,'0'0'282,"0"0"-6,0 0-9,16 13-13,-9-11-20,-7-2-14,22 3-13,-8-3-20,3-1-20,1-3-17,0 1-14,4-2-12,-1 1-10,0-3-12,2 2-27,-2-1-23,1-2-29,1 2-38,0-2-44,-5 5-55,-1-4-51,3-8-55,-6 11-183,5-6-436,-2 2 193</inkml:trace>
          <inkml:trace contextRef="#ctx0" brushRef="#br0" timeOffset="3843.6431">12364 4493 246,'0'0'315,"0"0"-15,6-6-19,-6 6-15,0 0-27,9-2-17,-9 2-27,13-4-18,-3 2-12,-10 2-16,25-6-13,-10 3-12,3-4-15,-3 3-10,10-3-14,-2 2-12,0 0-22,0 3-14,-7-1-23,1 0-24,2-1-21,-5 2-25,-2 0-32,-12 2-32,18 2-31,-18-2-35,15-2-42,-15 2-175,7 6-435,-7-6 193</inkml:trace>
        </inkml:traceGroup>
        <inkml:traceGroup>
          <inkml:annotationXML>
            <emma:emma xmlns:emma="http://www.w3.org/2003/04/emma" version="1.0">
              <emma:interpretation id="{B0706023-4814-4B4E-9747-4D1467089AB7}" emma:medium="tactile" emma:mode="ink">
                <msink:context xmlns:msink="http://schemas.microsoft.com/ink/2010/main" type="inkWord" rotatedBoundingBox="15364,15358 16156,16144 15816,16487 15024,15701"/>
              </emma:interpretation>
              <emma:one-of disjunction-type="recognition" id="oneOf4">
                <emma:interpretation id="interp20" emma:lang="en-US" emma:confidence="0.5">
                  <emma:literal>3,</emma:literal>
                </emma:interpretation>
                <emma:interpretation id="interp21" emma:lang="en-US" emma:confidence="0">
                  <emma:literal>3</emma:literal>
                </emma:interpretation>
                <emma:interpretation id="interp22" emma:lang="en-US" emma:confidence="0">
                  <emma:literal>B,</emma:literal>
                </emma:interpretation>
                <emma:interpretation id="interp23" emma:lang="en-US" emma:confidence="0">
                  <emma:literal>I,</emma:literal>
                </emma:interpretation>
                <emma:interpretation id="interp24" emma:lang="en-US" emma:confidence="0">
                  <emma:literal>Y,</emma:literal>
                </emma:interpretation>
              </emma:one-of>
            </emma:emma>
          </inkml:annotationXML>
          <inkml:trace contextRef="#ctx0" brushRef="#br0" timeOffset="4689.4455">12955 4272 202,'-5'-11'280,"5"11"-9,-4-7-11,4 7-11,0 0-11,0-16-27,0 16-16,5-13-19,1 6-17,2-2-16,2-1-13,2 1-14,1 1-10,1 1-10,2-1-14,0 1-7,6 1-9,2-2-5,-6 6-3,4-3-4,3 5-5,-3 0-3,2 2-2,-5-1-4,-1 3-2,-2 5-7,-1-1 1,-1 0-7,-3 3-2,-3 0 0,-1 4-4,2-3 1,-6 6-3,-3-2 1,-3 4-6,-7 3-3,2-3 2,-5-2-2,-2-1 2,1 1-5,-3-2 1,-1-2 1,3-3-4,-3 1 3,5-3 2,1-1-6,-1-3 2,1 2 1,2-4-2,6 4-4,4-7 2,-11 1 5,11-1-3,0 0-3,0 0 2,0 0-3,0 0 0,0 0 1,36-8-1,-21 8-1,2-2 4,1 2-5,0 0 5,1 2-1,5 5 0,-9-6 6,2 3-6,1 2 3,0 0 5,-4 1-2,0 3-1,-1-1 0,-4 1-3,-2 2 3,-1-1-2,-5-3 1,1 6 2,-5-3 0,-4 3 1,-3-1 0,-1-3 1,-1-1 3,-2 2-8,0-1 2,-2-4-2,-2 1 1,3-1-3,-3 1 4,1-4-7,2 0-9,-3-2-19,4 1-26,3 0-31,-4-2-43,15 0-59,-20-4-69,8 2-278,5-2-578,7 4 256</inkml:trace>
          <inkml:trace contextRef="#ctx0" brushRef="#br0" timeOffset="5505.6711">13794 4689 280,'11'-9'342,"-11"9"-12,7-5-9,-7 5-15,10-5-13,-10 5-15,0 0-16,0 0-10,0 0-26,0 0-21,0 0-2,0 0-18,1 26-6,-2-13-16,-3 3-15,-2 4-14,3 1-12,-4 2-13,-2-4-10,2 5-15,0-3-12,-4 5-24,4-4-30,-4-2-32,4 0-43,-2 1-35,-2-3-37,4-4-40,3 1-56,-2-2-52,5-3-63,-5-3-220,6-7-605,2 12 267</inkml:trace>
        </inkml:traceGroup>
        <inkml:traceGroup>
          <inkml:annotationXML>
            <emma:emma xmlns:emma="http://www.w3.org/2003/04/emma" version="1.0">
              <emma:interpretation id="{8D0DAEAE-28FD-4BF5-A6BF-08DF0DC20B6C}" emma:medium="tactile" emma:mode="ink">
                <msink:context xmlns:msink="http://schemas.microsoft.com/ink/2010/main" type="inkWord" rotatedBoundingBox="16216,15135 17969,14859 18151,16014 16398,16290"/>
              </emma:interpretation>
              <emma:one-of disjunction-type="recognition" id="oneOf5">
                <emma:interpretation id="interp25" emma:lang="en-US" emma:confidence="0.5">
                  <emma:literal>ab)</emma:literal>
                </emma:interpretation>
                <emma:interpretation id="interp26" emma:lang="en-US" emma:confidence="0.5">
                  <emma:literal>at b)</emma:literal>
                </emma:interpretation>
                <emma:interpretation id="interp27" emma:lang="en-US" emma:confidence="0">
                  <emma:literal>at b</emma:literal>
                </emma:interpretation>
                <emma:interpretation id="interp28" emma:lang="en-US" emma:confidence="0">
                  <emma:literal>At b)</emma:literal>
                </emma:interpretation>
                <emma:interpretation id="interp29" emma:lang="en-US" emma:confidence="0">
                  <emma:literal>At b</emma:literal>
                </emma:interpretation>
              </emma:one-of>
            </emma:emma>
          </inkml:annotationXML>
          <inkml:trace contextRef="#ctx0" brushRef="#br0" timeOffset="6019.1062">14498 4265 52,'0'-12'253,"0"2"-18,-2-4-14,2 14-14,-4-17-7,-1 5-15,-1 5-17,-1-4-12,-1 0-15,-3 3-8,-2 0-20,1-1-9,-5 7-13,2-1-8,-5 1-8,-3 2-3,3 2-11,-5 1 1,3 3-2,-3 1-1,5 4-6,1 1 4,-1 1-5,0 6 1,4 1-4,0 1-1,3 0-3,2 2-2,3 2-4,2 0-5,0-2-4,6 1 1,2-4-6,3 2-1,0-6-2,6 2-2,-2-7-3,4-1-3,-1 0-10,5-4 3,0 0-4,1-4-7,-1-1-6,6-1 0,-6-3-6,1-1 5,0-2-1,-3-2-2,2-1 2,-3-4 2,3-3 2,-6 3 8,1-5-2,-2 0-2,-3-6-3,1 4 2,-6-5-2,-1 1 2,-1 1 1,-1-1 0,-1 1 9,-2 7 1,4 1 7,-1 0 7,1 5 8,0 10 1,-3-18-2,3 18-7,-3-8-1,3 8 0,0 0 2,0 0 1,0 0 14,0 0 0,2 47 9,-1-31 1,3 6-1,0 7-6,3-5-5,0 0-2,2 2 1,7 3-10,-3-6-5,1 0-18,2-5-20,-2 1-25,2-1-21,-2-2-28,-2-2-32,1-3-44,-2-2-39,-2-3-49,0-2-223,-2 0-521,1-3 231</inkml:trace>
          <inkml:trace contextRef="#ctx0" brushRef="#br0" timeOffset="6254.1755">14790 4263 193,'4'-6'307,"-4"6"-24,8-11-16,1 8-16,1-4-18,5 0-19,-1 3-24,2-3-25,7 1-13,2 0-17,-2 0-12,1 0-12,5 2-16,-4 0-22,-2 2-28,2 2-29,-2-4-30,-7 2-32,-7 2-29,-9 0-30,17-2-20,-17 2-28,14-3-26,-14 3-181,0 0-389,0 0 172</inkml:trace>
          <inkml:trace contextRef="#ctx0" brushRef="#br0" timeOffset="6498.0176">15025 4045 73,'0'0'300,"-7"-11"-9,7 11-15,0 0-19,0 0-13,0 0-23,0 0-9,0 0-10,0 0-1,0 0-12,-5 27-4,3-13-12,2 3-13,-1 2-9,1 4-15,1 2-9,1-2-15,0 3-13,-2-2-5,2-1-13,2 4-9,-4-1-4,3-3-9,1 1-5,-4 1-26,3-2-21,-1-3-25,-4 1-26,4-3-28,1-4-34,-1-1-33,2 3-38,-3-6-36,3-2-24,-1 0-48,-3-8-179,4 7-502,-4-7 222</inkml:trace>
          <inkml:trace contextRef="#ctx0" brushRef="#br0" timeOffset="7007.4031">15341 3804 109,'-3'-14'285,"2"7"-15,-4-2-12,5 9-19,-1-13-15,1 13-19,-3-10-18,3 10-21,0 0-15,-4-10-19,4 10-8,0 0-11,0 0-11,0 0-7,-4 34-2,3-12 0,-4 1-8,1 14-1,1-11-7,-1 8-5,-1 4-5,1-1-10,-1 3-3,0-2-3,-4-5-7,7 5-6,2-6-3,-3-6-6,-1 0 2,4 0-5,-6-4-2,9-1 5,-6-3-10,3-5-2,0 0 0,0-4-5,0-9 4,0 19-6,3-15 2,-3-4 2,0 0 2,0 13-5,0-13 1,0 0-5,0 0 6,0 0-3,0 0 0,0 0 4,7-35-6,0 25-1,0-3-1,-2 0 0,1 2 4,2-3-2,2 1-4,-2-1-1,2 2 2,-2 2-2,4 0-3,0-2-4,1 6 12,0 0-4,3 1-1,-2 4 7,0-3 1,1 3 9,0 6-2,-1 1 2,-1-1 4,2 4 3,-3 2 1,0 2-5,-3 0-1,-2 1 4,-3 2-7,1 3 1,-5-4-5,-3 1 2,1-3-4,-3 1 3,-2-2-4,0 1 2,-4-2-1,2-3-1,-6-1-2,3 2-7,-2-5-11,-3 0-23,0 2-24,-1-5-33,0-1-27,-1 0-29,-4-1-33,7-1-35,2-6-57,0 1-269,-1-1-582,5 0 258</inkml:trace>
          <inkml:trace contextRef="#ctx0" brushRef="#br0" timeOffset="7323.6296">15538 3560 50,'0'0'301,"0"0"-22,3-11-17,-3 11-16,0 0-13,0 0-12,0 0-6,0 0-9,0 0-12,25 15-7,-15-6-13,1 3-11,2 2-11,3 1-5,2 5-2,3 9-16,1 1-8,-1-2-9,2 4-9,-4 1 4,2 1-11,-3 4-3,0-1-10,-4 3 0,1-1-6,-2 2-3,-2 0-8,-7 0-1,-1 3-9,-2-3-8,-5 3 0,-3-2 1,-1-1-10,-5 1-3,1-2-13,-5-3-16,-1-2-20,-2-2-26,0 0-27,-8-2-24,1-5-28,-5 1-31,-2-1-32,-3-1-33,1 0-37,3-9-49,-2 2-246,0-2-590,2-2 262</inkml:trace>
        </inkml:traceGroup>
      </inkml:traceGroup>
    </inkml:traceGroup>
  </inkml:traceGroup>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7:30.00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2A264FF-5A93-4F89-80A4-258F0B921E53}" emma:medium="tactile" emma:mode="ink">
          <msink:context xmlns:msink="http://schemas.microsoft.com/ink/2010/main" type="inkDrawing" rotatedBoundingBox="7347,3565 7883,7335 7137,7441 6601,3671" semanticType="verticalRange" shapeName="Other">
            <msink:sourceLink direction="with" ref="{87E7B6A6-055D-4AE1-97F8-4EEEE753AAD3}"/>
          </msink:context>
        </emma:interpretation>
      </emma:emma>
    </inkml:annotationXML>
    <inkml:trace contextRef="#ctx0" brushRef="#br0">-11 11 81,'0'0'144,"0"0"-3,0 0-11,0 0-4,0 0-3,-16-2 0,16 2-3,0 0 0,0 0-6,0 0-6,0 0-12,0 0-8,0 0-7,0 0-1,0 0-9,0 0-3,0 0-10,0 0-3,0 0-3,0 0-7,0 0-2,0 0-1,0 0-3,0 0-3,32-9-3,-32 9 0,21 1-6,-6-1-1,-3 3-2,4 1-3,-2 0-2,-1 5 1,1-1-5,2 0 1,-4 4-1,-1 1 5,-1 1-1,5 7 1,-2-1 5,-2 3-8,-1 13 2,-2 1 1,-4 2 5,5 2-5,-7-2 3,1 2 1,-6 1-3,3 1 2,0 4 1,0 0-2,0 0 2,0-3 1,3 4 6,-3 1-4,0-4-1,0-1-2,3-1 2,-2 2-3,5-4-5,-1-2-3,1 3 0,4-3 3,-2-1 5,2 0-3,8-3-1,0 5-5,0-6 0,3 0-2,0-3 2,4-2-4,-1 0 2,1-4-2,2-1 1,3-2-4,-3-3 4,-3-4-4,0-2 1,-2-2-3,-1-2 0,-3-3 1,0-3-3,0 0 4,6 1-1,-9-7-4,3 3-3,0-1-5,-5-2-2,-1-3 4,-3 3-1,3-3-3,-2-4 2,-2 0 0,-2 3-5,1-1 0,-7-1 3,2 0 1,-2 9 2,3-22-3,-3 14 0,0 8 2,-5-13 1,1 6 0,4 7 1,-9-12-1,1 6 2,8 6 2,-13-4 4,13 4-3,-15-2-3,15 2 6,-15 4 0,15-4-3,-13 8 3,2 2-1,1 2 1,2-2 0,4 5 0,-2 1 3,-2 8-3,1-2 3,1 10-1,-1 0 3,5 3 4,-1 3-1,-3 3 7,6-4 0,-2 5 4,-3 2 3,3-4 5,-1 1-11,3 1 3,0 1-2,0-1 3,3-1-1,4 2-1,-7-3 7,5 2-3,1 2 1,-2-3-1,4 3-3,1-2 0,3 3 6,-5-1-8,4-1 0,2-1-1,-5 2 0,2 0-5,-2 0 1,2 2-2,-2-2 0,2-2-3,-3 6 3,-2-7-5,-2 5-2,3-2 0,-2-4-2,-1 3 5,2 0-2,-5 1 3,0-5-4,0 3 1,0-2 0,0-1 1,3-2-1,-6-1 1,3-12-12,0 3 7,0 7-3,-3-10 7,1-1 1,2 3-2,-3-5 4,-1-3 0,4 1 5,-6-3 1,3 0 2,1-5-8,-1 3 3,-1-3-4,-2 0 1,3-1 2,-4-4-7,2 8 5,-1-8 0,-3 4 3,0-4 4,2-1-12,-1 2 14,-7-3-4,2 0 0,-2-2-4,-1-1 9,-2 2-3,0-6-5,-5 3 2,-1-1 1,-1-1 1,1-5-5,6 6 9,0-3 3,3 0-5,0 2 0,-1-2-8,16 4 5,-21-7-4,21 7 3,-18-4-8,11 4-21,7 0-15,-11-5-30,11 5-32,-12-4-51,12 4-58,0 0-60,-9-14-333,9 14-642,0 0 284</inkml:trace>
  </inkml:traceGroup>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7:35.27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87E7B6A6-055D-4AE1-97F8-4EEEE753AAD3}" emma:medium="tactile" emma:mode="ink">
          <msink:context xmlns:msink="http://schemas.microsoft.com/ink/2010/main" type="writingRegion" rotatedBoundingBox="4088,4463 7607,4463 7607,5631 4088,5631">
            <msink:destinationLink direction="with" ref="{12A264FF-5A93-4F89-80A4-258F0B921E53}"/>
          </msink:context>
        </emma:interpretation>
      </emma:emma>
    </inkml:annotationXML>
    <inkml:traceGroup>
      <inkml:annotationXML>
        <emma:emma xmlns:emma="http://www.w3.org/2003/04/emma" version="1.0">
          <emma:interpretation id="{455199D0-CD1B-4220-B448-F63C5EB14A11}" emma:medium="tactile" emma:mode="ink">
            <msink:context xmlns:msink="http://schemas.microsoft.com/ink/2010/main" type="paragraph" rotatedBoundingBox="4088,4463 7607,4463 7607,5631 4088,5631" alignmentLevel="1"/>
          </emma:interpretation>
        </emma:emma>
      </inkml:annotationXML>
      <inkml:traceGroup>
        <inkml:annotationXML>
          <emma:emma xmlns:emma="http://www.w3.org/2003/04/emma" version="1.0">
            <emma:interpretation id="{59820A03-BEC9-4B8E-8858-8F54ADB0E1D8}" emma:medium="tactile" emma:mode="ink">
              <msink:context xmlns:msink="http://schemas.microsoft.com/ink/2010/main" type="line" rotatedBoundingBox="4088,4463 7607,4463 7607,5631 4088,5631"/>
            </emma:interpretation>
          </emma:emma>
        </inkml:annotationXML>
        <inkml:traceGroup>
          <inkml:annotationXML>
            <emma:emma xmlns:emma="http://www.w3.org/2003/04/emma" version="1.0">
              <emma:interpretation id="{E00FCE2B-F31E-456D-A851-231902A757C1}" emma:medium="tactile" emma:mode="ink">
                <msink:context xmlns:msink="http://schemas.microsoft.com/ink/2010/main" type="inkWord" rotatedBoundingBox="3970,5250 7513,4159 7689,4732 4147,5823"/>
              </emma:interpretation>
              <emma:one-of disjunction-type="recognition" id="oneOf0">
                <emma:interpretation id="interp0" emma:lang="en-US" emma:confidence="0.5">
                  <emma:literal>=</emma:literal>
                </emma:interpretation>
                <emma:interpretation id="interp1" emma:lang="en-US" emma:confidence="0.5">
                  <emma:literal>= -</emma:literal>
                </emma:interpretation>
                <emma:interpretation id="interp2" emma:lang="en-US" emma:confidence="0">
                  <emma:literal>= .</emma:literal>
                </emma:interpretation>
                <emma:interpretation id="interp3" emma:lang="en-US" emma:confidence="0">
                  <emma:literal>= _</emma:literal>
                </emma:interpretation>
                <emma:interpretation id="interp4" emma:lang="en-US" emma:confidence="0">
                  <emma:literal>-</emma:literal>
                </emma:interpretation>
              </emma:one-of>
            </emma:emma>
          </inkml:annotationXML>
          <inkml:trace contextRef="#ctx0" brushRef="#br0">0 375 102,'0'0'185,"0"0"-19,0 0-12,0 0-15,55-13-4,-26 7-6,11-4-9,6 0-6,3-4-4,19-4-8,-3 0-14,9 3-1,4 0-9,-2-1-7,2 4-13,1 2 1,-1-2-2,2 0-7,-7 3-4,2-2-4,-2-1-6,-4 4-1,-17 0-6,1-2-2,-2 1 0,-2 3-1,0 0-1,-1-4-2,-7 1 2,0 2-2,1-2-6,-4 1 0,2-2 4,-12 4-2,-2-2 1,-1-1 1,-1 1-1,-9 3-1,9-1-2,-9 2 0,-5 1-4,2 0 2,-3-1-4,-9 4 1,12-2-11,-12 2-4,10-4-9,-10 4-25,0 0-25,0 0-32,0 0-19,0 0-43,0 0-200,0 0-385,0 0 171</inkml:trace>
          <inkml:trace contextRef="#ctx0" brushRef="#br0" timeOffset="-418.6279">226-111 44,'0'0'122,"0"0"-15,0 0 0,0 0-7,0 0-11,0 0-1,0 0-13,0 0-2,0 0-12,0 0 0,0 0-8,0 0-7,0 0-4,0 0 3,0 0-4,0 0-5,0 0 2,0 0-10,0 0 4,0 0-8,0 0 12,0 0 4,0 0 0,0 0 2,0 0 6,40 6-3,-16-6-6,5-1-2,8 0-1,8-1-3,8-1-1,16-2 1,1 0-6,8-4-5,0 2 0,1 3-1,0-5-3,0 6-5,2-1-1,-7-1-8,-2 4 2,-19-1-6,-2 0-9,-2 2 3,-6 4-3,2-4-2,-8 0-7,-7 0 1,-4 0 0,-2 1-10,-5 1-5,-1-4-3,-5 1-1,2 2 3,-4-1-8,-11 0-8,15-1 1,-15 1-21,12-2-5,-12 2-33,0 0-107,7-5-231,-7 5 103</inkml:trace>
          <inkml:trace contextRef="#ctx0" brushRef="#br0" timeOffset="436.2067">2770-613 31,'0'0'162,"-10"1"-7,10-1-5,0 0-7,0 0 3,0 0-9,0 0-8,0 0-6,0 0-2,0 0-13,0 0-4,0 0-5,0 0-2,0 0-8,0 0-6,0 0-9,0 0-6,0 0-3,0 0-4,28-12-4,-7 5-1,8 0-4,7-4-4,4 3-5,2-2-3,7 2-4,-3-2-5,2 0-3,0-2-2,-2 1-6,-2 2 2,-4-2-5,-1 3 0,0 0 0,-11 2-3,-4 0-1,-1 2-9,-5 0-6,-2 0-10,-1 0-13,-5 2-15,1 1-15,-11 1-12,12-3-15,-12 3-13,0 0-19,7-5-19,-7 5-39,0 0-144,0 0-340,0 0 151</inkml:trace>
        </inkml:traceGroup>
      </inkml:traceGroup>
    </inkml:traceGroup>
  </inkml:traceGroup>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7:52.78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97F54A4-D147-4BED-8CF6-8DBA1A767FAF}" emma:medium="tactile" emma:mode="ink">
          <msink:context xmlns:msink="http://schemas.microsoft.com/ink/2010/main" type="inkDrawing" rotatedBoundingBox="8754,5201 12232,4788 12238,4832 8759,5244" semanticType="underline" shapeName="Other">
            <msink:sourceLink direction="with" ref="{00091782-0A6A-49E3-9A7E-B4CA2269C544}"/>
          </msink:context>
        </emma:interpretation>
      </emma:emma>
    </inkml:annotationXML>
    <inkml:trace contextRef="#ctx0" brushRef="#br0">-4 410 82,'0'0'132,"0"0"-9,0 0-4,0 0-14,0 0-6,-7-8-10,7 8-5,0 0-14,0 0-2,0 0-14,0 0 5,0 0-15,0 0-1,21-14-10,-6 13-2,10-2-3,1-2-3,13 0-1,7 0-5,0-2 6,26-1-11,5 5-2,6-5-1,41-10 1,-36 8 0,48-4-2,-4-4 5,10-1-5,4-2-1,2-3-2,-2 3 4,3 1 4,5 2-2,-1-7-4,12 7 1,-7 3-4,-5-5 0,-3 6-3,-4 2-9,-10-2-1,-9 3-9,-5 5-19,-43 1-18,4-2-23,-8 3-149,-7-3-244,-18 5 108</inkml:trace>
  </inkml:traceGroup>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7:53.35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9D0002F-CCD5-47DB-A929-E310333B5B76}" emma:medium="tactile" emma:mode="ink">
          <msink:context xmlns:msink="http://schemas.microsoft.com/ink/2010/main" type="inkDrawing" rotatedBoundingBox="9003,7432 12096,6892 12116,7005 9023,7545" semanticType="underline" shapeName="Other">
            <msink:sourceLink direction="with" ref="{25B05C3D-787A-4DE0-9AE1-9A85757F3BED}"/>
          </msink:context>
        </emma:interpretation>
      </emma:emma>
    </inkml:annotationXML>
    <inkml:trace contextRef="#ctx0" brushRef="#br0">0 477 58,'2'13'150,"1"-1"-9,3 0-17,1-1-1,4 0-9,4-5-1,1-1-10,4-1 3,8-4-1,8-1-1,10-7 0,2 0-1,21-10-5,5-2-1,1-2-4,11-2-4,35-8-5,-4-1-6,0 3-6,-32 9-3,39-17-5,5 10-7,-11-6-2,-30 16-6,40-9-6,-2 1-6,-5 7-4,-1 7 0,-38 0-5,7 1-4,-3 2-5,-4 5-4,0-8 1,-2 4-4,-5 4-3,-6 2-4,2 1 2,-26-2-2,-4 2-2,3-6-1,-4 2 4,2-3-1,-17 6-3,1-5 0,2 4 0,-3 2 6,-1-5 0,-9 2 6,2 3 7,-3 1 7,-3-4 7,-3 2 2,-8 2 11,17-2-3,-17 2 0,11-6 0,-11 6-3,7-4-10,-7 4-2,0 0-2,0 0-7,12-3-13,-12 3-17,0 0-28,0 0-46,0 0-58,0 0-71,0 0-234,0 0-483,0 0 213</inkml:trace>
  </inkml:traceGroup>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8:02.21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869BAAC8-3FC7-4119-8A2E-FA4DEFD50E08}" emma:medium="tactile" emma:mode="ink">
          <msink:context xmlns:msink="http://schemas.microsoft.com/ink/2010/main" type="writingRegion" rotatedBoundingBox="12645,3975 22684,3437 22951,8409 12911,8946"/>
        </emma:interpretation>
      </emma:emma>
    </inkml:annotationXML>
    <inkml:traceGroup>
      <inkml:annotationXML>
        <emma:emma xmlns:emma="http://www.w3.org/2003/04/emma" version="1.0">
          <emma:interpretation id="{0969315E-F028-4527-BD77-1D683D17B060}" emma:medium="tactile" emma:mode="ink">
            <msink:context xmlns:msink="http://schemas.microsoft.com/ink/2010/main" type="paragraph" rotatedBoundingBox="16149,3813 22600,3027 22744,4205 16293,4992" alignmentLevel="2"/>
          </emma:interpretation>
        </emma:emma>
      </inkml:annotationXML>
      <inkml:traceGroup>
        <inkml:annotationXML>
          <emma:emma xmlns:emma="http://www.w3.org/2003/04/emma" version="1.0">
            <emma:interpretation id="{D0EC6AA9-896B-4C06-83A1-2F5C4BE6AD36}" emma:medium="tactile" emma:mode="ink">
              <msink:context xmlns:msink="http://schemas.microsoft.com/ink/2010/main" type="line" rotatedBoundingBox="16149,3813 22600,3027 22744,4205 16292,4992"/>
            </emma:interpretation>
          </emma:emma>
        </inkml:annotationXML>
        <inkml:traceGroup>
          <inkml:annotationXML>
            <emma:emma xmlns:emma="http://www.w3.org/2003/04/emma" version="1.0">
              <emma:interpretation id="{486C0ECA-904E-4996-9400-5DF353745966}" emma:medium="tactile" emma:mode="ink">
                <msink:context xmlns:msink="http://schemas.microsoft.com/ink/2010/main" type="inkWord" rotatedBoundingBox="16149,3813 17000,3709 17144,4888 16292,4992"/>
              </emma:interpretation>
              <emma:one-of disjunction-type="recognition" id="oneOf0">
                <emma:interpretation id="interp0" emma:lang="en-US" emma:confidence="0.5">
                  <emma:literal>b</emma:literal>
                </emma:interpretation>
                <emma:interpretation id="interp1" emma:lang="en-US" emma:confidence="0">
                  <emma:literal>.</emma:literal>
                </emma:interpretation>
                <emma:interpretation id="interp2" emma:lang="en-US" emma:confidence="0">
                  <emma:literal>be</emma:literal>
                </emma:interpretation>
                <emma:interpretation id="interp3" emma:lang="en-US" emma:confidence="0">
                  <emma:literal>by</emma:literal>
                </emma:interpretation>
                <emma:interpretation id="interp4" emma:lang="en-US" emma:confidence="0">
                  <emma:literal>bc</emma:literal>
                </emma:interpretation>
              </emma:one-of>
            </emma:emma>
          </inkml:annotationXML>
          <inkml:trace contextRef="#ctx0" brushRef="#br0">38 51 133,'0'0'201,"-6"-10"-12,6 10-13,-7-7 9,7 7-8,-2-9-7,2 9-11,-6-8-9,6 8-11,0 0-4,0 0-14,-4-12-9,4 12-11,0 0-14,0 0-7,0 0-8,-6-6-7,6 6-7,0 0 2,0 0-5,0 0 9,-7 35-3,9-13 15,-4 4-3,2 8 1,0 6-7,0 1-4,5 5-5,-4 18-3,-2-20-7,6 21-4,-1-5 1,2-13-7,-2 0 0,2-2-5,-4 0-3,4-5-8,0 2 2,-1-5-6,-1-11-1,-1 10 2,1-11 0,-4-11-4,0 2 0,2 0-2,-2-2-1,1-6-2,-1-8 2,0 15 2,3-9 18,-3-6 2,0 0-4,0 0 7,0 0-5,0 0-9,0 0 0,0 0 0,-15-29-4,12 13-6,-1-4 4,2-2-7,-2 0 3,5-1-5,2-1-1,0 0-1,7-1 2,2-5-3,2-2 0,0 13-8,8-9 5,5 5 3,-5 7-1,9-7 1,1 7-6,4 5-1,-8 3-4,1 6 6,1 0-2,7 6-2,-4 4 2,-4 2-3,-4 4 1,-5 2 4,5 9-1,-9-5 2,-2 3-9,-1 2-3,-8-4 8,0 3 2,-8 3 8,0-5-6,-8 1 1,-2 0 5,-3-2-3,-2 1-7,-9 4 14,-6-6-15,-2-2 27,-3-1 0,1-1 5,-1-4-5,1-3 1,-4 0-4,4-5-3,9 0 3,3-4-2,-4 0 0,5-6-3,6 4-6,4-5-12,0-2-25,4-1-24,8-1-31,-1-1-37,8-2-34,5 0-35,10-4-34,8-6-35,2 4-270,5-4-571,4 5 253</inkml:trace>
          <inkml:trace contextRef="#ctx0" brushRef="#br0" timeOffset="63906.9292">-185 1154 104,'-2'8'109,"2"-8"-11,0 0 1,0 0-11,-5 10-6,5-10-13,0 0-2,0 0-8,0 0-1,-5 7-9,5-7 1,0 0-10,0 0 1,0 0-5,-6 6-4,6-6-1,0 0-3,0 0-5,0 0-13,0 0 11,0 0-3,0 0-2,0 0-2,0 0 2,-2 12-5,2-12-13,0 0 16,0 0-7,0 0 5,0 0-3,0 0 1,0 0-1,0 0-6,-5 8 0,5-8 6,0 0-17,0 0 18,0 0-5,0 0 2,0 0 4,0 0 0,0 0 1,0 0 3,0 0-6,0 0 6,0 0 0,0 0 3,0 0-3,0 0 2,0 0 2,0 0 2,0 0-4,0 0 4,0 0-1,0 0 4,0 0-2,0 0 3,0 0-1,0 0 4,0 0-3,0 0-1,0 0 0,0 0-3,0 0 4,0 0-6,0 0 2,0 0 1,0 0-3,0 0 2,0 0-3,0 0-2,0 0 0,0 0-1,0 0-7,0 0 4,0 0-4,0 0 2,0 0-3,0 0 0,0 0-3,0 0 4,0 0-3,0 0 1,0 0-4,0 0 4,0 0-2,0 0 4,0 0-4,0 0 4,0 0-6,0 0 12,0 0-2,0 0-1,0 0 1,0 0-2,0 0 1,0 0 1,0 0 2,0 0 4,0 0-5,-1 12 3,1-12-1,0 0 2,0 0 1,0 0 0,0 0-3,0 0 4,0 0 1,0 0-2,0 0 1,0 0-3,0 0 1,0 0-2,0 0 0,0 0-3,-10 4-2,10-4 1,0 0-17,0 0-20,0 0-30,-9 3-35,9-3-45,0 0-230,0 0-396,0 0 175</inkml:trace>
        </inkml:traceGroup>
        <inkml:traceGroup>
          <inkml:annotationXML>
            <emma:emma xmlns:emma="http://www.w3.org/2003/04/emma" version="1.0">
              <emma:interpretation id="{B591FDF5-3E83-4B41-962E-218307EF7B92}" emma:medium="tactile" emma:mode="ink">
                <msink:context xmlns:msink="http://schemas.microsoft.com/ink/2010/main" type="inkWord" rotatedBoundingBox="17752,4018 20916,3632 20995,4279 17831,4664"/>
              </emma:interpretation>
              <emma:one-of disjunction-type="recognition" id="oneOf1">
                <emma:interpretation id="interp5" emma:lang="en-US" emma:confidence="0.5">
                  <emma:literal>at</emma:literal>
                </emma:interpretation>
                <emma:interpretation id="interp6" emma:lang="en-US" emma:confidence="0">
                  <emma:literal>At</emma:literal>
                </emma:interpretation>
                <emma:interpretation id="interp7" emma:lang="en-US" emma:confidence="0">
                  <emma:literal>att</emma:literal>
                </emma:interpretation>
                <emma:interpretation id="interp8" emma:lang="en-US" emma:confidence="0">
                  <emma:literal>aft</emma:literal>
                </emma:interpretation>
                <emma:interpretation id="interp9" emma:lang="en-US" emma:confidence="0">
                  <emma:literal>AT</emma:literal>
                </emma:interpretation>
              </emma:one-of>
            </emma:emma>
          </inkml:annotationXML>
          <inkml:trace contextRef="#ctx0" brushRef="#br0" timeOffset="1062.0282">2782 348 241,'7'-12'239,"2"-6"-9,-4 4-19,-1-1-12,-1-1-12,1-8-11,-2 10-15,-4-7-11,1 3-8,-3 0-9,-2 3-7,3-2-14,-5 5-9,0-2-7,-3 5-10,-1-4-7,0 6-10,-2-1-6,-4 4-9,-6 2 3,-1 0-17,0 6 1,0 0-1,-1 6 1,-9 3-4,2 5 5,-4 4-2,5 2 2,6 2-5,2 3-1,5 3-8,-3-2-1,8 4 4,1-1-7,4 0-4,6 3-1,0-5-1,6-6 1,4 0-1,0-5 1,7 1-7,2-3 6,4-4-4,2 1 0,-1-5-1,5-5-7,2-1-4,-1-7-8,3 0-2,8-9-3,-2 3-9,-10-2 4,-1-4-2,10 0 2,-14-1 1,1-1 0,2-9 0,-12 7-1,-2-3 5,5 0 3,-8-1-6,0 0 4,-3 0 3,-4 9 0,2-6 3,-4 5 4,-2 1 5,-1-1 4,2 0 5,-1 7 5,-2-2 6,6 10-2,-8-12-4,4 6 3,4 6-11,-7-6 5,7 6-8,0 0 10,0 0-4,0 0 3,-13 23-6,12-14 3,2 5 1,-1 1 3,4 2-9,-1 0 6,3-3-5,1 8 3,4-1-2,1 0 1,1-2-7,5 3 0,-3-3-2,2-1-13,-3 0-18,1-2-24,-2-3-37,-5-2-38,2 3-34,-1-6-37,4 0-65,-7-1-209,3-2-510,0 0 225</inkml:trace>
          <inkml:trace contextRef="#ctx0" brushRef="#br0" timeOffset="1336.3074">3284 330 2562,'-6'-5'183,"-6"2"-44,4-1-25,-2-1-37,10 5-5,-19-9-10,13 5-1,6 4-2,-11-4-8,11 4-3,0 0 2,-8-6-6,8 6 9,0 0-5,0 0-6,0 0 4,0 0 0,37-4-5,-16 4-3,7-4-3,-2 3 0,12-6-3,2 4-6,-2-1-3,1 2-8,0-2 2,0-2-9,-11 4-7,2-3-17,-5 2-18,0 3-17,-5 0-27,-5 0-21,-2-2-19,-13 2-26,19 2-19,-19-2-18,13-5-27,-13 5-31,0 0-211,0 0-487,0 0 216</inkml:trace>
          <inkml:trace contextRef="#ctx0" brushRef="#br0" timeOffset="1640.392">3417 57 197,'-7'-8'218,"7"8"-11,-9-4-12,9 4-10,0 0-12,0 0-12,-9-6-9,9 6-9,0 0-11,0 0-10,0 0-12,0 0-8,0 0-9,0 0-3,0 0-5,0 0 1,-18 16-7,18-7 8,2 4 0,-2 5 6,0-2-3,0 7-7,2-5-10,-1 5-8,3-1-3,-1 2 0,1 2-6,0-2-5,-1-2-3,1 1-3,-1 0-6,0 2-2,4-3-2,-6-2-7,5-2-8,-3-1-10,5 2-19,-3-3-14,-2 2-30,3-4-35,-1-2-30,1 2-39,0-5-31,-2-4-40,4 1-229,-8-6-493,13 9 218</inkml:trace>
          <inkml:trace contextRef="#ctx0" brushRef="#br0" timeOffset="1913.1071">3837 196 67,'0'0'318,"0"0"-20,0 0-22,0 0-13,-6-8-21,6 8-20,0 0-14,0 0-22,22-7-11,-8 4-15,6-1-20,8 2-6,-1-7-16,15 8-7,-4-3-13,3-4-12,3 3-4,-6 4-8,6-3-13,0 0-10,-2 0-17,-13 4-12,-3-5-19,-2 2-18,-3 3-23,-4 0-12,-6 0-20,-1 0-17,-10 0-13,12 0-17,-12 0-20,0 0-20,0 0-24,0 0-23,0 0-176,0 0-409,0 0 181</inkml:trace>
          <inkml:trace contextRef="#ctx0" brushRef="#br0" timeOffset="2168.7707">4187 19 33,'-11'-7'185,"11"7"1,-8-10-7,8 10 9,-9-7 1,9 7-1,0 0 4,-8-5-5,8 5-5,0 0-10,0 0-8,-7-4-14,7 4-17,0 0-14,0 0-17,0 0-5,0 0-1,0 0-1,-11 16-1,10-2 3,-2 1 3,0 7-4,2-4-6,-4 6-6,4 1-5,-2 5-8,6-2-3,-6 8-4,2-5-19,1 2 6,0-8-5,1 1-5,5-1 1,-6-2-9,3 0-11,-2 0-5,0-3-16,-1-5-23,5 2-23,-5-3-37,1-2-45,-2 1-42,1-1-51,0-12-50,-5 18-238,4-14-549,-5 2 243</inkml:trace>
          <inkml:trace contextRef="#ctx0" brushRef="#br0" timeOffset="308.9902">1330 445 3044,'-16'8'170,"16"-8"-28,-16-2-72,16 2-21,-16-1-19,16 1-5,-16 0 3,16 0-4,0 0 4,-12-1-4,12 1 4,0 0 8,0 0 0,0 0-1,0 0 2,0 0 6,0 0 3,0 0-2,32-10 3,-9 5-9,2 0 4,3 1 1,8-4 1,1 2-2,-7 3-8,-3-4 3,-1 3-5,3 0-12,-5 1-18,-6 3-8,-3-3-17,2 2-26,-9 0-26,8 2-25,-16-1-30,23 1-27,-14-1-22,-9 0-17,13 4-22,-7 0-22,-6-4-48,0 0-156,4 10-480,-4-10 213</inkml:trace>
          <inkml:trace contextRef="#ctx0" brushRef="#br0" timeOffset="526.9687">1404 611 87,'-14'8'209,"3"-1"-16,-3 2-4,6-3-5,-2-2-5,2 3-5,8-7-8,-10 7-9,10-7 7,-10 6-8,10-6-1,0 0-1,0 0-1,-1 8-1,1-8-3,0 0-10,21 4-9,-6-7-2,3 2-12,8-2-4,-1-4-13,12-1-9,-1-3-6,1 4-13,1-1-6,-2-3-2,-8 4-17,9-2-24,-9-1-24,-1 2-35,-2 3-36,-7 0-45,0 1-43,-1 0-49,-1-4-38,2 3-242,-1 2-531,0-2 236</inkml:trace>
        </inkml:traceGroup>
        <inkml:traceGroup>
          <inkml:annotationXML>
            <emma:emma xmlns:emma="http://www.w3.org/2003/04/emma" version="1.0">
              <emma:interpretation id="{FEC2A71A-E78D-4990-B232-193BAD8FB521}" emma:medium="tactile" emma:mode="ink">
                <msink:context xmlns:msink="http://schemas.microsoft.com/ink/2010/main" type="inkWord" rotatedBoundingBox="22633,3952 22712,3943 22719,4003 22641,4013"/>
              </emma:interpretation>
              <emma:one-of disjunction-type="recognition" id="oneOf2">
                <emma:interpretation id="interp10" emma:lang="en-US" emma:confidence="0.5">
                  <emma:literal>/</emma:literal>
                </emma:interpretation>
                <emma:interpretation id="interp11" emma:lang="en-US" emma:confidence="0">
                  <emma:literal>r</emma:literal>
                </emma:interpretation>
                <emma:interpretation id="interp12" emma:lang="en-US" emma:confidence="0">
                  <emma:literal>.</emma:literal>
                </emma:interpretation>
                <emma:interpretation id="interp13" emma:lang="en-US" emma:confidence="0">
                  <emma:literal>e</emma:literal>
                </emma:interpretation>
                <emma:interpretation id="interp14" emma:lang="en-US" emma:confidence="0">
                  <emma:literal>-</emma:literal>
                </emma:interpretation>
              </emma:one-of>
            </emma:emma>
          </inkml:annotationXML>
          <inkml:trace contextRef="#ctx0" brushRef="#br0" timeOffset="7337.5199">6118 245 45,'0'0'298,"0"0"-8,5-6-13,-5 6-11,0 0-15,9-10-15,-9 10-18,4-8-19,-4 8-17,6-7-20,-6 7-13,4-10-14,-4 10-20,8-8-12,-8 8-26,7-8-30,-7 8-42,7-4-46,-7 4-56,0 0-56,11-6-69,-11 6-202,0 0-459,10-3 203</inkml:trace>
        </inkml:traceGroup>
      </inkml:traceGroup>
    </inkml:traceGroup>
    <inkml:traceGroup>
      <inkml:annotationXML>
        <emma:emma xmlns:emma="http://www.w3.org/2003/04/emma" version="1.0">
          <emma:interpretation id="{19164468-03BF-4C64-81D6-6A405B2E8725}" emma:medium="tactile" emma:mode="ink">
            <msink:context xmlns:msink="http://schemas.microsoft.com/ink/2010/main" type="paragraph" rotatedBoundingBox="16654,5550 21890,5271 21936,6141 16700,6420" alignmentLevel="2"/>
          </emma:interpretation>
        </emma:emma>
      </inkml:annotationXML>
      <inkml:traceGroup>
        <inkml:annotationXML>
          <emma:emma xmlns:emma="http://www.w3.org/2003/04/emma" version="1.0">
            <emma:interpretation id="{7605D808-9BD1-4D62-B7BF-134CFAE6F53E}" emma:medium="tactile" emma:mode="ink">
              <msink:context xmlns:msink="http://schemas.microsoft.com/ink/2010/main" type="line" rotatedBoundingBox="16654,5550 21890,5271 21936,6141 16700,6420"/>
            </emma:interpretation>
          </emma:emma>
        </inkml:annotationXML>
        <inkml:traceGroup>
          <inkml:annotationXML>
            <emma:emma xmlns:emma="http://www.w3.org/2003/04/emma" version="1.0">
              <emma:interpretation id="{9C088D4F-66C3-404C-89CD-0D77A6BDD760}" emma:medium="tactile" emma:mode="ink">
                <msink:context xmlns:msink="http://schemas.microsoft.com/ink/2010/main" type="inkWord" rotatedBoundingBox="16654,5550 18682,5442 18728,6312 16700,6420"/>
              </emma:interpretation>
              <emma:one-of disjunction-type="recognition" id="oneOf3">
                <emma:interpretation id="interp15" emma:lang="en-US" emma:confidence="0.5">
                  <emma:literal>be</emma:literal>
                </emma:interpretation>
                <emma:interpretation id="interp16" emma:lang="en-US" emma:confidence="0">
                  <emma:literal>be☺</emma:literal>
                </emma:interpretation>
                <emma:interpretation id="interp17" emma:lang="en-US" emma:confidence="0">
                  <emma:literal>b☺</emma:literal>
                </emma:interpretation>
                <emma:interpretation id="interp18" emma:lang="en-US" emma:confidence="0">
                  <emma:literal>bet</emma:literal>
                </emma:interpretation>
                <emma:interpretation id="interp19" emma:lang="en-US" emma:confidence="0">
                  <emma:literal>bee</emma:literal>
                </emma:interpretation>
              </emma:one-of>
            </emma:emma>
          </inkml:annotationXML>
          <inkml:trace contextRef="#ctx0" brushRef="#br0" timeOffset="11126.9462">728 1907 137,'0'0'144,"0"0"-8,10 0-5,-10 0-2,0 0-3,0 0-7,0 0-1,0 0-1,0 0-1,0 0 0,0 0-1,0 0 0,0 0-2,0 0-1,0 0-4,0 0-9,0 0-8,0 0-9,0 0-7,4-10-9,-4 10-7,0 0-3,0 0-5,0 0-3,0 0-3,-18-17-2,18 17-7,-9-6-3,9 6-3,-15-3-4,8-2-3,7 5-3,-19-3 1,5 2-7,-4 1-7,2 0 3,-2 0 1,2 1 1,-1 0 0,-7 1-1,5 3-2,-5-2-2,0 4 0,2 0-3,-1 1-4,-1 3 1,3 2 0,-3-1 4,2 7-1,1-3 2,-5 10 0,2 3-2,1-1 3,5 2 3,1 3-1,2-1-2,3 0 2,4 0 0,1 1 0,2-7 0,-1 5-2,3-5 4,3-4-2,0 3 1,4-3-4,1 1 2,3-3 0,4-1 15,2 1-1,4-1 4,6-3 2,7 2-2,3-6-3,1-2-1,3 4-1,3-10-1,0 3-4,-1-1-1,3-3 1,0 0 0,0-1-4,-1-2 3,-4 2-6,-2-6 1,-8 4-2,1 0 3,-11-1-2,0-1-2,-4 0 0,0 2-5,-4-1-7,-10 1-7,14-3-13,-7-4-12,-7 7-22,11-6-24,-11 6-27,4-12-31,-4 12-23,3-13-18,-3 5-51,0 8-172,-9-21-439,5 9 194</inkml:trace>
          <inkml:trace contextRef="#ctx0" brushRef="#br0" timeOffset="11894.5391">800 1963 94,'0'0'190,"-4"-10"-9,4 10-3,-8-12-7,4 4-14,4 8-8,-10-6-2,3 2-13,-3-1-13,10 5-12,-17-3-8,1 2-6,-2 2-5,-7 1-4,0 3 0,-5 0-4,4 1-6,-3 4-11,-5 3 3,0 0-2,0 4-6,-1 2-4,3 0-3,2 3 1,-1 0-2,5 5-2,-1 1-3,4 4-6,3-3-3,4 0-4,4-6-1,4 1-2,3 1 0,5 1 0,0-2-2,1 0 0,6 0-1,5 0 1,4-4 5,2 0-3,10 5 1,4-4-4,4-4 0,5 0 0,1-5-6,1-2-4,0-1-1,2-2 2,-1-3-2,4-2-16,-1-2-13,0-2-19,-4-1-37,1-1-29,-5 0-37,-2-3-32,-8 2-37,1-1-253,-5-3-494,-6 0 218</inkml:trace>
          <inkml:trace contextRef="#ctx0" brushRef="#br0" timeOffset="11556.5587">799 1932 132,'0'0'190,"-2"-12"-14,2 12-10,0 0-12,-5-10-8,5 10-11,-8-9-10,8 9-9,-10-8-10,1 4-9,9 4-3,-16-6-7,5 3-1,-2-1-5,1 1-3,-2 2-3,-4 0-1,0-2-10,-1 3-5,1 0-2,-4 4-2,-2-2-7,-3 4 1,0 0-7,1 4-1,-2 0-1,3 1 0,-1 1 0,-5 5-6,2 2 1,1 2-1,8-2-3,-5 7 1,7-5-3,2 2-5,3 2 2,-1 6-2,3 1-3,5-6 0,5-1 0,-2-1-2,7 2 1,1 2 2,2-5-3,4-1-1,3 1 0,5-1 1,6 0-3,4 1 0,2-4-1,1-1 1,1-4-3,-3-5 5,6 4-4,1-3-2,1-5-1,1-1 2,-10-1-3,9-3-3,-9 0-2,-3 0-6,3-1-7,-5 1-10,-2-4-12,-4 0-10,0 2-10,-5-2-18,-3-1-24,-1 0-26,1-2-10,-1-2-40,-3-2-2,-1-3-34,0 2-162,-3 0-395,-4-3 175</inkml:trace>
          <inkml:trace contextRef="#ctx0" brushRef="#br0" timeOffset="3225.5116">205 1799 259,'0'0'247,"-1"-11"-21,1 11-14,0 0-21,-5-9-23,5 9-14,0 0-23,0 0-6,0 0-9,0 0-8,0 0-3,-2 34 13,3-11-4,0 1-4,4 9-3,-4 4-2,3 2-10,2 7-7,-4-3-11,5 4-1,-1 3-6,-2 11-3,-1-17-11,1-1-5,0-2-3,-2 1-7,3-4-9,-5-6 3,0-5-2,2-3 0,-2-9-10,-2 3-1,4-4 1,-2-2 2,0-6 9,0-6 9,-2 15 13,2-15 1,0 0-4,2 9-6,-2-9-4,0 0-6,0 0-4,0 0-2,-5-34-3,5 20-3,0-1-4,3-7-4,-3 1-4,2 1 6,-1-6-6,6 4-1,1 0 1,2 0 0,5 1-7,3 3-1,2-2 0,4 6 0,1 1 0,7-3-5,1 2 7,4 5-4,2 6-2,0-2 1,-9 9-4,-3 1 5,1 3 0,-1 2-3,-4 3-3,-2 0 4,-4 4-5,-3 3 1,0-1 3,-5 5 3,-7-4-5,2 0 1,-8 2 1,-3-1 3,-4-1-3,-7 1-1,2-4 6,-2 3-12,-4-5 1,0 3 7,-1-5 0,-3 2 7,1-5-9,-3 0 6,2-2 4,-5-4-6,5 0 3,1-2-1,1-4-2,5 0-15,3 0-18,8 0-16,-2-6-39,6 2-32,4 6-39,1-18-34,8 5-26,7-3-53,4 0-239,9-4-550,2-2 244</inkml:trace>
          <inkml:trace contextRef="#ctx0" brushRef="#br0" timeOffset="3702.2665">1650 2337 96,'-11'6'224,"0"-4"-14,4 4-9,7-6-12,-11 6-3,11-6 3,-6 7 4,6-7 0,0 0-3,0 0-12,22 7-12,-9-6-10,1-1-7,4 0-5,7-3-11,-1 1-14,2-1-7,3-4-9,9 3-9,-2-6-17,0 4-1,3-3-15,-8 6-17,-5-4-29,12 0-21,-9-1-38,-4 3-40,-1-1-47,1 2-56,-4-3-46,-3 2-237,-3-1-507,0 0 225</inkml:trace>
          <inkml:trace contextRef="#ctx0" brushRef="#br0" timeOffset="3516.6411">1603 2189 313,'0'0'329,"0"0"-27,0 0-26,0 0-21,0 0-21,0 0-21,0 0-14,0 0-13,0 0-16,32-19-19,-9 16-13,2-4-8,12 4-16,0-5-16,1-1-4,-3 3-12,2-1-14,-1 4-19,-13-2-18,-5 3-23,-3 2-16,-5-1-21,1-1-22,-11 2-28,14-1-27,-14 1-20,0 0-22,12 3-23,-12-3-16,0 0-39,0 0-160,0 0-416,-25 19 185</inkml:trace>
        </inkml:traceGroup>
        <inkml:traceGroup>
          <inkml:annotationXML>
            <emma:emma xmlns:emma="http://www.w3.org/2003/04/emma" version="1.0">
              <emma:interpretation id="{B35B485A-D69E-4BD9-86B5-5F5FAD12FD2D}" emma:medium="tactile" emma:mode="ink">
                <msink:context xmlns:msink="http://schemas.microsoft.com/ink/2010/main" type="inkWord" rotatedBoundingBox="19208,5648 21902,5505 21930,6030 19236,6174"/>
              </emma:interpretation>
              <emma:one-of disjunction-type="recognition" id="oneOf4">
                <emma:interpretation id="interp20" emma:lang="en-US" emma:confidence="0.5">
                  <emma:literal>ta</emma:literal>
                </emma:interpretation>
                <emma:interpretation id="interp21" emma:lang="en-US" emma:confidence="0">
                  <emma:literal>Ha</emma:literal>
                </emma:interpretation>
                <emma:interpretation id="interp22" emma:lang="en-US" emma:confidence="0">
                  <emma:literal>HA</emma:literal>
                </emma:interpretation>
                <emma:interpretation id="interp23" emma:lang="en-US" emma:confidence="0">
                  <emma:literal>tata</emma:literal>
                </emma:interpretation>
                <emma:interpretation id="interp24" emma:lang="en-US" emma:confidence="0">
                  <emma:literal>tta</emma:literal>
                </emma:interpretation>
              </emma:one-of>
            </emma:emma>
          </inkml:annotationXML>
          <inkml:trace contextRef="#ctx0" brushRef="#br0" timeOffset="5794.5923">3561 2101 90,'0'0'306,"0"0"-5,0 0-6,0 0-18,0 0-15,0 0-23,0 0-18,0 0-13,32-7-25,-14 1-17,3-2-15,6 0-14,12 1-15,-5 0-16,7 0-6,-4-2-15,1 5-7,-9-3-9,-3 2-11,-2 3-15,-2-3-20,-4 2-13,-5 2-12,2-2-29,-6 2-19,0-3-24,-9 4-19,13-2-28,-13 2-28,0 0-20,12-4-17,-12 4-24,0 0-32,0 0-126,0 0-398,0 0 177</inkml:trace>
          <inkml:trace contextRef="#ctx0" brushRef="#br0" timeOffset="6014.8063">3835 1847 170,'0'0'254,"-7"-8"-13,7 8 6,0 0-16,-7-5-20,7 5-22,0 0-16,0 0-9,0 0-6,0 0-2,-9 24-3,9-11-6,-2 0-12,2 5-17,-1 3-4,1 1-8,1-1-12,-1 3-19,2 1 1,-1 0-7,-1-1-8,3 0-6,-2 2-5,-1 0-9,2-5-13,2 2-15,-3-5-19,1 4-23,0-6-38,-2-2-38,2 2-34,-1-2-43,2-6-36,-3-8-247,1 16-502,2-9 223</inkml:trace>
          <inkml:trace contextRef="#ctx0" brushRef="#br0" timeOffset="6259.0975">4112 2091 331,'3'-11'297,"-3"11"-14,10-10-20,-6 2-18,6 1-16,2 2-17,2-3-23,3 2-19,8-1-20,0 0-12,11 0-18,-8-1-8,1 3-19,8 2-9,-7-3-15,0 5-17,-2-1-12,-3-2-17,2 1-23,-12 1-16,-1 0-22,-3 2-18,0-3-10,-11 3-19,18-1-24,-18 1-9,11-3-14,-11 3-23,4-7-46,-4 7-153,0 0-384,0 0 170</inkml:trace>
          <inkml:trace contextRef="#ctx0" brushRef="#br0" timeOffset="6462.0836">4369 1808 63,'-5'-5'255,"5"5"-10,-8-4-17,8 4-10,0 0-17,0 0-14,-7-7-17,7 7-11,0 0 1,0 0-2,0 0-4,-7 29-9,8-18-3,-1 5-7,6 7-6,-5-8-18,0 6-7,2 4-7,0-2-12,2 1-9,0 1-9,-4 1 3,5 0-12,-8 9-10,5-9-11,3 0-21,-5-6-18,3 3-31,0 0-39,-6-4-46,6-3-40,-2-1-30,-2 0-63,3-4-199,-3 2-487,3-4 216</inkml:trace>
          <inkml:trace contextRef="#ctx0" brushRef="#br0" timeOffset="6943.6507">5062 2029 264,'7'-14'257,"3"0"-5,1 2-20,-3-4-19,-1 2-11,0 2-12,-4-2-21,0 4-11,-3 1-15,0-3-13,0 12-12,-7-19-9,-2 9-10,-2 1-11,0 5-6,-4-2-8,-3 4-3,-6 0-11,1 4-1,-2 3-5,-1 1-4,-7 9-4,5-2-4,5 2 5,-8 9-4,3 2-2,6 3 0,1 1-7,2-3-1,1 5-2,6-6-4,1-2-3,6 2-3,2-3 1,3-4-2,5 3-2,-2-4 2,4-6-5,4 2-2,2-3-5,2-1-3,-1-4 2,6-2-4,-2-4-1,7 0 1,0-4-2,0 0 1,-2-1-2,2-3-3,0-4 5,-1 0 0,-3-2 1,-2 0 2,0-4-8,-3 0 4,1-1-1,-3-1 0,-3-4-1,-1 5 0,-1-4-2,-3 8 6,-3-1-1,1 5 8,-4 2 5,0 9 6,6-13 1,-5 6-4,-1 7-7,0 0-4,0 0 7,0 0 4,0 0 9,0 0 9,0 0-5,-11 40 2,11-26 3,0 3 6,3 3-11,-1 1-7,5-2 2,-3-1-4,5-1 0,1-1-5,-2-1-3,9 0-13,1-1-13,-3-6-21,2-1-29,1 1-31,5-2-39,-5-1-38,5-1-36,2-6-43,0-2-284,1-4-575,-5-1 255</inkml:trace>
          <inkml:trace contextRef="#ctx0" brushRef="#br0" timeOffset="5492.0161">2755 2209 118,'0'0'146,"-3"5"0,3-5-4,-7 6-4,7-6-3,-9 8-9,9-8-1,0 0-1,-6 10-3,6-10-4,0 0 0,-3 7 2,3-7 0,0 0 2,0 0-1,0 0 0,0 0-9,0 0-6,21 0-10,-21 0-6,29-10-10,-8 1-7,4-3-7,9-3-7,0 0-8,-9 4-3,14-3-5,-6-2-2,3 0-9,-4 2 0,-7 2-2,0 5-2,-2-2-7,-8 4 0,2-1-2,-3-2-1,-5 4-3,0 2-1,-4-2-2,-5 4-3,0 0-2,11-4 1,-11 4 0,0 0-4,0 0 5,0 0-5,-46 12 3,21-6 0,0 4-2,-8 1 0,-3 2-1,0 2 2,8-7-5,-7 4 3,-1 0 5,0-2 4,2 2 1,9-2-1,0-6 2,2 3 3,5-2-6,4-2 0,3 1 3,4-1 3,7-3-3,-13 4-2,13-4 4,0 0-7,0 0-3,0 0 1,0 0 2,0 0-5,33-24 4,-10 14-2,-4-2-1,6 2-2,-1-2 0,-3 1 2,4 1-2,3-1 1,-3 2-5,1-4 9,-1 4-9,-1 1 2,-2 0 1,-7 2-3,-1 1 3,-4 1-4,4 1 0,-4-1-2,-10 4 0,9-2 2,-9 2-1,0 0 3,0 0-2,0 0 2,0 0 0,0 0-1,-32 9-1,18-5 1,-2-3 2,-2 1-2,0-2 1,-2 2 1,2 2 0,0-3-2,-2-1 1,5-1 6,-2-1-7,1 0 4,6 0 2,10 2-2,-19-2-1,9-2 0,10 4 0,-6-8-3,6 8-1,-3-10-4,3 10-2,0 0 4,7-18-4,5 10-1,-4 2 2,3 1 1,2-3-5,-1 2 0,1-1 0,-1 3 6,-1 1-4,-1-1 5,-10 4-2,15-4-2,-15 4 0,13 4 0,-13-4 3,12 10 0,-10-3 1,2 4 5,-7 4 1,2 3-1,-3 0 2,-1 0 0,1 2-2,-1 3 8,-2-3-7,1 2-2,1-8 5,-1 2-2,3-4-1,0-2 0,2 0 2,0-3-2,1-7 0,1 16-1,3-8 5,6-3-9,0 3-18,2-5-18,5-1-20,9-1-28,-1-1-29,13 3-31,-2-5-31,2 0-30,-2-6-48,-10 3-137,12-2-424,-9 1 187</inkml:trace>
          <inkml:trace contextRef="#ctx0" brushRef="#br0" timeOffset="4691.1499">3030 2134 43,'14'0'213,"-14"0"-11,0 0-7,11 0-9,-11 0-10,0 0-4,0 0-8,0 0-12,13-4-8,-13 4-1,0 0-8,0 0-5,12-3-5,-12 3-8,0 0-3,0 0-7,8-4-9,-8 4-9,6-7-8,-6 7-7,5-12-10,-5 12-4,5-13-4,-5 13 1,1-16-9,-1 6-4,0 10-4,-4-23-6,2 11-3,1 1-1,-4-3-7,0 1-1,0 3-6,1-3 6,-2 3-6,1 2-2,-5 0 0,3-2 1,-2 6-4,0-2-3,-4 0 0,-1 3-1,-2 3 1,0 0 1,0 0-4,-2 4 5,-3 7-6,-2-3 7,3 8 1,-3 0-2,-2 12 1,6-9-1,-1 11-1,2 4 2,6-1-5,-2-1 4,5-7 0,5 1 0,0-2-4,4 5 5,0-8-6,6-2 2,1 3 3,0-8-1,2 2-4,5-5 1,-1-3-3,3-1 2,0 1 7,2-8-4,1 2-2,5-7-5,0 2-1,1-6-1,-2 3-1,4-5 1,-2 0-2,0-3 0,-2-2-2,-4 2-1,-1-2 3,-9 3 1,7-6-1,-7-1-1,5 1-4,-5 2 3,-2-2-1,-2 4 6,2-8-5,-6 9 1,-2-5-3,1 7 5,1-2-1,-1 2 2,0 0-1,5 2 5,-5 10-3,-5-15 1,5 15 2,-1-12-4,1 12-1,0 0 2,-1-14-3,1 14 1,0 0-7,0 0 6,0 0-2,0 0 0,0 0 3,-6-8 3,6 8-6,0 0 2,0 0 0,0 0 0,0 0 0,0 0 3,0 0-2,0 0 0,0 0 3,0 0-4,0 0 0,0 0 2,0 0 0,0 0 2,-17 20 0,17-20 1,0 0 0,0 0 0,-4 6-1,4-6-5,0 0 5,0 0-1,0 0 2,-4 8 1,4-8-5,0 0 4,0 0-3,0 0 2,0 0 0,0 0 1,0 0 1,-4 10 2,4-10 1,0 0-1,0 0 1,0 0-1,0 0-2,0 0-3,-6 7 5,6-7-2,0 0 2,0 0-2,0 0 2,0 0-2,0 0 0,0 0-1,0 0 6,0 0-4,0 0-2,0 0 7,0 0-6,0 0 0,0 0 3,0 0-1,0 0-1,0 0 0,0 0 0,0 0 1,0 0-4,0 0-14,0 0-7,0 0-24,0 0-26,0 0-28,0 0-32,0 0-34,0 0-30,0 0-23,0 0-33,0 0-175,0 0-459,0 0 203</inkml:trace>
        </inkml:traceGroup>
      </inkml:traceGroup>
    </inkml:traceGroup>
    <inkml:traceGroup>
      <inkml:annotationXML>
        <emma:emma xmlns:emma="http://www.w3.org/2003/04/emma" version="1.0">
          <emma:interpretation id="{70C0F603-B2B0-421A-8345-732D9870E51B}" emma:medium="tactile" emma:mode="ink">
            <msink:context xmlns:msink="http://schemas.microsoft.com/ink/2010/main" type="paragraph" rotatedBoundingBox="12838,7593 19682,7226 19754,8580 12911,8946" alignmentLevel="1"/>
          </emma:interpretation>
        </emma:emma>
      </inkml:annotationXML>
      <inkml:traceGroup>
        <inkml:annotationXML>
          <emma:emma xmlns:emma="http://www.w3.org/2003/04/emma" version="1.0">
            <emma:interpretation id="{D2262642-8B09-4A09-848B-EECA6EE817C2}" emma:medium="tactile" emma:mode="ink">
              <msink:context xmlns:msink="http://schemas.microsoft.com/ink/2010/main" type="line" rotatedBoundingBox="12838,7593 19682,7226 19754,8580 12911,8946"/>
            </emma:interpretation>
          </emma:emma>
        </inkml:annotationXML>
        <inkml:traceGroup>
          <inkml:annotationXML>
            <emma:emma xmlns:emma="http://www.w3.org/2003/04/emma" version="1.0">
              <emma:interpretation id="{6D33977E-BC7B-4E6A-BF90-157EF061189B}" emma:medium="tactile" emma:mode="ink">
                <msink:context xmlns:msink="http://schemas.microsoft.com/ink/2010/main" type="inkWord" rotatedBoundingBox="12838,7593 17000,7370 17072,8723 12911,8946"/>
              </emma:interpretation>
              <emma:one-of disjunction-type="recognition" id="oneOf5">
                <emma:interpretation id="interp25" emma:lang="en-US" emma:confidence="0.5">
                  <emma:literal>b,</emma:literal>
                </emma:interpretation>
                <emma:interpretation id="interp26" emma:lang="en-US" emma:confidence="0">
                  <emma:literal>-b,</emma:literal>
                </emma:interpretation>
                <emma:interpretation id="interp27" emma:lang="en-US" emma:confidence="0">
                  <emma:literal>ib.</emma:literal>
                </emma:interpretation>
                <emma:interpretation id="interp28" emma:lang="en-US" emma:confidence="0">
                  <emma:literal>bb,</emma:literal>
                </emma:interpretation>
                <emma:interpretation id="interp29" emma:lang="en-US" emma:confidence="0">
                  <emma:literal>-b.</emma:literal>
                </emma:interpretation>
              </emma:one-of>
            </emma:emma>
          </inkml:annotationXML>
          <inkml:trace contextRef="#ctx0" brushRef="#br0" timeOffset="13316.4201">-1112 3966 42,'0'0'185,"-2"-13"-5,2 13-10,-4-9-6,4 9-12,-3-9-4,3 9-7,0 0 11,0-17-11,0 17-8,0 0-4,-4-8-10,4 8-10,0 0-5,-5-8-7,5 8-11,0 0-6,0 0-8,0 0-4,0 0-1,0 0-8,-9-8-10,9 8 3,0 0-3,0 0-13,0 0-4,0 0 4,0 0-3,-9-5-10,9 5-1,0 0 1,0 0 1,0 0-6,-10-2 6,10 2-2,0 0-8,0 0 3,0 0 2,0 0-7,0 0 3,0 0-2,-11-3 1,11 3-2,0 0-1,0 0 3,0 0-1,0 0-1,0 0-1,0 0-1,0 0 0,0 0-7,0 0 7,0 0-3,0 0 1,0 0-5,0 0 1,-11-3-2,11 3 1,0 0-1,0 0 0,0 0-4,0 0 3,0 0 1,0 0-3,0 0 1,0 0 0,0 0 1,0 0-2,0 0-4,0 0 8,0 0-4,0 0-1,-10 11 1,10-11 3,0 0-6,-10 5-4,10-5-12,0 0-13,-8 5-17,8-5-16,0 0-16,0 0-19,0 0-11,-6 7-21,6-7-29,0 0-257,0 0-451,0 0 199</inkml:trace>
          <inkml:trace contextRef="#ctx0" brushRef="#br0" timeOffset="14128.1213">-570 3697 199,'0'0'231,"-1"-15"-13,1 15-19,-3-9-11,3 9-12,0 0-16,0 0-14,-1-14-19,1 14-11,0 0-12,0 0-18,0 0-4,0 0 0,8 41 0,-4-18 2,0 2 9,3 12-8,4 2-3,-4 2 5,2 3-7,-5-1-5,1 5-5,0-1-5,6 13-4,-6-13-5,-1 15-9,-1-19-2,1-1-4,-1-1-3,0 0-5,-2-5 0,4-2-4,-1-9-6,-4-3 0,2-4-2,-2-3-1,2-1-1,-1-5-1,-1 1 3,0-10 21,0 14 11,0-14 1,0 0-2,0 0-1,0 0-9,0 0-3,0 0 0,0 0-5,0 0-5,-14-33-2,10 18-2,3-3-7,-1 3-1,0-9 2,4 0-3,0 8-7,5-8 4,0 2 1,4 0-12,3 0 7,2 1-4,8 3-1,-3 0 0,3 7-5,5 3 5,-1-2 1,-1 5-3,1 2 0,3 6-2,-3 4 0,-2 1 0,-1 3-5,-3 5 4,-2 1 3,-2 1-6,-4 3 3,-2 2 0,-3-1 1,-1 3-3,-7-2 0,-2 1 0,-5-4 4,1 2-1,-8 0 1,1-3-4,-6 1 7,-4-6-5,1 1 3,-6-2-3,-1-2 1,1-1 2,2-4 2,-5 2 0,4-4-4,-2-4-14,4 0-7,8 0-15,-1-3-24,6 0-39,5-4-54,6 7-42,-2-16-49,2 16-74,15-21-170,6 6-529,0 4 233</inkml:trace>
          <inkml:trace contextRef="#ctx0" brushRef="#br0" timeOffset="14338.4473">496 4567 233,'11'2'313,"-11"-2"-26,12 0-28,-12 0-12,9 5-9,-9-5-7,2 9 2,-2-9-15,-4 17-16,-1-6-14,-4-1-14,-3 4-21,2 0-12,-5-1-14,-3 5-11,5 0-16,-2-2-18,1 4-28,3-6-37,2 0-49,-2 0-48,6-2-56,-2 3-46,7-5-61,0 3-247,0-13-532,7 15 236</inkml:trace>
          <inkml:trace contextRef="#ctx0" brushRef="#br0" timeOffset="68480.5336">-3668 4125 46,'10'-24'235,"8"-8"-7,0 3-9,3-1-14,6 6-14,0 4-12,-6 6-1,2 2-21,-1 3-13,0 1-20,-4 6-11,-2 1-10,0 4-7,1 2-11,-5 2-7,-2 6-10,-2-1 0,-5 6-7,1 4-7,-6 3-4,-7 1-2,-3 8-9,-8-2-4,-3-2 2,-1 5-4,-1-5-6,0-1-9,0-1-18,4-1-16,3-7-21,7-8-24,0 2-20,2 0-21,2 0-14,2-1-7,5 0-22,0 0-41,1-3-156,3 0-371,5 0 164</inkml:trace>
          <inkml:trace contextRef="#ctx0" brushRef="#br0" timeOffset="68226.8067">-3506 4168 196,'-9'-5'286,"9"5"-28,-13-7-24,13 7-22,-16 0-17,16 0-11,-5 17-11,2-4-10,-1 10-2,2 11-14,1 0-5,1 2-17,0 1-7,-3 1-14,6 4-10,-3-3-6,0-1-15,0 3-3,3-3-8,-5 1-22,4-2-25,-4-9-20,2 5-27,0-8-28,0-2-30,2-1-31,1-6-29,-3-2-16,1-3-34,-1-11-186,-4 11-419,4-11 186</inkml:trace>
          <inkml:trace contextRef="#ctx0" brushRef="#br0" timeOffset="69451.5465">-3352 4795 56,'4'8'196,"2"2"-9,-3-6 4,2 4 8,-5-8 1,10 8-8,-10-8-10,10 0-14,-10 0-12,16-8-15,-4-1-8,2-2-12,4-6-11,-2-1-14,0 0-7,2-4-11,-4 1-3,2-1-11,-2 0-5,-1-2-7,-2 2-3,0 1-7,-3 0-6,-1 1 0,-3 4-1,-4 1-7,0 1-6,-1 5 3,-3-1-5,4 10-3,-8-15-1,3 10-1,5 5-2,-15-9-4,4 8 0,11 1-2,-20 0 0,20 0-2,-16 1 0,9 4-1,7-5-1,-13 9-1,8-5-1,5-4 1,-4 14-8,4-3 5,0-11 0,5 18 1,1-9 3,-1 5-4,4-2 4,2 2-3,0-2 0,1 0 0,-1-2 2,8 5-4,-7-5 1,1 2-2,1-3 6,-2 2-4,2 0 6,1 0-5,-2-1 0,-4-1-2,3 1-7,-1-3-5,1 0 3,1-1-1,-5 1-4,3-2 0,-1-5 3,4 2 0,-3-2 1,-11 0-6,25-7 1,-12 2-2,-1-1 5,1-3-2,-2 0 7,-3 1-3,3-4-1,-2 1 4,-4 0 1,2-3 2,-1 5-2,-2-7 2,1 4 2,-2 0 5,-1-2 7,0 4 3,-2 0 10,0 10 0,0-18 8,0 18 5,-2-14 3,2 14-6,-2-11-9,2 11-1,0 0 0,0 0-1,0 0 1,0 0-5,0 0-1,0 0-3,0 0 2,17 32-7,-17-19 4,3 0 1,1 2-2,-3-1-1,5 0-1,-1 0 4,-2 0-5,1-3-3,0-3 3,-2 0-4,2 1 5,-1-1-8,-3-8 4,7 9-1,-7-9 6,7 3-6,-7-3 1,0 0 0,0 0 1,18-11 2,-13 6-4,1-5 2,2-1-1,1 0-3,-4-1 1,-2-2 0,1 0-2,2-1 2,-2 1 3,0-1-3,2 2 2,-5 3-4,0 0-3,4 4 1,-5 6 5,4-16-6,-4 16 0,3-8 1,-3 8 0,0 0 0,0 0 0,0 0 1,0 0 0,29 24 0,-18-14 0,-4 1-1,0 4-1,1 0-1,0 1 5,1-2-7,-1 2-1,0-1-4,-1-2 5,-4-1-3,4-1 3,-1-4 1,-1 1-1,1-3-2,-6-5 6,12 6-2,-5-6 2,-7 0-8,18-4-1,-5-3-1,2 0-7,-5-3 4,1 1 5,0-5-2,5-2 4,-4-1-1,-1-2-3,0-1 0,-2 0-1,-2-1-5,-3-1 3,0 0-7,-3-1 12,-1 1 0,0-2 4,-4 2-4,1 0 8,1 6 6,-1-7 3,-3 2 3,1 6 7,2 0-1,0 2 6,-2 1 6,3-1 2,-3 1 1,2 2-1,3 10-6,-4-16 7,4 16 0,-3-12-4,3 12-5,-6-9-2,6 9-8,0 0 6,0 0-2,0 0-4,0 0 6,-9 25 2,7-11 6,-2 8 0,4 3 9,-1 1 4,-4 7-6,10-1 0,-4 2 0,3-8-4,-2 7 1,-1 3-12,2-11 9,0 7-6,1 4 1,0-11-1,0 1-9,0 6-10,0-7-17,-1-2-13,1-1-21,-4-4-23,3-1-27,0-3-31,-2 2-26,1-4-30,-2 3-31,1-4-69,-1-11-161,-3 14-483,3-14 215</inkml:trace>
          <inkml:trace contextRef="#ctx0" brushRef="#br0" timeOffset="69895.1593">-2494 4586 137,'-1'-7'256,"1"7"-26,-4-19-20,4 19-20,5-12-16,2 4-15,3 1-15,0 0-11,9-4-13,8 3-18,-6 0-3,5-2-11,2-1-7,-2 2-11,4 3-6,6-4-7,-8 4-14,-1-3-21,0 4-19,-1-3-13,-2 0-6,1 2-6,0-2-4,-3 1 1,-5-1 3,4-2 3,-6 2 1,-2-2 5,-2-1 3,-2 1 10,0-5 5,-4 1 6,1 0 2,-3-3 15,-3 0 5,-2 2 6,1-1 1,-2-2 5,-4 3 1,-1-3 2,-3-2 5,2 4 7,-2 2 1,-5-4 6,6 9-1,-4-1 7,1-2-3,-1 6-1,2-2 3,4 4-6,-2 1-4,10 3-10,-18-1 1,18 1-10,-14 6-4,8 2 1,1 2-1,2 3 0,-1 8 0,4 5-2,5 9 6,-1 0-2,1 3-2,0-1-2,1 3-3,1 2-2,-2-1-5,2 1-3,0 1-2,2-1 0,-7 3-5,5-1 1,-3-2-10,2-1 0,-3 1 4,1-4 4,0 1-4,-2-1-13,-1-6-21,0-7-9,-1 1-15,0-1-12,0-3-21,3-1-20,-6-7-25,3 3-28,0-4-17,0-3-22,0-10-25,0 15-59,0-15-152,-1 8-462,1-8 205</inkml:trace>
          <inkml:trace contextRef="#ctx0" brushRef="#br0" timeOffset="70056.4659">-2154 4742 46,'0'0'235,"5"-23"-23,2 12-16,2-3-20,7-4-19,2 7-14,2-5-16,4-1-23,8-1-25,0 2-34,2 0-42,-2 0-52,2 1-90,-12 4-84,3 0-241,-4 0 107</inkml:trace>
        </inkml:traceGroup>
        <inkml:traceGroup>
          <inkml:annotationXML>
            <emma:emma xmlns:emma="http://www.w3.org/2003/04/emma" version="1.0">
              <emma:interpretation id="{6A247BBC-7713-4022-8AAA-ECF5A67FA670}" emma:medium="tactile" emma:mode="ink">
                <msink:context xmlns:msink="http://schemas.microsoft.com/ink/2010/main" type="inkWord" rotatedBoundingBox="18911,7717 19706,7674 19728,8099 18934,8142"/>
              </emma:interpretation>
              <emma:one-of disjunction-type="recognition" id="oneOf6">
                <emma:interpretation id="interp30" emma:lang="en-US" emma:confidence="0.5">
                  <emma:literal>c</emma:literal>
                </emma:interpretation>
                <emma:interpretation id="interp31" emma:lang="en-US" emma:confidence="0">
                  <emma:literal>C</emma:literal>
                </emma:interpretation>
                <emma:interpretation id="interp32" emma:lang="en-US" emma:confidence="0">
                  <emma:literal>.</emma:literal>
                </emma:interpretation>
                <emma:interpretation id="interp33" emma:lang="en-US" emma:confidence="0">
                  <emma:literal>a</emma:literal>
                </emma:interpretation>
                <emma:interpretation id="interp34" emma:lang="en-US" emma:confidence="0">
                  <emma:literal>€</emma:literal>
                </emma:interpretation>
              </emma:one-of>
            </emma:emma>
          </inkml:annotationXML>
          <inkml:trace contextRef="#ctx0" brushRef="#br0" timeOffset="14754.4315">3037 4007 85,'5'-7'239,"1"0"0,-6 7-9,8-14-7,-6 9-8,-2 5-18,5-14-17,-5 14-16,0 0-14,-7-18-13,7 18-10,-14-7-7,-1 0-5,0 4-11,-10-2-9,-3 5 7,-10 1-4,-2 3-2,-2-3-11,-1 4 0,-1 4-6,-2 0-4,4 0 4,-1 7-3,3-4-5,4 4 2,4 4-2,8-5-4,-4 7-11,9-4-10,2 1 3,6-3-5,2 5 0,5 0-1,4 1-2,4-4 4,6 1-2,8 3-5,11 0-3,6-4 0,0 2-2,7-5-3,2-1-7,4-7-16,0 1-7,-1-1-15,5-4-15,-5-4-23,2-1-41,-2 1-44,-6-2-40,7-3-53,-5-2-45,-5 0-270,2-3-591,-2-2 261</inkml:trace>
        </inkml:traceGroup>
      </inkml:traceGroup>
    </inkml:traceGroup>
  </inkml:traceGroup>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7:01.76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C3E1D9A9-4E68-43F6-96CC-2B305FA0726E}" emma:medium="tactile" emma:mode="ink">
          <msink:context xmlns:msink="http://schemas.microsoft.com/ink/2010/main" type="writingRegion" rotatedBoundingBox="2785,1608 20094,800 20359,6480 3050,7288"/>
        </emma:interpretation>
      </emma:emma>
    </inkml:annotationXML>
    <inkml:traceGroup>
      <inkml:annotationXML>
        <emma:emma xmlns:emma="http://www.w3.org/2003/04/emma" version="1.0">
          <emma:interpretation id="{083A9BC9-CCBB-4697-88BC-4292C657FC46}" emma:medium="tactile" emma:mode="ink">
            <msink:context xmlns:msink="http://schemas.microsoft.com/ink/2010/main" type="paragraph" rotatedBoundingBox="2793,1592 8903,1505 8914,2280 2804,2367" alignmentLevel="1"/>
          </emma:interpretation>
        </emma:emma>
      </inkml:annotationXML>
      <inkml:traceGroup>
        <inkml:annotationXML>
          <emma:emma xmlns:emma="http://www.w3.org/2003/04/emma" version="1.0">
            <emma:interpretation id="{BC8A91B3-5BAB-4BF4-92D4-EF3560F7B571}" emma:medium="tactile" emma:mode="ink">
              <msink:context xmlns:msink="http://schemas.microsoft.com/ink/2010/main" type="line" rotatedBoundingBox="2793,1592 8903,1505 8914,2280 2804,2367"/>
            </emma:interpretation>
          </emma:emma>
        </inkml:annotationXML>
        <inkml:traceGroup>
          <inkml:annotationXML>
            <emma:emma xmlns:emma="http://www.w3.org/2003/04/emma" version="1.0">
              <emma:interpretation id="{9FA9D2EB-3B72-4480-90A3-1632086B6773}" emma:medium="tactile" emma:mode="ink">
                <msink:context xmlns:msink="http://schemas.microsoft.com/ink/2010/main" type="inkWord" rotatedBoundingBox="2793,1592 4342,1570 4353,2345 2804,2367"/>
              </emma:interpretation>
              <emma:one-of disjunction-type="recognition" id="oneOf0">
                <emma:interpretation id="interp0" emma:lang="en-US" emma:confidence="0.5">
                  <emma:literal>It</emma:literal>
                </emma:interpretation>
                <emma:interpretation id="interp1" emma:lang="en-US" emma:confidence="0">
                  <emma:literal>t</emma:literal>
                </emma:interpretation>
                <emma:interpretation id="interp2" emma:lang="en-US" emma:confidence="0.5">
                  <emma:literal>T T</emma:literal>
                </emma:interpretation>
                <emma:interpretation id="interp3" emma:lang="en-US" emma:confidence="0">
                  <emma:literal>tt</emma:literal>
                </emma:interpretation>
                <emma:interpretation id="interp4" emma:lang="en-US" emma:confidence="0">
                  <emma:literal>+ T</emma:literal>
                </emma:interpretation>
              </emma:one-of>
            </emma:emma>
          </inkml:annotationXML>
          <inkml:trace contextRef="#ctx0" brushRef="#br0">23 98 34,'-11'0'216,"11"0"-18,0 0-13,0 0-12,-14-2-10,14 2-17,0 0-11,0 0-6,0 0-6,0 0-7,0 0-8,35-7-4,-7 7-3,8-2-7,3-4-7,6 2-12,8-2-7,-1 0-3,1 1-6,15-3-6,-15 2-8,-5 2-5,-1-3-3,-3 1-8,-1 3 1,-5-3-15,-10 6-11,0-3-9,-3-1-21,-10 4-18,2 0-21,-3 0-19,-6-1-24,-8 1-27,15-4-40,-15 4-157,0 0-360,6-6 160</inkml:trace>
          <inkml:trace contextRef="#ctx0" brushRef="#br0" timeOffset="251.939">481-167 107,'0'0'208,"0"0"-10,-8-4-13,8 4-16,0 0-14,0 0-20,0 0-11,0 0-9,0 0-10,-9 16 6,9-2 4,-1 7-5,-2 1-3,6 3-9,0 10-4,0 5-2,-2 0-9,0 3-8,4-2-6,-3-1-10,1 1-2,0-1-4,-2 0-4,3-1-6,-2 0-3,2-6-6,-3 3-8,2-10-17,0 0-18,-2-4-20,-1 2-27,0-8-35,5-2-31,-4-2-31,2-1-42,-1-4-167,-2-7-392,5 11 173</inkml:trace>
          <inkml:trace contextRef="#ctx0" brushRef="#br0" timeOffset="524.4525">915 211 248,'-1'-15'258,"1"15"-16,2-10-12,3 4-16,-5 6-19,7-14-18,-2 6-18,5-2-10,7 0-15,5 1-13,4 1-11,10-6-8,3 0-13,3 2-8,1 3-8,0-2-7,0 3-8,1 2-12,-4 2-14,-3-1-15,-7 4-14,-4-2-23,-1 0-22,-7 3-21,0 0-17,-1 4-27,-6-4-17,-2 2-21,-1 0-5,-8-2-12,10 4-24,-10-4-102,0 0-311,0 0 137</inkml:trace>
          <inkml:trace contextRef="#ctx0" brushRef="#br0" timeOffset="774.0141">1281-117 118,'0'0'205,"-7"-8"-5,7 8-4,-10-6-9,10 6-13,0 0-18,0 0-17,-8-6-11,8 6-9,0 0-8,0 0-9,-6 25 3,6-11 1,0 4-4,0 8 1,4 8-9,-4 3-7,2 2-5,3-2-5,-3 2-8,3 0-6,2 1-6,-1-2-5,-1 0-6,2-3-5,-2-1 1,2 1-7,-2-10-5,-1 0-11,0-3-15,1-2-10,-3-3-19,1-2-19,0 2-25,-2-4-28,2-2-27,0-4-33,0 1-31,-3-8-203,1 13-421,-1-13 187</inkml:trace>
        </inkml:traceGroup>
        <inkml:traceGroup>
          <inkml:annotationXML>
            <emma:emma xmlns:emma="http://www.w3.org/2003/04/emma" version="1.0">
              <emma:interpretation id="{479E6D93-5F2B-47F6-8276-D5C764DE7DFD}" emma:medium="tactile" emma:mode="ink">
                <msink:context xmlns:msink="http://schemas.microsoft.com/ink/2010/main" type="inkWord" rotatedBoundingBox="5728,1550 7225,1529 7235,2179 5737,2201"/>
              </emma:interpretation>
              <emma:one-of disjunction-type="recognition" id="oneOf1">
                <emma:interpretation id="interp5" emma:lang="en-US" emma:confidence="0.5">
                  <emma:literal>and</emma:literal>
                </emma:interpretation>
                <emma:interpretation id="interp6" emma:lang="en-US" emma:confidence="0">
                  <emma:literal>ands</emma:literal>
                </emma:interpretation>
                <emma:interpretation id="interp7" emma:lang="en-US" emma:confidence="0">
                  <emma:literal>and.</emma:literal>
                </emma:interpretation>
                <emma:interpretation id="interp8" emma:lang="en-US" emma:confidence="0">
                  <emma:literal>andro</emma:literal>
                </emma:interpretation>
                <emma:interpretation id="interp9" emma:lang="en-US" emma:confidence="0">
                  <emma:literal>And</emma:literal>
                </emma:interpretation>
              </emma:one-of>
            </emma:emma>
          </inkml:annotationXML>
          <inkml:trace contextRef="#ctx0" brushRef="#br0" timeOffset="2290.7893">3212 196 96,'13'-12'222,"-13"12"-6,9-10-15,-6 4-7,-3 6-8,11-13-11,-8 8-11,5-3-11,-4 0-6,-4 8-14,6-18-9,-4 10-10,0-2-9,-2 10-9,0-17-5,0 17-14,-7-17-9,0 9-6,-1 4-5,-5-3-7,-1 1-2,2 5-5,-7-2-2,-11 5-4,6-1-6,-2 4-1,4 3-1,-5 2-4,6 0 1,-1 4-3,4 4 1,0 0-5,4 1 0,1 4-3,6 0 1,-4 2-3,7-3 1,4 3-5,0-9 1,3 5-2,3-6 3,5-1-2,3-4-1,1 0-1,7-2 1,10-3-1,-4-2 1,-2-3-1,1-2-1,3 0-2,-5-7 3,3 1-5,-6-3 3,4-1-6,-6 1 7,0-2-6,-2 0 3,-3-1 0,-4 2-1,0-1-1,-4 1 3,2-2-3,-5 0 0,-1 0-4,-3-2 4,-4 0-1,-1-1 1,-2 2 1,2 4 1,-2 0 3,-1 1 2,-4 1 3,5 2 4,-1 0-8,8 7 2,-7-7-4,7 7-1,-18 3 1,18-3 1,-7 22 1,4-9-2,3 8 0,-2 2 4,4 1-5,0-1 5,6-1-2,-2 0 1,1 2-1,4-2-4,1-3-1,1-1-6,-2-6 5,4-1-1,3 2-2,-2-5 4,2-3-3,0-2 2,0-2-3,0-1 0,6-4-4,-6 1 6,1-1-1,-1-4-3,3-2 4,-6 1-2,-3-2 2,1-1-1,-1-1 0,-4-1 1,2-1-2,-8 2-2,4-3-1,-3-2 6,-3-1-6,-3-5 6,0 4-3,0 4 6,3 1-1,-2 0 4,2 5 6,0 10-5,-3-13 1,3 13-4,-4-9 0,4 9-2,0 0 1,0 0 0,0 0 2,0 0 1,7 32-1,-2-17 2,1 0-4,1 7 1,-2 2-4,2 0 2,-4-1 4,0 2-2,0-2 0,1 0 2,-1-7-3,-1 0-3,1-2-1,0 0 8,0-5-6,-3 1 0,0-10 2,1 12 1,-1-12 5,4 9 8,-4-9-2,0 0 0,0 0 1,0 0-4,0 0-3,0 0 1,-1-39 1,1 26-2,-3-3-3,6-2 5,-3 2 2,1-5-9,-1 5-1,4-6-5,-1 8 1,3-1-1,-1 3 0,2-2 0,0 2-3,4 0 3,-2 6 0,0 3-2,-9 3 1,21 1-1,-11 5-1,4 0-2,-3 0 4,0 4 1,-1-1-6,1 5 5,2-3-1,-1 0-6,1 0-3,-2 3-6,7-1-8,-6-1-7,2-2-6,2-4-1,-1-1-4,3 0 3,-3-4-2,9-1 5,-6-1-1,4-4 4,5-2 2,-2 0 1,-2 0 3,-2-5 5,7 0 1,-7-2 3,-3 1 1,3-1 9,-3-4-6,-3 4 3,1-4-1,-8 4 2,2-6 0,-1 0 5,-6 2-2,-3 3 4,0-1 6,0 1-1,-3 0 1,-6 4 3,-1 0-1,-7 2 5,2 0 4,0 4 1,-4 1 0,1 2 3,0 2-4,0 6 0,-3 3-2,5 5 1,-1 3 1,2 3-2,2 5 0,-2 7-2,7-6 0,1 8-1,1-8-1,6 0-2,0-2-5,0-2-5,6 0-8,-4-8 1,8-1-3,0-2-3,4-1 3,-2-5-4,1-2 2,5-3 1,0-3 0,3-3 7,2-4-3,0-5 2,-2-1 1,-1 1 3,1-2 3,-5-4 3,-1-1 2,-5-3 3,4-8-1,-5 2 1,0-7-3,-7 3 2,-3-1 5,1 2 2,0-2-3,-4 2 7,-2 9 7,1 1 10,1 5 4,-2 2 12,3 2 4,-2 6-6,3-1 0,-1 2-10,3 8-2,0 0 3,-2-11-13,2 11 1,0 0 2,0 0-2,0 0-3,2 49-1,0-23 0,-1 5-1,6 3 4,-4 5-7,4-5 2,-4 4-3,2 1 1,1-3-9,-1 1-10,2-3-10,-1-1-10,-2-9-14,4 1-26,-2 1-23,-5-3-31,5 1-36,0-3-40,0 0-34,0-6-75,-6 0-156,6-4-494,-6 3 219</inkml:trace>
        </inkml:traceGroup>
        <inkml:traceGroup>
          <inkml:annotationXML>
            <emma:emma xmlns:emma="http://www.w3.org/2003/04/emma" version="1.0">
              <emma:interpretation id="{3556E209-A598-4EF2-A726-6A92015EA3D3}" emma:medium="tactile" emma:mode="ink">
                <msink:context xmlns:msink="http://schemas.microsoft.com/ink/2010/main" type="inkWord" rotatedBoundingBox="7907,1732 8907,1718 8908,1858 7908,1873"/>
              </emma:interpretation>
              <emma:one-of disjunction-type="recognition" id="oneOf2">
                <emma:interpretation id="interp10" emma:lang="en-US" emma:confidence="0.5">
                  <emma:literal>--</emma:literal>
                </emma:interpretation>
                <emma:interpretation id="interp11" emma:lang="en-US" emma:confidence="0.5">
                  <emma:literal>- -</emma:literal>
                </emma:interpretation>
                <emma:interpretation id="interp12" emma:lang="en-US" emma:confidence="0">
                  <emma:literal>_ -</emma:literal>
                </emma:interpretation>
                <emma:interpretation id="interp13" emma:lang="en-US" emma:confidence="0">
                  <emma:literal>. -</emma:literal>
                </emma:interpretation>
                <emma:interpretation id="interp14" emma:lang="en-US" emma:confidence="0">
                  <emma:literal>- _</emma:literal>
                </emma:interpretation>
              </emma:one-of>
            </emma:emma>
          </inkml:annotationXML>
          <inkml:trace contextRef="#ctx0" brushRef="#br0" timeOffset="2577.9734">5110 116 205,'0'0'266,"0"0"-8,0 0-13,0 0-14,0 0-5,0 0-8,0 0-14,0 0-9,0 0-15,0 0-7,34-13-12,-16 8-21,8 0-17,-1-1-8,11-2-14,-2-4-17,7 5-3,-13 2-14,8-3-14,-9 3-18,-2 0-21,-7-1-23,3 4-34,-6-1-34,3 2-30,-9-3-32,0 3-42,4-2-32,-13 3-222,14-1-471,-7-3 210</inkml:trace>
          <inkml:trace contextRef="#ctx0" brushRef="#br0" timeOffset="2872.5392">5717-14 98,'0'0'272,"0"0"-1,0 0-12,-11 9-5,11-9-15,0 0-16,0 0-12,-3 11-14,3-11-11,0 0-14,0 0-11,0 0-2,8 7-8,-8-7-7,13 4-12,-2-1-7,-11-3-12,28 0-9,-10-3-11,7-1-14,-2 0-3,8 1-14,-5-1 0,5-3-9,-2 3 1,-4 1-10,0-1-3,-1-1-2,-6 4-11,-3-3-10,1 0-11,-8 4-11,2-2-26,-10 2-18,15-2-36,-15 2-36,0 0-44,6-5-50,-6 5-43,0 0-278,0 0-579,0 0 257</inkml:trace>
        </inkml:traceGroup>
      </inkml:traceGroup>
    </inkml:traceGroup>
    <inkml:traceGroup>
      <inkml:annotationXML>
        <emma:emma xmlns:emma="http://www.w3.org/2003/04/emma" version="1.0">
          <emma:interpretation id="{DDC71561-5F4E-41E4-9823-5C31AD7C41EF}" emma:medium="tactile" emma:mode="ink">
            <msink:context xmlns:msink="http://schemas.microsoft.com/ink/2010/main" type="paragraph" rotatedBoundingBox="10029,2647 20137,1717 20219,2609 10111,3539" alignmentLevel="3"/>
          </emma:interpretation>
        </emma:emma>
      </inkml:annotationXML>
      <inkml:traceGroup>
        <inkml:annotationXML>
          <emma:emma xmlns:emma="http://www.w3.org/2003/04/emma" version="1.0">
            <emma:interpretation id="{1E9AF4BC-5531-4392-8B94-3FE158E4E41D}" emma:medium="tactile" emma:mode="ink">
              <msink:context xmlns:msink="http://schemas.microsoft.com/ink/2010/main" type="line" rotatedBoundingBox="10029,2647 20137,1717 20219,2609 10111,3539"/>
            </emma:interpretation>
          </emma:emma>
        </inkml:annotationXML>
        <inkml:traceGroup>
          <inkml:annotationXML>
            <emma:emma xmlns:emma="http://www.w3.org/2003/04/emma" version="1.0">
              <emma:interpretation id="{8E2A3965-CF51-4D6C-92AE-888E749891DF}" emma:medium="tactile" emma:mode="ink">
                <msink:context xmlns:msink="http://schemas.microsoft.com/ink/2010/main" type="inkWord" rotatedBoundingBox="10041,2773 12098,2584 12168,3350 10111,3539"/>
              </emma:interpretation>
              <emma:one-of disjunction-type="recognition" id="oneOf3">
                <emma:interpretation id="interp15" emma:lang="en-US" emma:confidence="0.5">
                  <emma:literal>"</emma:literal>
                </emma:interpretation>
                <emma:interpretation id="interp16" emma:lang="en-US" emma:confidence="0">
                  <emma:literal>i</emma:literal>
                </emma:interpretation>
                <emma:interpretation id="interp17" emma:lang="en-US" emma:confidence="0">
                  <emma:literal>^</emma:literal>
                </emma:interpretation>
                <emma:interpretation id="interp18" emma:lang="en-US" emma:confidence="0">
                  <emma:literal>n</emma:literal>
                </emma:interpretation>
                <emma:interpretation id="interp19" emma:lang="en-US" emma:confidence="0">
                  <emma:literal>.</emma:literal>
                </emma:interpretation>
              </emma:one-of>
            </emma:emma>
          </inkml:annotationXML>
          <inkml:trace contextRef="#ctx0" brushRef="#br0" timeOffset="30789.5133">8426 1333 50,'-11'8'176,"11"-8"-4,-5 6-7,5-6-5,0 0-5,0 0-1,-7 6-5,7-6-1,0 0-2,0 0-6,0 0-6,0 0-5,0 0-7,0 0-5,33 0-4,-18-3-9,3 1-9,-1 1-13,1-1 0,3 1-5,-4-3-7,9 0-9,-4-2 1,2 3-6,-7 2-12,5-1 2,-1 0-7,-3-1-1,-3 3-5,2-3-4,-5 3 0,-12 0-5,16-1-3,-16 1 0,15 0-2,-15 0-4,0 0 2,13-1-3,-13 1 1,0 0-7,0 0-3,8-4-10,-8 4-8,0 0-12,0 0-20,0 0-33,0 0-30,0 0-28,0 0-30,0 0-46,0 0-213,0 0-461,-15-21 205</inkml:trace>
          <inkml:trace contextRef="#ctx0" brushRef="#br0" timeOffset="30489.3161">8423 1164 71,'0'0'177,"-8"-3"-8,8 3-12,0 0-5,0 0-6,0 0-8,-11-4-5,11 4-5,0 0-6,0 0-7,0 0-8,0 0-5,0 0-10,0 0-3,0 0-1,0 0-5,0 0-4,0 0-5,0 0-5,0 0-4,0 0-1,0 0 3,0 0-4,0 0 0,40-4-2,-26 2-7,2-1-3,4 3-6,-4-2 0,3 4-7,5-7-2,-6 4-6,0-2-5,-1 2-7,-2-3 1,2 0-2,-3 2-7,0 2-9,-5-3-13,-9 3-2,18 0-17,-11-3-9,-7 3-16,0 0-17,11-1-14,-11 1-8,0 0-13,0 0-6,0 0-9,0 0-5,0 0-7,0 0-12,0 0-30,-23 21-111,14-17-311,0-1 139</inkml:trace>
          <inkml:trace contextRef="#ctx0" brushRef="#br0" timeOffset="31289.9766">9294 904 195,'0'0'213,"0"-12"-11,0 12-10,0 0-6,2-13-5,-2 13-7,0 0-4,2-12-7,-2 12-7,0 0-2,0 0-12,-2-13-4,2 13-17,0 0-1,0 0-6,0 0-10,0 0-5,0 0-8,0 0-8,0 0-10,0 0-5,0 0-8,0 0-3,0 0-8,0 0-5,0 0-1,0 0 8,0 0-3,0 0 3,-2 47 2,2-22-5,4 7-4,-2 3 5,3 4-4,-3-1-6,5 2 1,-2-4-4,1 3 1,-1 0-8,1-2-4,0-4 0,-4 1-3,2 0-3,-2-7 3,-1-5-3,3 3-6,-4-2 0,2-5-2,-2-3 2,1 1-10,-1-1 8,3-3 0,-2-2 0,-1 0-2,0-10 3,2 14-4,-2-14 0,0 14 4,0-14-6,0 0-1,0 11 2,0-11-1,0 0-6,0 0-11,0 0-18,0 0-25,0 0-29,0 0-35,0 0-43,0 0-49,0 0-52,0 0-69,0 0-168,0 0-542,0 0 240</inkml:trace>
          <inkml:trace contextRef="#ctx0" brushRef="#br0" timeOffset="29469.0697">7729 1283 167,'0'0'190,"0"0"1,0 0-19,0 0-8,0 0-13,10-20-10,-10 20-9,0-17-10,3 8-4,1-4-1,-4 0-5,-3 0-8,6 0-6,-7-1-7,3-1-5,-4 2-13,0 0-5,-1-3-4,-1 0-1,0 4-4,0 0-2,-4-1-10,0 1-1,0 0-7,-4 4 1,1-2-9,-3 2-7,2 1 3,-3 4-2,2-2-3,-4 2 0,1 3-2,1 0-1,0 2-4,-5-2-3,0 8 0,1 2-2,4-4-2,-1 4 1,3-1-2,0 5 2,-1 6-2,2 0-3,3 5 5,1-3-3,-3 3 5,7 8-2,2-9-5,-2 1 3,4 1 0,2 0 2,1 2-4,1-3 2,3 0-2,-1-1 3,5-1-2,-5-2 5,7 0-12,-2-8 4,-1 3 2,4-4 1,-1-2-4,-3-2 9,-1-2-5,3-1 0,0-2-1,3-2 2,-12-1 0,27-5-8,-15 0 5,2-4-6,3 1 4,-3-4 4,-2-1-4,5-4-2,-6 6 5,3-9-4,-2 2-2,-2-2 5,-1 4-5,-2-3 2,1 3-1,-4-8 4,2 2-5,-1 0 1,-2 1-1,1 0-1,-2 5 2,-2 1 0,1 3 1,-1 0 0,0 0-1,3 3 2,-3 9-1,-3-18 1,2 10 2,1 8 3,0-16-5,0 16 3,-3-8-6,3 8 3,0 0-1,0 0 1,-4-10-3,4 10 5,0 0-3,0 0 2,0 0 2,-9 24 0,11-10-2,-2 1 15,-2 1 4,4 9 6,0-2-6,1 1 2,0-1-5,1 2-4,2-2-1,-1 1 3,-1-2-2,5-2 0,-1-1 0,2-2-2,-3-2-4,1-1 5,5-2 0,3 6 0,-2-9-5,-3 0 0,5-2 0,-1 1-4,-1-2-14,3-4-20,-2-2-23,0 0-27,-1 0-34,1-5-39,-1 2-37,2-4-41,-5-1-219,3-1-487,-2 0 216</inkml:trace>
        </inkml:traceGroup>
        <inkml:traceGroup>
          <inkml:annotationXML>
            <emma:emma xmlns:emma="http://www.w3.org/2003/04/emma" version="1.0">
              <emma:interpretation id="{296071A6-F1CA-4D72-8487-059231E0B19F}" emma:medium="tactile" emma:mode="ink">
                <msink:context xmlns:msink="http://schemas.microsoft.com/ink/2010/main" type="inkWord" rotatedBoundingBox="18224,1893 20137,1717 20207,2488 18295,2664">
                  <msink:destinationLink direction="with" ref="{7D6431CB-89FD-41B4-A52E-D9EA4170BABA}"/>
                </msink:context>
              </emma:interpretation>
              <emma:one-of disjunction-type="recognition" id="oneOf4">
                <emma:interpretation id="interp20" emma:lang="en-US" emma:confidence="0.5">
                  <emma:literal>at</emma:literal>
                </emma:interpretation>
                <emma:interpretation id="interp21" emma:lang="en-US" emma:confidence="0.5">
                  <emma:literal>a = ,</emma:literal>
                </emma:interpretation>
                <emma:interpretation id="interp22" emma:lang="en-US" emma:confidence="0.5">
                  <emma:literal>a =1</emma:literal>
                </emma:interpretation>
                <emma:interpretation id="interp23" emma:lang="en-US" emma:confidence="0">
                  <emma:literal>a = /</emma:literal>
                </emma:interpretation>
                <emma:interpretation id="interp24" emma:lang="en-US" emma:confidence="0">
                  <emma:literal>a = 1</emma:literal>
                </emma:interpretation>
              </emma:one-of>
            </emma:emma>
          </inkml:annotationXML>
          <inkml:trace contextRef="#ctx0" brushRef="#br0" timeOffset="68775.3661">15840 585 171,'7'-9'200,"3"-1"-29,-5-4-15,0 6-9,0-4-4,-1-2-11,-1 2-8,1-2-8,0 3-7,-4-4-10,0 4-11,-4-3-8,0 3-6,3 0-6,-2 1-6,-7-1-11,-1 3-4,1 0-4,-5-1-4,2 5-5,-5 0-6,0 4-5,-7-1 1,3 2-4,-2 6 0,-1 3-3,-3 2-2,-1 10-2,0 3-4,3 0 3,2 4 0,2 4-2,6-3 3,1-7-3,7 2 3,1-5-2,4 5 0,0-8-3,5 0 1,2 0-1,1-1 3,2 0-3,4-4 0,-2-2 2,5-1-1,2-2-1,1-3-1,-3-1-1,5 0 1,4-3 1,-7-4 1,3 1 3,8-4 4,-6 0 0,1-2 2,-8 0 2,6-2 4,-6-1-2,-2 1-1,-1-4 0,-1 3 0,0-8-4,-2 5 0,-4-6-4,5 2 1,-5 1-3,0 3 2,0 0-2,-2 0 0,-1 3 2,3 3 0,-1 0-2,-3 9-2,3-15-3,-3 15-1,3-8-1,-3 8-7,0 0 2,0 0-1,0 0-1,0 0 0,0 0 1,0 0 1,9 23 1,-6-13 2,1 4 0,2-4 0,2 4-1,-1 0 2,4-1-2,2 5 2,3-2 1,-2 2-2,6-2 2,-2-3 7,1 2-10,4-4-11,-2 4-11,2-5-11,2 1-26,0-4-29,4 0-26,-2-3-32,3-2-25,0-2-49,-2 0-124,1-5-371,-4 0 163</inkml:trace>
          <inkml:trace contextRef="#ctx0" brushRef="#br0" timeOffset="68996.9742">16499 423 49,'0'0'213,"0"-11"-8,0 11-18,0 0-14,9-14-13,-4 10-18,2 0-16,2-3-11,3 2-13,5 0-9,1 4-7,6-6-9,1 2-6,0 1-9,-2 0-6,2 0-4,0 2-6,-7 2-13,-2-2-16,2 2-12,-1-2-20,-4 2-19,-1 0-26,-12 0-13,23-2-31,-13 1-19,1 2-20,-11-1-110,11 4-275,-11-4 122</inkml:trace>
          <inkml:trace contextRef="#ctx0" brushRef="#br0" timeOffset="69174.8766">16597 463 14,'-9'3'182,"9"-3"-9,0 0-2,0 0-12,0 0-3,0 0-4,0 0-16,0 0-10,37 0-10,-22-1-11,9-3-10,-1 3-10,2-2-11,0 1-7,4-1-6,-1-2-18,1 0-19,2 2-24,-2-2-37,-1 2-35,10-5-38,-13 1-34,0 0-119,0-4-285,1 0 127</inkml:trace>
          <inkml:trace contextRef="#ctx0" brushRef="#br0" timeOffset="69411.2031">17335-28 188,'3'-12'215,"-3"12"-16,0 0-23,0 0-17,0 0-19,0 0-15,0 0-12,0 0-11,0 0-6,0 0 6,-11 46-8,8-21-5,-1 8-4,-1 1-8,-2 2-7,0 1-3,-2 3-4,-2 2-8,4-5-3,-4 1-5,4-1-4,0-1 0,2 0-4,-2-2-6,0 2-14,1-10-20,2 7-18,4-7-31,-7-1-26,6-1-34,-2 0-23,3 1-33,-2-3-157,2 1-350,-1-8 156</inkml:trace>
        </inkml:traceGroup>
      </inkml:traceGroup>
    </inkml:traceGroup>
    <inkml:traceGroup>
      <inkml:annotationXML>
        <emma:emma xmlns:emma="http://www.w3.org/2003/04/emma" version="1.0">
          <emma:interpretation id="{D236C922-88F7-4319-8130-FF82A1FCE5F2}" emma:medium="tactile" emma:mode="ink">
            <msink:context xmlns:msink="http://schemas.microsoft.com/ink/2010/main" type="paragraph" rotatedBoundingBox="3935,4133 12275,3955 12294,4861 3954,5038" alignmentLevel="2"/>
          </emma:interpretation>
        </emma:emma>
      </inkml:annotationXML>
      <inkml:traceGroup>
        <inkml:annotationXML>
          <emma:emma xmlns:emma="http://www.w3.org/2003/04/emma" version="1.0">
            <emma:interpretation id="{EF7C5F0F-406A-474A-A111-BD01734FDECD}" emma:medium="tactile" emma:mode="ink">
              <msink:context xmlns:msink="http://schemas.microsoft.com/ink/2010/main" type="line" rotatedBoundingBox="3935,4133 12275,3955 12294,4861 3954,5038"/>
            </emma:interpretation>
          </emma:emma>
        </inkml:annotationXML>
        <inkml:traceGroup>
          <inkml:annotationXML>
            <emma:emma xmlns:emma="http://www.w3.org/2003/04/emma" version="1.0">
              <emma:interpretation id="{9A3C9257-ED7B-47EC-8353-34ECA209986A}" emma:medium="tactile" emma:mode="ink">
                <msink:context xmlns:msink="http://schemas.microsoft.com/ink/2010/main" type="inkWord" rotatedBoundingBox="3935,4133 6383,4081 6398,4780 3950,4832"/>
              </emma:interpretation>
              <emma:one-of disjunction-type="recognition" id="oneOf5">
                <emma:interpretation id="interp25" emma:lang="en-US" emma:confidence="0.5">
                  <emma:literal>at</emma:literal>
                </emma:interpretation>
                <emma:interpretation id="interp26" emma:lang="en-US" emma:confidence="0">
                  <emma:literal>At</emma:literal>
                </emma:interpretation>
                <emma:interpretation id="interp27" emma:lang="en-US" emma:confidence="0">
                  <emma:literal>ate</emma:literal>
                </emma:interpretation>
                <emma:interpretation id="interp28" emma:lang="en-US" emma:confidence="0">
                  <emma:literal>act</emma:literal>
                </emma:interpretation>
                <emma:interpretation id="interp29" emma:lang="en-US" emma:confidence="0">
                  <emma:literal>abt</emma:literal>
                </emma:interpretation>
              </emma:one-of>
            </emma:emma>
          </inkml:annotationXML>
          <inkml:trace contextRef="#ctx0" brushRef="#br0" timeOffset="5903.0557">1586 2732 22,'0'0'190,"0"0"-5,0 0-7,0 0-5,0 0-2,0 0-6,0 0-13,0 0-6,0 0-5,0 0-9,0 0-9,15-13-4,-15 13-6,4-5 0,-4 5-7,8-9-6,-8 9-7,3-9-7,-1 1-2,2 0-13,-3-2 5,-1 10-3,4-18-10,-2 8 2,0-2-8,-4 0-2,2-2 0,-2-2-7,-2 5-6,3-3 1,-5 2-5,3-2-2,-2 3-3,-2-2-4,-3 3-7,2 1 3,-2-1-5,2 0-3,-3 0-3,-1 4-1,3 0-4,-4-1 1,1 4-2,1-1 0,-5 1 0,2 3-2,-4 1-5,0 3 7,-3 4-4,-2 0-1,2 1-4,-3 5 6,0 1-2,4 0-2,-5 10 2,4-4 2,0 7-6,1 2-2,2 3 5,3-3 4,2 5-4,5-11 0,0 9 1,8-8-1,-3 0-4,6-4 3,0 4 1,2-3 2,2-2-3,0-9 2,3 5-3,0-6 7,2 2-5,3-6 0,1 2 0,2-3 2,4-3 0,-4-2-6,2 0 1,3-2-3,2-6 1,-4 0-4,1-1 3,-1-3 1,-1 0-5,2-4 3,-4 3 2,-3-4 2,-5 3-2,4-3 4,-7 1 1,-2 0-2,1 0 0,-5 2-2,4-8 1,-5 7 1,-5-3-1,4-2 1,-5 2-3,1-1 4,-1-1-2,-1 3-2,2 2 3,-2 3-2,1-2 0,-1 2-1,0-2 0,2 7 9,-1-1-3,3 0-3,3 8 1,-6-13 0,6 13-1,-5-8-1,5 8-8,0 0 8,0 0-2,0 0 1,0 0 1,0 0-2,5 33 4,-3-13-3,5 4 3,3 2 3,0 7-5,1-3 4,1 2-4,4 1 2,-4-9 3,1 0 0,-4-3-2,7 1 5,-2-2-6,0-1 3,1 1-4,-1-2 4,-2-6-3,6 2 1,-1-7-3,-3 1-14,0 2-17,4-5-17,-4-2-27,3-3-27,1 2-24,0-2-31,0-5-22,4-2-56,-1-6-198,5 3-469,5-4 208</inkml:trace>
          <inkml:trace contextRef="#ctx0" brushRef="#br0" timeOffset="6220.0299">2184 2671 130,'-10'2'205,"10"-2"-11,-15 5-4,15-5-9,-16 3-14,16-3-7,-11 0-16,11 0-8,0 0-12,0 0-7,-11 0-10,11 0-7,0 0-6,0 0-9,0 0-4,0 0-4,0 0-1,39-5-11,-21 3 1,6-1-4,2-1-8,3 0-3,-1 1-5,10-3-7,1-1-1,-2 2-5,-3-3-2,-5 4-4,7 0-4,-10 0 1,2 0-5,-5 0-3,-7 3-12,-1-2-12,1 1-15,-4 0-18,-3 0-21,-9 2-18,16 0-21,-16 0-10,0 0-10,14-1-20,-14 1-45,0 0-163,0 0-378,0 0 168</inkml:trace>
          <inkml:trace contextRef="#ctx0" brushRef="#br0" timeOffset="6484.3065">2399 2401 9,'0'0'212,"0"0"-8,0 0-9,-11-5-14,11 5-23,0 0-11,0 0-12,0 0-4,-11 8 6,11-8-2,0 22-3,0-8-2,0 7-7,1 4-8,2-2-2,0 5-6,3-2-10,-2 7-5,-2 1-6,7-1-11,-2-8-8,-2 1-5,-2 1-8,3-2-1,-1-1-4,2 0-10,-1 1-2,-3 0-5,1-3 2,3-1-9,-3-1-10,-1-5-22,-1 1-14,-2-3-26,2 0-29,-2-5-40,0-8-40,4 14-41,-1-10-47,-3-4-143,7 5-418,-7-5 186</inkml:trace>
          <inkml:trace contextRef="#ctx0" brushRef="#br0" timeOffset="6810.3929">3045 2702 177,'-13'-3'255,"13"3"-13,0 0-5,0 0-15,-8-6-12,8 6-5,0 0-9,0 0-15,0 0-2,0 0-11,0 0-12,0 0-12,0 0-8,0 0-13,0 0-12,0 0-8,0 0-15,18-15-4,-3 10-12,5-2-6,9-1-6,-4 2-9,14-6 5,3 2-13,-6 2-2,3-1-5,-2-4-3,-1 5-5,2 0-3,-10 1 0,0 3-7,-3-5-1,0 6-9,0-2-17,-13 2-11,1 1-22,2-2-26,-7 2-25,-8 2-20,12-2-28,-12 2-27,0 0-29,0 0-45,0 0-209,0 0-488,0 0 216</inkml:trace>
          <inkml:trace contextRef="#ctx0" brushRef="#br0" timeOffset="7118.0165">3238 2337 224,'-6'-2'237,"6"2"-9,0 0-14,0 0-17,-11-3-15,11 3-18,0 0-23,0 0-6,0 0-11,0 0-13,0 0 4,-4 22 6,4-8-6,4 4-2,-1 5-3,3 2-3,1 10-6,4 1-2,-8 3-8,5-2-8,2 1-8,-1-1-5,0-1-7,0-3-3,0 1-7,-4-7-3,2-3-7,0 2 1,2-2-8,-2-1 0,-1 0-2,1-6-7,-4-1 1,-1 0-2,2-3-5,0 0 0,-1-5-14,0 2-12,-1-1-17,-2-9-14,4 11-23,-4-11-23,2 9-34,-2-9-49,0 0-55,0 0-281,0 0-541,0 0 239</inkml:trace>
        </inkml:traceGroup>
        <inkml:traceGroup>
          <inkml:annotationXML>
            <emma:emma xmlns:emma="http://www.w3.org/2003/04/emma" version="1.0">
              <emma:interpretation id="{0BC611B2-9673-4614-A8A1-11C77530A828}" emma:medium="tactile" emma:mode="ink">
                <msink:context xmlns:msink="http://schemas.microsoft.com/ink/2010/main" type="inkWord" rotatedBoundingBox="7175,4294 7875,4279 7890,4954 7190,4969"/>
              </emma:interpretation>
              <emma:one-of disjunction-type="recognition" id="oneOf6">
                <emma:interpretation id="interp30" emma:lang="en-US" emma:confidence="0.5">
                  <emma:literal>D</emma:literal>
                </emma:interpretation>
                <emma:interpretation id="interp31" emma:lang="en-US" emma:confidence="0">
                  <emma:literal>,</emma:literal>
                </emma:interpretation>
                <emma:interpretation id="interp32" emma:lang="en-US" emma:confidence="0">
                  <emma:literal>P</emma:literal>
                </emma:interpretation>
                <emma:interpretation id="interp33" emma:lang="en-US" emma:confidence="0">
                  <emma:literal>p</emma:literal>
                </emma:interpretation>
                <emma:interpretation id="interp34" emma:lang="en-US" emma:confidence="0">
                  <emma:literal>t</emma:literal>
                </emma:interpretation>
              </emma:one-of>
            </emma:emma>
          </inkml:annotationXML>
          <inkml:trace contextRef="#ctx0" brushRef="#br0" timeOffset="34181.136">4418 2864 52,'-6'4'161,"-1"0"-4,7-4-12,-14 5-2,14-5-8,0 0-1,-7 5-1,7-5-2,0 0-1,0 0-4,0 0-2,31 1-9,-10-1-8,-1-4-11,8 2-8,8-3-9,1-2-10,-1-1-4,3 0-8,1-5-4,-1 3-2,-3 0-10,6-1-1,-6-1-7,-3 3-11,-8 3-9,2-1-17,-9 0-16,-3 4-20,3-1-14,-5 0-17,-5 0-22,-1 3-15,-7 1-31,11-7-190,-11 7-356,0 0 158</inkml:trace>
          <inkml:trace contextRef="#ctx0" brushRef="#br0" timeOffset="34542.0866">4572 2574 103,'-10'-5'182,"5"-1"-14,5 6-6,-13-8-14,13 8 2,-8-8-8,8 8-4,-7-8-5,7 8-12,0 0-15,-9-5-12,9 5-7,0 0-5,0 0-16,0 0 3,0 0-6,0 0-5,0 0-4,39 9 2,-26-7-3,5 4-2,-3-3-1,9 2-1,0 1-2,3-1-3,1 2-3,-1 1-4,9-1-9,1 1 1,-10-2-3,1 1-1,-2 2-4,2-5-1,-2 4-1,-5-2-4,4 2 0,-9 0-2,-3-1 0,3 4-1,-4-1-3,-2 3-1,1 1-3,-4-1 1,-1 4 2,-4 0 2,-2 6-2,-2 0 0,-7-1-2,0 2 2,-7 8-1,-5-3 3,1 2-1,-3-2-2,-6-1 2,1-1-2,-2 1 1,0-1 4,-3-1-5,8 1-1,1-12-9,1-1-8,5 0-20,5-6-31,3 0-25,5 1-22,2-5-25,3-4-13,0 0-49,0 0-166,0 0-391,33-12 173</inkml:trace>
        </inkml:traceGroup>
        <inkml:traceGroup>
          <inkml:annotationXML>
            <emma:emma xmlns:emma="http://www.w3.org/2003/04/emma" version="1.0">
              <emma:interpretation id="{00091782-0A6A-49E3-9A7E-B4CA2269C544}" emma:medium="tactile" emma:mode="ink">
                <msink:context xmlns:msink="http://schemas.microsoft.com/ink/2010/main" type="inkWord" rotatedBoundingBox="8622,4104 12276,4027 12287,4555 8633,4633">
                  <msink:destinationLink direction="with" ref="{797F54A4-D147-4BED-8CF6-8DBA1A767FAF}"/>
                </msink:context>
              </emma:interpretation>
              <emma:one-of disjunction-type="recognition" id="oneOf7">
                <emma:interpretation id="interp35" emma:lang="en-US" emma:confidence="0.5">
                  <emma:literal>at</emma:literal>
                </emma:interpretation>
                <emma:interpretation id="interp36" emma:lang="en-US" emma:confidence="0">
                  <emma:literal>AH</emma:literal>
                </emma:interpretation>
                <emma:interpretation id="interp37" emma:lang="en-US" emma:confidence="0">
                  <emma:literal>At</emma:literal>
                </emma:interpretation>
                <emma:interpretation id="interp38" emma:lang="en-US" emma:confidence="0">
                  <emma:literal>ate</emma:literal>
                </emma:interpretation>
                <emma:interpretation id="interp39" emma:lang="en-US" emma:confidence="0">
                  <emma:literal>AHI</emma:literal>
                </emma:interpretation>
              </emma:one-of>
            </emma:emma>
          </inkml:annotationXML>
          <inkml:trace contextRef="#ctx0" brushRef="#br0" timeOffset="36382.5798">8195 2559 1,'0'0'184,"16"-5"-10,-11-1-13,-5 6-1,10-9-10,-4 5-10,-6 4-3,6-10-6,-1 4-8,-1-1-14,-4 7-1,4-14-6,-1 6-2,-3 8-7,-3-14-10,3 14-9,-4-16-7,-5 10-4,3-3-12,-1 2 1,-2 1-4,0 1-6,-3-3-1,-2 4-9,2-2-3,-6 1 0,0 5-1,2-2-4,-2 2-3,0-1-2,0 2 0,0 3-2,3 1-2,-3 1-2,0 3 2,2-1-2,-4 3 0,3 4-5,-1 3 8,1-1-6,2 1 0,6 0 2,-3 5-4,8-8 2,-5 4 5,5-3-6,4 2 3,-1-2 4,4 0-6,1 0-1,3-2 0,0-1 0,0-1-1,4-4-1,4 3 0,0-4 1,-1-1-7,2 1 5,2-2-1,0-3-3,-2-4 1,3 2-2,-1 0 1,-2-5-3,2-2-1,0 1 2,5-4 2,-7 4-5,-3-2 4,-1-4-4,-2 2 3,-1-1 0,-1-1 2,-4 0-1,2-4-2,-4 2-1,3-2 1,-7 1-1,2-1 1,-3 2-3,1 2 4,-4-2 0,5 2-1,-5-1 6,2 4-3,1 1 3,3 8 1,-7-16-3,7 16-2,-5-8 3,5 8 3,-6-7-2,6 7-2,0 0 1,0 0 5,0 0 2,0 0 0,-12 23-3,9-9 7,6 1 0,-2 0 3,3 2-1,3 4 2,-1 0-1,2 2 0,2-8-2,-2 4 4,5-3-3,-2 2-2,7 0 0,-3-2-3,3-2 1,2-2-1,-2 2-1,-2-5-2,5 2-19,-4-5-19,0 0-26,-3-1-27,-1 0-28,3-2-30,-2-3-40,-3 0-53,-3 2-165,-8-2-430,18-5 190</inkml:trace>
          <inkml:trace contextRef="#ctx0" brushRef="#br0" timeOffset="36644.0213">8590 2559 61,'-9'0'219,"9"0"-15,0 0-11,0 0-6,0 0-5,0 0-4,0 0-6,0 0-11,0 0-12,0 0-6,0 0-11,39-5-15,-23 2-10,1-1-8,11 2-9,-3 0-8,5-6-10,11 0-6,-1 4-10,-4-2-6,-8 4-11,0-4-11,-2 2-19,-2 2-21,0-1-20,-8 1-19,1-1-15,-3 2-16,-4-3-8,-10 4-21,15-3-6,-5 0-20,-10 3-21,11-6-166,-11 6-350,1-9 155</inkml:trace>
          <inkml:trace contextRef="#ctx0" brushRef="#br0" timeOffset="36912.0361">8923 2314 181,'-9'-8'199,"9"8"1,0 0-11,-8-6-7,8 6-8,0 0-15,0 0-13,0 0-15,0 0-13,0 0-13,0 0-3,0 0-3,0 0 2,-12 19 5,12-9-8,-2 1 0,2 3-4,2 0-6,0 4 3,1-3-9,-1 3-11,2 3-2,-3 1-5,7 2-7,-5-9-8,1 7-2,-1-6-7,3 4-4,-2-2-1,2-2-6,-4 1-8,2-3-8,-1 2-16,0-1-11,1 0-16,-4-4-23,3 0-23,3 2-29,-5-3-28,0 0-22,-1-10-36,2 13-228,-2-13-455,0 0 202</inkml:trace>
          <inkml:trace contextRef="#ctx0" brushRef="#br0" timeOffset="37253.4255">9382 2293 71,'1'-11'236,"-1"11"-9,0 0-13,3-10-14,-3 10-15,0 0-11,0 0-19,0 0-17,0 0-15,0 0-9,0 0-14,0 0-3,0 0-5,0 0 5,-3 34-3,3-19-2,3 5-7,-3 1-8,3 3-2,0-4-10,-1 4-3,1 1-3,0-1-5,1 0-3,2-1-5,-4-2-2,5-1-2,-1 1-4,0-1-5,-1-4-1,1-2-1,-1 2-3,1-3-4,-3 1 0,2-3-6,-1-1-1,-1-1 0,-3-9 0,6 13-7,-2-5 2,-4-8-3,3 9-6,-3-9-7,1 8-6,-1-8-11,0 0-21,6 6-28,-6-6-34,0 0-34,0 0-41,0 0-61,0 0-189,0 0-465,0 0 205</inkml:trace>
          <inkml:trace contextRef="#ctx0" brushRef="#br0" timeOffset="35165.6015">6256 2738 82,'0'0'216,"12"-9"-14,-6 4-10,-6 5-11,9-13-12,-4 7-8,0-2-5,-5 8-7,5-17-9,-2 3-12,-3 4-6,0-2-9,0-2-7,0-2-11,-3 4-8,-2-3-10,-2 2-1,-2-2-10,2 1-5,-2 0-8,-3 2-5,3 2-5,-5 1-10,-2-1 5,1 2-8,0 2-1,-6 1-6,-1-1-5,1 6 4,-3 0-4,1 3-1,0 0 2,0 2-5,-1 3 1,3 3-4,2 2 0,-2 4-3,3 2 4,2 0-4,-2 3-4,7 1-1,-4 7 2,8-5 3,-1 0 2,1-2-3,4-1 4,0 0-5,6 0 1,0-7 0,1 1-2,7-3 1,-4 0 2,8 1-2,2-6 2,-5 0-2,13-3-1,-1-1-1,1-4 0,2-4-7,0 2 7,0-5-1,9-4 1,-11 0-2,-1 1 1,4-5-2,-8 4 3,1-2-1,0-4-2,-3 2 2,-8 1 1,2 0-1,-6-1-1,0 0-3,-4 0 0,4 1 1,-5-2 0,2 0 3,-3 2 1,-4 3-6,3-2 8,-6 0 0,4 5 3,3 8-1,-9-14 2,3 8-3,6 6 0,-7-11-6,7 11 2,-12-5-3,12 5-1,0 0 1,0 0 7,-15 12-4,15-12 8,-5 15-1,2-1 2,3 1-1,0 0 1,3 0-2,-1 2-2,4-3 1,-1 2 3,2 4-5,6-7-1,1 3 0,-2-2 2,4 0-3,5-1-6,-2 2-18,0-6-21,-2-1-32,4 2-29,0 0-27,0-2-40,4-4-35,-6-2-242,-1 2-482,0-2 214</inkml:trace>
          <inkml:trace contextRef="#ctx0" brushRef="#br0" timeOffset="35425.5865">6942 2624 30,'0'0'256,"0"0"-15,0 0-10,0 0-15,0 0-13,0 0-12,-5-8-14,5 8-11,0 0-12,0 0-12,29-12-10,-14 8-14,10-3-11,-1-1-14,2 2-7,10-3-11,-9 2-8,10-2-10,-10 2-12,-2 3-22,0-1-13,-7 2-20,-3 2-26,2-2-16,-5 3-24,-12 0-28,21 0-10,-12 3-16,-9-3-12,12 3-37,-12-3-151,0 0-357,2 8 159</inkml:trace>
          <inkml:trace contextRef="#ctx0" brushRef="#br0" timeOffset="35635.2809">7044 2717 105,'0'0'173,"0"0"5,-2 11-1,2-11-5,0 0-5,0 0-6,18 10-9,-9-9-9,2-1-12,3 0-8,0 2-10,5-2-10,-1-3-5,4 0-13,-3 1-6,6 0-9,-3-4-7,1 4-3,1-4-12,4 0-4,-2 0-20,-1 0-21,-7 4-25,6-6-27,1 4-24,-7 0-33,3-3-28,-4 4-68,-3-2-113,1-1-341,-1 1 152</inkml:trace>
        </inkml:traceGroup>
      </inkml:traceGroup>
    </inkml:traceGroup>
    <inkml:traceGroup>
      <inkml:annotationXML>
        <emma:emma xmlns:emma="http://www.w3.org/2003/04/emma" version="1.0">
          <emma:interpretation id="{0DEF9B74-9913-4546-92A7-11949B571D4A}" emma:medium="tactile" emma:mode="ink">
            <msink:context xmlns:msink="http://schemas.microsoft.com/ink/2010/main" type="paragraph" rotatedBoundingBox="3853,6235 12436,5835 12483,6847 3901,7248" alignmentLevel="2"/>
          </emma:interpretation>
        </emma:emma>
      </inkml:annotationXML>
      <inkml:traceGroup>
        <inkml:annotationXML>
          <emma:emma xmlns:emma="http://www.w3.org/2003/04/emma" version="1.0">
            <emma:interpretation id="{FE163A78-F509-4374-9D7B-F94C53596978}" emma:medium="tactile" emma:mode="ink">
              <msink:context xmlns:msink="http://schemas.microsoft.com/ink/2010/main" type="line" rotatedBoundingBox="3853,6235 12436,5835 12483,6847 3901,7248"/>
            </emma:interpretation>
          </emma:emma>
        </inkml:annotationXML>
        <inkml:traceGroup>
          <inkml:annotationXML>
            <emma:emma xmlns:emma="http://www.w3.org/2003/04/emma" version="1.0">
              <emma:interpretation id="{05D18673-7F03-483F-8484-885B5CBE7077}" emma:medium="tactile" emma:mode="ink">
                <msink:context xmlns:msink="http://schemas.microsoft.com/ink/2010/main" type="inkWord" rotatedBoundingBox="3853,6235 6455,6114 6503,7127 3901,7248"/>
              </emma:interpretation>
              <emma:one-of disjunction-type="recognition" id="oneOf8">
                <emma:interpretation id="interp40" emma:lang="en-US" emma:confidence="0.5">
                  <emma:literal>Ha</emma:literal>
                </emma:interpretation>
                <emma:interpretation id="interp41" emma:lang="en-US" emma:confidence="0">
                  <emma:literal>ta</emma:literal>
                </emma:interpretation>
                <emma:interpretation id="interp42" emma:lang="en-US" emma:confidence="0">
                  <emma:literal>ta,</emma:literal>
                </emma:interpretation>
                <emma:interpretation id="interp43" emma:lang="en-US" emma:confidence="0">
                  <emma:literal>Ha,</emma:literal>
                </emma:interpretation>
                <emma:interpretation id="interp44" emma:lang="en-US" emma:confidence="0">
                  <emma:literal>tata</emma:literal>
                </emma:interpretation>
              </emma:one-of>
            </emma:emma>
          </inkml:annotationXML>
          <inkml:trace contextRef="#ctx0" brushRef="#br0" timeOffset="8669.4887">2079 4770 65,'0'0'208,"-14"1"0,14-1-2,-12 0-10,12 0 4,-13 3-9,13-3-8,0 0-18,0 0-8,0 0-18,0 0-8,0 0-12,0 0-12,0 0-10,0 0-3,0 0-5,45-4-6,-24 1-10,7-2-5,-1 3-7,10-6-6,3 4-3,-1-3-9,0-2-4,4 1-8,-10-1-3,-6 4-15,1 1-17,-5 0-28,-5 4-16,0-2-27,-4 1-27,2-3-33,-8 1-26,-8 3-57,14-3-170,-14 3-420,10-6 186</inkml:trace>
          <inkml:trace contextRef="#ctx0" brushRef="#br0" timeOffset="8915.3372">2356 4515 7,'-10'-7'265,"10"7"-15,-5-5-2,5 5-11,0 0-12,-13-6-14,13 6-14,0 0-19,0 0-16,0 0-9,0 0-3,-14 18-9,10-7-2,4 5-7,0 1-7,3 6-3,-3 2-14,0 3-2,6 6-8,-2 2-10,-1 1-7,-1-4-5,4 2-12,-2-2-7,3 1-3,1-3-12,-2-5-11,1 0-11,-2-2-13,2 2-25,-1-3-28,2-2-34,-5-5-33,3-2-37,1 0-44,-2-6-29,3 2-269,1-4-533,-1-2 236</inkml:trace>
          <inkml:trace contextRef="#ctx0" brushRef="#br0" timeOffset="9574.9164">3330 4750 180,'8'-5'237,"-8"5"-13,13-10-3,-8 6-8,-5 4-9,9-13-10,-2 5-18,-2 4-14,-5 4-11,10-14-6,-5 9-6,1-3-10,-2 0-4,-4 8-10,6-16-7,-5 8-5,-1 8-10,0-16-7,0 16-9,-4-20-4,1 12-4,-2-1-9,-1 2-1,-1-3 1,-3 0-3,2 2-9,-2-1 1,0 5-8,-1-4-2,-3 0-4,-1 2 0,3 4-3,-4 0-3,1-2 0,0 3-6,1-1-3,-1 4 4,-4-1-6,1 1-1,2 2 0,-8 0 0,6 3 1,-4 4 0,2 2-5,1 3 0,-2 2 1,3 2 1,0 0 0,0 7-5,0 2 7,2 2 5,7-7-1,3 1 4,0-2-4,4-2-1,2 2-5,0-2 2,2 1 2,4-6-3,1 3-1,3-5-7,1-2 6,0 0-13,1-4 9,9 3-3,2-5 3,0-2-7,1-4 7,1 0-1,-4-4 3,7 1-12,-2-5 6,-4-1-8,5-2 7,-6-1-5,1-1 3,-3 0-3,-1 0 5,0-3-2,-4-1-2,2 1-3,-2-1 0,-8 0 7,3 4-5,-5-4 3,0 3-2,-2-2-2,-1 0 5,-1 0-3,-1 3-2,1-1 12,-5 2 7,4 4 8,-3-2 3,4 10 2,-3-16-18,3 16 16,-6-10-5,6 10-6,-4-6-1,4 6-3,0 0 0,0 0-5,0 0 2,0 0-2,0 0 0,0 32 8,3-16-6,-2 6-2,5-3-1,-3 3-3,2-2 9,1-5-6,4 2-7,-1 1 8,0-2 4,6 2-11,-8-5 4,7 0 0,-2-3 1,0 0-8,3 0-7,-1-4-10,0 4-25,1-7-15,-2 4-19,2-4-28,0-2-27,-4 1-34,5 0-41,-5-2-58,4-4-51,-3-1-246,7-1-610,-7 3 270</inkml:trace>
          <inkml:trace contextRef="#ctx0" brushRef="#br0" timeOffset="22916.2569">3402 5328 18,'3'10'108,"-3"-10"-10,0 0-17,0 0 12,0 0-7,0 0-10,0 0-6,0 0-2,0 0-16,0 0 5,0 0-10,0 0 4,0 0-15,0 0 7,0 0-11,0 0 1,0 0-2,0 0-2,0 0-1,0 0-1,0 0 1,0 0-2,0 0-5,0 0 4,0 0-7,0 0 4,0 0-5,0 0-1,0 0 1,0 0 3,-18 0-4,18 0 1,0 0 1,0 0-3,0 0-5,0 0 8,0 0 1,0 0-5,0 0-1,0 0 0,0 0-1,0 0 2,0 0-4,0 0 3,0 0 3,0 0 5,0 0-7,0 0 3,0 0 1,0 0-5,0 0 4,0 0-1,0 0-1,0 0 1,0 0-1,0 0 1,0 0-2,0 0-5,0 0 5,0 0-1,0 0-6,0 0 0,0 0-3,0 0 5,0 0-1,0 0 1,0 0-3,0 0 1,0 0 2,0 0 4,0 0-8,0 0 8,0 0-5,0 0 4,0 0-2,0 0 2,0 0 2,0 0-3,0 0-1,0 0 1,0 0-3,0 0 1,0 0-2,0 0-1,0 0 0,0 0-3,0 0 2,0 0-3,0 0-4,0 0 7,0 0 1,0 0 3,0 0-3,0 0-2,0 0 1,0 0 4,0 0-3,0 0 1,0 0-2,0 0 0,0 0 4,0 0-3,0 0 5,0 0-3,0 0-3,0 0 5,0 0-3,0 0 0,0 0-1,10 16 2,-10-16-4,0 0 5,0 0-8,0 0 4,0 0-1,0 0 0,0 0 0,0 0-2,0 0-4,0 0 9,0 0-6,0 0 3,0 0-6,0 0 9,0 0-4,0 0-1,0 0 1,0 0-3,0 0 2,0 0-1,0 0-1,0 0 2,0 0-2,0 0 3,0 0-5,0 0 4,0 0-3,0 0 0,0 0 1,0 0-1,0 0 3,0 0-6,0 0 4,0 0 0,0 0-1,0 0-1,0 0 1,0 0 3,0 0-6,0 0 3,0 0 0,0 0 5,0 0-5,0 0 0,0 0-1,0 0 3,0 0 2,0 0 1,0 0-1,0 0-3,0 0 4,0 0-5,0 0 1,0 0-1,0 0 0,0 0 1,0 0-1,0 0 2,0 0-2,0 0 4,0 0-3,0 0 1,0 0-2,0 0 3,0 0-1,0 0 3,0 0 0,0 0-3,0 0-1,0 0 2,0 0-4,0 0 0,0 0 3,0 0 2,0 0-1,0 0 0,0 0-1,0 0 0,0 0 0,0 0 0,0 0 0,0 0 0,0 0-1,0 0 1,0 0 0,0 0-1,0 0-1,0 0 4,0 0-5,0 0 4,0 0-1,16-1 0,-16 1 0,0 0 2,0 0-5,0 0 1,0 0 0,0 0 2,0 0-2,0 0-1,0 0-7,0 0 10,0 0 0,0 0-8,0 0 12,0 0-5,0 0 0,3 7 0,-3-7 2,0 0 0,0 0-2,0 0 0,0 0-1,0 0 3,0 0 0,0 0 0,0 0-4,0 0 4,4 7 1,-4-7-3,0 0-3,0 0 3,0 0-3,0 0 5,0 0-4,0 0 2,0 0 0,0 0 0,7 8-2,-7-8 4,0 0-2,0 0 3,0 0-3,0 0 1,0 0-1,0 0-1,0 0 3,0 0 1,0 0-2,0 0 1,0 0 1,0 0-4,0 0 6,0 0 0,0 0 0,0 0 1,0 0 2,0 0 3,0 0 4,0 0 2,0 0-4,0 0 8,2 8 1,-2-8 0,0 0-5,0 0 6,0 0 2,0 0 0,0 0 1,0 0-2,0 0-4,0 0-5,0 0 0,0 0-16,0 0-24,0 0-48,0 0-74,0 0-252,0 0-432,0 0 193</inkml:trace>
          <inkml:trace contextRef="#ctx0" brushRef="#br0" timeOffset="8012.2546">1090 4819 100,'-11'4'250,"11"-4"-10,0 0-8,0 0-7,-8 3-10,8-3-8,0 0-15,0 0-8,0 0-18,0 0-11,0 0-5,0 0-10,0 0-3,35-1-9,-10-3-7,1-2-8,13-4-14,4-2-5,7 3-12,2-4-12,-1 2 0,-1 0-10,2-2-8,-4 4-3,0 0-7,-5 5-5,-6-1-11,-10 2-8,-4 2-15,-6 1-15,-2 0-13,-5 1-11,-10-1-21,20 2-13,-15 0-20,-5-2-16,6 8-24,-6-8-20,0 0-21,0 0-26,0 0-47,-13 16-152,13-16-427,-15-2 190</inkml:trace>
          <inkml:trace contextRef="#ctx0" brushRef="#br0" timeOffset="8328.4057">1446 4475 186,'0'0'230,"-5"-7"-6,5 7-13,0 0-5,0 0-12,-4-7-11,4 7-15,0 0-13,0 0-17,0 0-12,0 0-16,0 0 2,0 0 3,0 0-1,0 0 0,7 37-4,1-13-1,0 0 1,5 7 3,-1 8-5,0-4-6,-1 5-6,1 1-10,-2 1-7,2-1-3,-2-1-12,-3-2-5,1-3-3,1-2-6,-2 1-3,-4-8-10,2-3-8,1 3 10,-1-3-11,-5-8 3,2 0-12,-1-2-13,2 0-8,-2 0-9,1-5-22,-2-8-25,0 13-18,0-13-27,5 8-31,-5-8-34,0 0-26,0 0-26,20-6-30,-9-2-216,1 1-503,8-11 223</inkml:trace>
        </inkml:traceGroup>
        <inkml:traceGroup>
          <inkml:annotationXML>
            <emma:emma xmlns:emma="http://www.w3.org/2003/04/emma" version="1.0">
              <emma:interpretation id="{A8146032-B0C4-417C-BF15-ACD18B0C75ED}" emma:medium="tactile" emma:mode="ink">
                <msink:context xmlns:msink="http://schemas.microsoft.com/ink/2010/main" type="inkWord" rotatedBoundingBox="7483,6386 8288,6349 8310,6805 7505,6843"/>
              </emma:interpretation>
              <emma:one-of disjunction-type="recognition" id="oneOf9">
                <emma:interpretation id="interp45" emma:lang="en-US" emma:confidence="0.5">
                  <emma:literal>#</emma:literal>
                </emma:interpretation>
                <emma:interpretation id="interp46" emma:lang="en-US" emma:confidence="0">
                  <emma:literal>,</emma:literal>
                </emma:interpretation>
                <emma:interpretation id="interp47" emma:lang="en-US" emma:confidence="0">
                  <emma:literal>B</emma:literal>
                </emma:interpretation>
                <emma:interpretation id="interp48" emma:lang="en-US" emma:confidence="0">
                  <emma:literal>.</emma:literal>
                </emma:interpretation>
                <emma:interpretation id="interp49" emma:lang="en-US" emma:confidence="0">
                  <emma:literal>&amp;</emma:literal>
                </emma:interpretation>
              </emma:one-of>
            </emma:emma>
          </inkml:annotationXML>
          <inkml:trace contextRef="#ctx0" brushRef="#br0" timeOffset="42788.034">4760 4957 117,'-18'4'184,"5"4"-7,1-4-9,6-2-1,-4 1-14,10-3-6,0 0-6,0 0 0,0 0-2,0 0-4,0 0-6,31 0-6,-10-5-7,7 0-6,-2 0-11,14-4-6,2-1-9,0-2-10,-2 5-9,5-6-4,-2 4-5,1-4-3,2 1-11,-4 4-2,-2-3-10,-4 2-7,-6 4-11,-5 1-8,1-3-13,-4 0-6,-4 5-12,-2 0-18,-8 0-5,2-2-15,-10 4-5,18 0-11,-13-6-3,-5 6-6,0 0-7,0 0-7,0 0-10,0 0-13,0 0-22,0 0-144,0 0-318,0 0 142</inkml:trace>
          <inkml:trace contextRef="#ctx0" brushRef="#br0" timeOffset="42533.2023">4847 4829 28,'0'0'155,"-12"-2"-7,12 2-2,0 0-9,-21-2-8,21 2 0,-13-2-3,5-4-3,8 6-6,-15-2-3,15 2-6,-10-5 8,10 5-8,-11-3-10,11 3-6,0 0-10,-10-2 1,10 2-11,0 0 2,0 0-7,0 0-1,-12-4-9,12 4 0,0 0-8,0 0-3,0 0-6,0 0 2,0 0-5,0 0 6,0 0 2,0 0 3,0 0-1,0 0 1,43-9-6,-20 7-2,5-3-6,-4 1-3,15 1-2,0-5-3,-2 0-6,2 2 0,0 0-2,-3 1-2,1-4 0,2 0-4,-12 4 1,-2 1 0,2 1-6,-9 2-8,0-3-5,-3 2 0,-2 0-11,1 1-6,-2 1-10,-12 0-11,13-3-13,-13 3-8,15 0-17,-15 0-4,0 0-8,0 0-13,0 0-10,0 0-3,0 0-2,0 0-6,0 0 1,0 0 2,-33 14-13,26-12-24,-4 2-97,-2 1-282,-2 0 125</inkml:trace>
          <inkml:trace contextRef="#ctx0" brushRef="#br0" timeOffset="43111.4258">5043 4623 191,'0'0'188,"-20"-2"-7,20 2-5,-16-2-9,7 0-10,9 2-11,0 0-15,-16-1-13,16 1-11,0 0-11,0 0-4,0 0-7,0 0-6,0 0 3,0 0-1,0 0-4,0 0-4,43 1-6,-25 3-7,3 2-3,3-2-1,-6-2-3,7 2-3,2 2-4,-2-2-1,1 4-5,-4-4-2,2 3-8,2 1-1,2-1-5,-7 3 2,1-2-8,2-2-1,-3-1 0,0 3 2,-9-2-7,3 2 1,-3 1-4,-5-2 2,-2-1-4,5 6-2,-5-3 0,2 5 2,-4-3 0,3 0-4,-6 4 1,0 0 3,-10 1-6,7 0-7,-8 5-18,-4-3-20,-1 4-26,-2-1-34,0-1-28,0 2-47,-3 4-230,-1-11-443,7 4 197</inkml:trace>
        </inkml:traceGroup>
        <inkml:traceGroup>
          <inkml:annotationXML>
            <emma:emma xmlns:emma="http://www.w3.org/2003/04/emma" version="1.0">
              <emma:interpretation id="{25B05C3D-787A-4DE0-9AE1-9A85757F3BED}" emma:medium="tactile" emma:mode="ink">
                <msink:context xmlns:msink="http://schemas.microsoft.com/ink/2010/main" type="inkWord" rotatedBoundingBox="8962,6080 12440,5918 12474,6643 8996,6805">
                  <msink:destinationLink direction="with" ref="{E9D0002F-CCD5-47DB-A929-E310333B5B76}"/>
                </msink:context>
              </emma:interpretation>
              <emma:one-of disjunction-type="recognition" id="oneOf10">
                <emma:interpretation id="interp50" emma:lang="en-US" emma:confidence="0.5">
                  <emma:literal>at</emma:literal>
                </emma:interpretation>
                <emma:interpretation id="interp51" emma:lang="en-US" emma:confidence="0">
                  <emma:literal>ate</emma:literal>
                </emma:interpretation>
                <emma:interpretation id="interp52" emma:lang="en-US" emma:confidence="0">
                  <emma:literal>ATI</emma:literal>
                </emma:interpretation>
                <emma:interpretation id="interp53" emma:lang="en-US" emma:confidence="0">
                  <emma:literal>AH</emma:literal>
                </emma:interpretation>
                <emma:interpretation id="interp54" emma:lang="en-US" emma:confidence="0">
                  <emma:literal>art</emma:literal>
                </emma:interpretation>
              </emma:one-of>
            </emma:emma>
          </inkml:annotationXML>
          <inkml:trace contextRef="#ctx0" brushRef="#br0" timeOffset="49257.0602">8521 4354 34,'1'-15'205,"-1"2"-10,0 5-8,0 8-19,-8-19-12,1 12-12,-3 0-11,-4 1-7,-4 2-4,-1 4-8,-1 2-1,-8 0-2,2-1 0,-3 4-8,2 2-6,1 4-7,-10 4-8,5 3-8,9-2-6,0 10-10,-1 1-2,3 6-10,7-3 2,1 5-6,3-4-7,6-5 0,-1 1-4,1 7-3,6-10-2,4 0-6,4-6-1,-4-3-2,6-2 3,2-4-7,-1-1-1,5 0 5,2-6-3,6-3 1,-2-4-5,11-4-2,-10-2-4,6-5-1,0-3-3,-2 1-2,-10 0-4,3 4 8,-5-1-1,-3-5-1,0 4 0,-3-4-2,-6 2 0,0 0-1,-3-3 6,-2 5-3,-2-6 3,-1 2 0,-2 0 2,-1 6 0,1 0 5,-6 3 4,4-4 3,-1 7 4,-1-2 8,2 3-1,1 0 1,5 7-7,-10-3-4,10 3-2,0 0-6,0 0 4,0 0 0,-14 16-5,14-6 3,0 3 2,4 1-1,2 1-2,1 4 0,1 3-1,3 0-2,2-2-4,1 1-10,-3-3-8,1 2-17,2-2-20,2 0-20,-7-4-17,2-1-28,1-1-15,1 4 2,0-4-22,0-3-20,-2-1-58,-4-5-132,4 2-391,0-5 174</inkml:trace>
          <inkml:trace contextRef="#ctx0" brushRef="#br0" timeOffset="49704.1029">8860 4437 150,'-11'-2'176,"11"2"-18,0 0-12,0 0-16,0 0-4,-12-2-15,12 2 4,0 0-5,0 0-4,0 0-3,0 0-4,0 0-4,0 0-9,0 0 1,0 0-10,0 0-4,-14 0-8,14 0-1,0 0-5,0 0-2,0 0-3,0 0 2,0 0-3,0 0-3,0 0-4,0 0-3,-11 5-5,11-5-1,0 0-2,0 0-1,0 0-3,0 0 2,-13 1 1,13-1-2,0 0-3,0 0 5,0 0-6,-12 4-3,12-4-5,0 0 11,0 0 0,0 0-2,0 0-4,0 0 3,0 0-1,0 0 1,0 0 1,0 0 8,0 0 3,0 0-3,0 0 2,0 0 3,0 0 0,43 5-5,-18-5-4,0-1-1,4-3-2,8-1-7,2 2 0,0-1 0,0-2-10,-4 3 7,-6-4-9,-4 7-6,-1-1-6,-6 1-9,-4 0-3,0 0-10,-4 0-14,1-3-8,-11 3-19,15 0-13,-15 0-13,11-2-19,-11 2-23,0 0-18,0 0-22,0 0-25,4-10-49,-4 10-130,0 0-407,-18-11 180</inkml:trace>
          <inkml:trace contextRef="#ctx0" brushRef="#br0" timeOffset="49941.2634">9070 4229 154,'0'0'216,"0"0"-17,-12-2-12,12 2-9,0 0-12,0 0-8,-16 12-7,15-4 1,-2 0-8,3 6-6,-2-2-7,2 3-4,0 5-6,4 0-6,-2 0-4,3 4-13,-1 0-9,0-3-8,2 2-7,1 0-9,2-4-8,-2 4-2,0-3-7,-1-3-14,-1 2-16,1-5-8,-1 1-21,-3 3-22,2-5-25,0 1-28,-1-6-24,-2 2-35,3-3-31,-4-7-67,5 9-127,-5-9-399,8 4 177</inkml:trace>
          <inkml:trace contextRef="#ctx0" brushRef="#br0" timeOffset="50237.2383">9606 4174 230,'0'0'248,"-9"-6"-15,9 6-16,-8-4-24,8 4-12,0 0-11,-15 8-19,15-8-2,-9 14-5,5-3-5,2 4-5,-3 0-4,7 7-7,-4 2 2,7-1-9,-1 7-6,1-4-9,-1 0-2,5 7-13,1-7-9,-5 0-7,3-2-2,-1 2-13,0-5-3,2 4-7,-1-4 2,-1 0-10,-3-5-6,-1-2-17,1 0-14,0-1-17,-1 0-23,-2-5-29,4 0-27,-5-8-28,0 13-36,0-13-34,0 0-64,-7 14-179,7-14-472,-10 1 209</inkml:trace>
          <inkml:trace contextRef="#ctx0" brushRef="#br0" timeOffset="48387.048">6510 4857 36,'0'0'135,"-6"-26"-3,6 26-15,0 0 6,-1-20-3,1 20-10,-6-12-2,6 12 1,-6-15-12,2 6-5,1 1-5,3 8-2,-8-19-9,5 5-5,-2 2-7,1 5-2,1-3-6,0 0-2,0-1-6,3 11 4,-9-13-4,3 5-4,0 0-8,-1 2 2,2-2-3,-3-1-7,1 2-5,0 1 3,-2 0-7,9 6 1,-15-10-7,7 6 0,8 4-3,-18-3 2,8 3-1,10 0 0,-18 7-5,7-1 3,-5 4 7,4 2 5,-3 6-3,3-4-3,0 4-1,-1 3-1,1 4-2,1 6-4,4-8 3,1 3 3,3 1-4,1-2-1,2 1 4,2-3-7,1-2 2,0-4-1,0 0-3,4-1 3,1-1-2,2-4 3,1 2 2,1-2 2,4-5-1,-1 0 2,3-3-4,0-4 2,6-4 0,2 0-8,-1-5 1,2 0 3,-5-1 0,2-2-1,1-1-2,-2-1 4,-2-1-8,1 0 4,-1-1 1,-12 2-2,6-1 2,-4-1-3,-1 3 5,-5-1-3,0-2 2,-3 1-1,1 2-6,-3 1 9,0-1-4,-3-1 5,-2 1 1,-1 1-1,2 1 2,-2 5-1,2-5 4,-1 4-3,-1 0 5,6 8 0,-7-12-4,7 12-2,-11-7 1,11 7-2,-8-1-2,8 1-6,0 0 6,0 0-2,0 0 2,-4 30 0,4-19-1,5 5-5,-1 0 6,5 5 1,0 1-1,4-2 0,-5 0 3,5 0-3,5 0-5,0-2-6,0-1-11,-3-3-14,2 6-16,2-8-13,0 3-19,1-4-20,1-2-15,-3-4 0,2-4-28,-2 2-43,-4-2-134,4-5-345,0-1 152</inkml:trace>
          <inkml:trace contextRef="#ctx0" brushRef="#br0" timeOffset="48615.7144">7244 4645 198,'0'0'211,"0"0"-13,0 0-17,0 0-4,0 0-14,0 0-6,0 0-9,0 0-7,14-3-12,-3 2-11,4 1-12,3-6-11,9 2-9,2-4-7,9 4-14,-1-4-17,-9 3-27,-3 0-24,1 2-22,-2-1-24,-6 1-22,-3 3-16,2 0-14,-3-1-30,-1 1-45,-13 0-104,0 0-303,12 0 134</inkml:trace>
          <inkml:trace contextRef="#ctx0" brushRef="#br0" timeOffset="48787.1993">7414 4745 126,'0'0'220,"-13"6"-20,13-6-17,0 0-9,-5 5-13,5-5-4,0 0-14,0 0-7,0 0-9,0 0-11,0 0-12,39-5-13,-23 3-7,9-5-8,0-1-23,-1 1-28,2-2-21,-3 1-32,4 3-31,3-1-32,-1-2-28,-1 1-53,-5 4-114,5-5-308,-3 1 136</inkml:trace>
        </inkml:traceGroup>
      </inkml:traceGroup>
    </inkml:traceGroup>
  </inkml:traceGroup>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9:04.37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D6431CB-89FD-41B4-A52E-D9EA4170BABA}" emma:medium="tactile" emma:mode="ink">
          <msink:context xmlns:msink="http://schemas.microsoft.com/ink/2010/main" type="inkDrawing" rotatedBoundingBox="18224,2947 20415,2838 20418,2900 18227,3010" semanticType="underline" shapeName="Other">
            <msink:sourceLink direction="with" ref="{296071A6-F1CA-4D72-8487-059231E0B19F}"/>
          </msink:context>
        </emma:interpretation>
      </emma:emma>
    </inkml:annotationXML>
    <inkml:trace contextRef="#ctx0" brushRef="#br0">54 134 138,'0'0'140,"-16"-2"3,16 2-13,-16-4-2,16 4-5,-11-3 1,11 3-8,0 0-7,0 0-5,-12 0-6,12 0-4,0 0-7,0 0-9,0 0-3,0 0-4,0 0-11,0 0-4,0 0-5,0 0 7,0 0-6,39 7 0,-16-7-1,2 2-2,4-1-4,13-2 0,10 2-8,2-2-3,20-3 4,2 4-3,2-2 9,3 2 1,-1-2-5,-2 0-6,3 0-1,2 0 0,-6 2-3,2-3-2,0-2-2,-3 2-1,-3 0-6,2-1 4,-1 3-3,-22-2 1,0 1-3,-2-2-3,1 3 1,-3-4-2,1 2-3,-5 3 1,0-7-2,-7-1 0,1 2-5,1 2 4,-12 3-2,-2-3 2,1-2-2,-3 3 3,-1-2-4,-3 1-1,-3 1 1,1 2-1,-5-5 0,-2 3-1,0-1-1,-2 1-2,-8 3-10,16-4-19,-10 2-23,-6 2-25,13-3-20,-13 3-35,8-6-34,-8 6-46,0 0-167,0 0-408,0 0 180</inkml:trace>
  </inkml:traceGroup>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8:00.24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86873A9-4E2C-4C39-84F4-0F303DB9A759}" emma:medium="tactile" emma:mode="ink">
          <msink:context xmlns:msink="http://schemas.microsoft.com/ink/2010/main" type="writingRegion" rotatedBoundingBox="12926,3733 13504,3733 13504,7421 12926,7421"/>
        </emma:interpretation>
      </emma:emma>
    </inkml:annotationXML>
    <inkml:traceGroup>
      <inkml:annotationXML>
        <emma:emma xmlns:emma="http://www.w3.org/2003/04/emma" version="1.0">
          <emma:interpretation id="{4600EF86-B7DD-4A16-AF2D-7C2EFEF39B27}" emma:medium="tactile" emma:mode="ink">
            <msink:context xmlns:msink="http://schemas.microsoft.com/ink/2010/main" type="paragraph" rotatedBoundingBox="12926,3733 13504,3733 13504,7421 12926,7421" alignmentLevel="1"/>
          </emma:interpretation>
        </emma:emma>
      </inkml:annotationXML>
      <inkml:traceGroup>
        <inkml:annotationXML>
          <emma:emma xmlns:emma="http://www.w3.org/2003/04/emma" version="1.0">
            <emma:interpretation id="{BAF1F808-8476-40F4-B0A7-A9A30F252BF1}" emma:medium="tactile" emma:mode="ink">
              <msink:context xmlns:msink="http://schemas.microsoft.com/ink/2010/main" type="line" rotatedBoundingBox="12926,3733 13504,3733 13504,7421 12926,7421"/>
            </emma:interpretation>
          </emma:emma>
        </inkml:annotationXML>
        <inkml:traceGroup>
          <inkml:annotationXML>
            <emma:emma xmlns:emma="http://www.w3.org/2003/04/emma" version="1.0">
              <emma:interpretation id="{0D5FA239-9B86-4838-831E-EC6033FC4CAC}" emma:medium="tactile" emma:mode="ink">
                <msink:context xmlns:msink="http://schemas.microsoft.com/ink/2010/main" type="inkWord" rotatedBoundingBox="12926,3733 13504,3733 13504,7421 12926,7421"/>
              </emma:interpretation>
            </emma:emma>
          </inkml:annotationXML>
          <inkml:trace contextRef="#ctx0" brushRef="#br0">25 4 3,'0'0'122,"0"0"5,0 0 5,-12 0-4,12 0-12,0 0-6,0 0 5,0 0-8,0 0-10,0 0-3,0 0-6,0 0-6,0 0-2,0 0-3,0 0-4,-13-5-5,13 5-9,0 0-6,0 0-5,0 0-2,0 0-7,0 0-6,0 0-2,0 0-4,28-8-6,-28 8 2,18 0-7,-18 0 1,23 5-6,-15-2-2,4 2 1,0 4 0,-1-1 3,-2 9-6,3-1-1,-5 9 2,2 7 3,-2 7 0,-5 0 6,-1 8-3,3 14 4,-2-14-1,-5 18-1,-7 1-5,4 0 0,4-5 4,-4 4 1,-1-6-6,2-11 2,-1 0-1,6 13 1,-1-16-2,1-1 3,1 5-1,3 11 1,-1-13-1,4 15-1,4-20 0,-1 2 0,4-3-3,0 0 4,0-2-1,4-1-2,4 1-4,-4-7 4,6 3 0,-5-3 2,6-2-5,-4-2 0,-2-6-6,2-7 9,2 3-3,-3-4-2,-4-4 3,0-2-11,-3-1 11,-2-1-4,-1-3 0,-3 1 4,-7-4-8,14 1 7,-14-1-1,9 0 1,-9 0-3,0 0-5,0 0 3,0 0-3,0 0 0,0 0 0,0 0 2,0 0 1,0 0-1,0 0-3,-30-9 4,30 9 1,-20 4 1,9 1-3,3 0 1,-3 4 6,0-1 0,4 6-5,0-1-8,0 3 10,3 7 4,1 0-3,-1 11 1,2 1 4,4 2-3,0-1 3,1 3-2,4 6 2,3 0-1,0 19-1,5-5 3,-4 4 0,-3-1 0,5 2 1,-6-3-2,4 0 2,-3 2-5,2-1 0,-4-17 3,1 19 2,-2-19-4,1-4 2,1 5 1,-2-2 1,-1 0-3,2-3 1,-2 4-3,0 1 6,0-2-5,-1-7 6,-1 4-4,-4-3 3,-1-2 2,2-2 3,-2-2 1,-5-6 4,1-1-3,-1 0 5,-2-3 3,2 0 1,-4 0 5,0-4 3,-2 3-1,2-5 0,-4 2-1,2-2-2,0-6 1,-1-1 0,1 0-10,2-4 8,-1 2-6,-1-4 1,3-1-4,11-2 0,-18-5-17,4-2-16,3 2-25,3-4-38,-2 0-50,3-3-65,1 0-80,-1-3-198,3 0-503,3-2 223</inkml:trace>
        </inkml:traceGroup>
      </inkml:traceGroup>
    </inkml:traceGroup>
  </inkml:traceGroup>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9:13.04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24A860F2-B167-4AD7-B6CA-046960B744F1}" emma:medium="tactile" emma:mode="ink">
          <msink:context xmlns:msink="http://schemas.microsoft.com/ink/2010/main" type="writingRegion" rotatedBoundingBox="14765,7259 20038,7259 20038,8855 14765,8855"/>
        </emma:interpretation>
      </emma:emma>
    </inkml:annotationXML>
    <inkml:traceGroup>
      <inkml:annotationXML>
        <emma:emma xmlns:emma="http://www.w3.org/2003/04/emma" version="1.0">
          <emma:interpretation id="{C40CFDF3-D7C0-4299-A83A-AF4CF83CF689}" emma:medium="tactile" emma:mode="ink">
            <msink:context xmlns:msink="http://schemas.microsoft.com/ink/2010/main" type="paragraph" rotatedBoundingBox="14765,7259 20038,7259 20038,8855 14765,8855" alignmentLevel="1"/>
          </emma:interpretation>
        </emma:emma>
      </inkml:annotationXML>
      <inkml:traceGroup>
        <inkml:annotationXML>
          <emma:emma xmlns:emma="http://www.w3.org/2003/04/emma" version="1.0">
            <emma:interpretation id="{FF9A9D5C-AF8F-4C17-9074-6C2B27A3DB0A}" emma:medium="tactile" emma:mode="ink">
              <msink:context xmlns:msink="http://schemas.microsoft.com/ink/2010/main" type="line" rotatedBoundingBox="14765,7259 20038,7259 20038,8855 14765,8855"/>
            </emma:interpretation>
          </emma:emma>
        </inkml:annotationXML>
        <inkml:traceGroup>
          <inkml:annotationXML>
            <emma:emma xmlns:emma="http://www.w3.org/2003/04/emma" version="1.0">
              <emma:interpretation id="{37AF852B-C42B-4B52-BE94-24EC5C004314}" emma:medium="tactile" emma:mode="ink">
                <msink:context xmlns:msink="http://schemas.microsoft.com/ink/2010/main" type="inkWord" rotatedBoundingBox="14765,7259 20038,7259 20038,8855 14765,8855"/>
              </emma:interpretation>
              <emma:one-of disjunction-type="recognition" id="oneOf0">
                <emma:interpretation id="interp0" emma:lang="en-US" emma:confidence="0.5">
                  <emma:literal>--</emma:literal>
                </emma:interpretation>
                <emma:interpretation id="interp1" emma:lang="en-US" emma:confidence="0.5">
                  <emma:literal>( --</emma:literal>
                </emma:interpretation>
                <emma:interpretation id="interp2" emma:lang="en-US" emma:confidence="0.5">
                  <emma:literal>- -</emma:literal>
                </emma:interpretation>
                <emma:interpretation id="interp3" emma:lang="en-US" emma:confidence="0">
                  <emma:literal>- _</emma:literal>
                </emma:interpretation>
                <emma:interpretation id="interp4" emma:lang="en-US" emma:confidence="0">
                  <emma:literal>- .</emma:literal>
                </emma:interpretation>
              </emma:one-of>
            </emma:emma>
          </inkml:annotationXML>
          <inkml:trace contextRef="#ctx0" brushRef="#br0">552 69 19,'5'-9'199,"-5"9"-4,1-15-10,-1 15-7,0-17-10,1 9-14,-1 8-14,-7-10-9,7 10-10,-11-8-9,11 8-3,-19-2-4,6 2-2,-2 4-5,-3 0-4,-6 8-1,-8 1-2,-2 5-2,2 3 2,-3 5-3,3 3-6,0 2-3,1 7-7,2 2 3,-10 13-1,3 2-7,9 2 1,5-11-3,1 16-5,3-2-5,4 2-2,3-2-2,6 3-5,3-20-1,2 5-5,3-4-2,7 3-7,1 0-3,1-3-1,7-2-6,-3 1-1,6-5 2,-1 1-3,9-7-9,-4-1-16,3-1-11,2-1-20,1-8-19,-3-1-27,2-3-26,-6-3-25,-2-6-17,2 0-14,0-3-32,2-1-65,-4-7-154,2 0-451,0-2 200</inkml:trace>
          <inkml:trace contextRef="#ctx0" brushRef="#br0" timeOffset="1180">1287 1596 183,'0'0'198,"0"0"-5,0 0-2,0 0-8,0 0-5,0 0-6,0 0-7,0 0-8,0 0-6,0 0-5,0 0-4,0 0-10,0 0-1,0 0-4,0 0-1,0 0-10,44-1 0,-27-1-3,1 0-6,10 0-7,12 1-1,-2-7-8,2 5-5,1-3-8,4 1-12,3-2-21,-2 2-2,2-1-4,5-1-8,-5 3-5,3-1-5,2 1-9,-4-1-20,-2 1-30,-3-1-37,-5 3-50,-8 0-56,-3-4-57,9 0-279,-12 2-560,0-2 249</inkml:trace>
          <inkml:trace contextRef="#ctx0" brushRef="#br0" timeOffset="1748">4321 1373 148,'0'0'268,"0"0"-8,0 0-10,0 0-9,0 0-9,0 0-7,0 0-11,0 0-12,0 0-14,0 0-15,0 0-21,0 0-12,0 0-4,0 0-19,0 0-8,19 0-11,-19 0-4,0 0-1,31-5-5,-13 5-3,5-7-5,8 4-13,-2-3-4,9-2 6,5 2-16,1 0-7,5-1-1,0 0-8,2 1-4,1-4-5,-1 2-20,17-3-24,-22 5-21,-1-3-27,2 0-35,-5 1-31,-3 0-43,-2 1-42,-1-3-50,-11 5-243,-4-1-549,-3 1 243</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28:15.84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C8075206-8D35-4486-9B99-ADFD15128956}" emma:medium="tactile" emma:mode="ink">
          <msink:context xmlns:msink="http://schemas.microsoft.com/ink/2010/main" type="inkDrawing" rotatedBoundingBox="2222,17711 6066,17472 6073,17580 2228,17819" shapeName="Other"/>
        </emma:interpretation>
      </emma:emma>
    </inkml:annotationXML>
    <inkml:trace contextRef="#ctx0" brushRef="#br0">25 217 78,'0'0'97,"0"0"-2,0 0-8,0 0-17,-15 1-2,15-1-5,0 0-8,0 0-7,-7 7 1,7-7-5,0 0-2,0 0-1,-5 14-7,5-14 6,0 0-12,0 0 5,0 11 4,0-11-4,0 0 0,0 0 1,0 0 5,5 11-2,-5-11 5,0 0 6,0 0 0,7 8-3,-7-8 2,0 0 4,11 5-2,-11-5 5,14 2-4,-14-2-3,18-1 0,-4 0 2,-2-3-6,5 4-1,5 0-2,2-2-1,3 2 8,1-2-7,1 0-4,10-1 2,2 3-5,-2 0-6,-2-1-1,4 1-9,-2-3-2,0 3 1,4 1 1,-2-1-3,2 0-3,-5 0-1,1 2 0,1-2 1,-1 1-3,-1 2 1,-1 1 0,1-6 5,-1 2-9,4-4 2,-13 3-2,13 1 2,-11-1 0,7-1-10,-8 0 7,16-5 3,-2 2-4,0 1 3,3 0-1,-1-4 2,2 6-7,-3-6 4,-1 4 2,1 0-2,-1 1-2,-2-4 2,-2 4 0,2-2-2,-4 2-1,2-2 2,-1 0-2,-1 3 1,-7-2 0,-1 0-2,0 1 3,2 2-2,-4-1 1,10-2 1,-8 4-3,7-1 1,-7 0 3,0-1-3,10 2 0,-10 0 0,2-4 2,-2 3-2,10-2 0,-1 2-4,2-3 7,0 2-1,-1-1-3,-1-1-3,0 4 5,0-1-1,-8 1-1,10-1-6,-1 1 6,-3 0 0,-8 0 0,1-3 3,9 3-2,-2 1-1,-6-1 0,-3-1 2,2 4 0,0-5-1,1 2 0,-7 2-2,5-4 1,-6 1-2,3 1 0,-1 0 1,-2 0 0,-4-3 1,-1 2 3,1 1 3,-1 0-7,6-7 4,-5 6-2,2-1 1,-5 1-2,3-2 6,6-4-2,-6 6-2,-1-2-3,5-4 6,-4 3-8,0 0 4,7-3 0,-7 4 0,0-3-7,6 2 7,0-1-3,-2 1 4,-4-1-4,0 0 2,-3 2 0,1 1 3,-2-4-1,1 6-2,-5-3 1,5 1-2,-15 2 3,14-3-2,-4 0-1,-10 3 2,15-3-1,-15 3 0,15-4 1,-15 4 1,15 0-3,-8-3 3,-7 3-1,14-2 6,-5-1 7,-9 3 2,0 0-1,15-2 9,-15 2 0,10-3 0,-10 3 6,11-2-1,-11 2 3,0 0-1,0 0-5,10-1-1,-10 1 1,0 0-5,0 0-6,0 0 1,0 0-22,0 0-36,0 0-41,0 0-46,0 0-51,0 0-224,0 0-438,0 0 195</inkml:trace>
  </inkml:traceGroup>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9:53.12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4ED18BA5-C926-4D59-9EFD-E3C259EA6A6B}" emma:medium="tactile" emma:mode="ink">
          <msink:context xmlns:msink="http://schemas.microsoft.com/ink/2010/main" type="writingRegion" rotatedBoundingBox="48,8244 10129,6946 11029,13930 947,15229"/>
        </emma:interpretation>
      </emma:emma>
    </inkml:annotationXML>
    <inkml:traceGroup>
      <inkml:annotationXML>
        <emma:emma xmlns:emma="http://www.w3.org/2003/04/emma" version="1.0">
          <emma:interpretation id="{1FF0463A-3607-4BFD-9336-50AAFD6E583D}" emma:medium="tactile" emma:mode="ink">
            <msink:context xmlns:msink="http://schemas.microsoft.com/ink/2010/main" type="paragraph" rotatedBoundingBox="1982,8047 3432,7807 3535,8426 2085,8665" alignmentLevel="3"/>
          </emma:interpretation>
        </emma:emma>
      </inkml:annotationXML>
      <inkml:traceGroup>
        <inkml:annotationXML>
          <emma:emma xmlns:emma="http://www.w3.org/2003/04/emma" version="1.0">
            <emma:interpretation id="{65FF944B-8D45-4246-9D06-101C6B7F2916}" emma:medium="tactile" emma:mode="ink">
              <msink:context xmlns:msink="http://schemas.microsoft.com/ink/2010/main" type="line" rotatedBoundingBox="1982,8047 3432,7807 3535,8426 2085,8665"/>
            </emma:interpretation>
          </emma:emma>
        </inkml:annotationXML>
        <inkml:traceGroup>
          <inkml:annotationXML>
            <emma:emma xmlns:emma="http://www.w3.org/2003/04/emma" version="1.0">
              <emma:interpretation id="{380928A4-7A4C-425F-B6E0-5D344A12853E}" emma:medium="tactile" emma:mode="ink">
                <msink:context xmlns:msink="http://schemas.microsoft.com/ink/2010/main" type="inkWord" rotatedBoundingBox="2005,8181 2569,8088 2625,8427 2061,8520"/>
              </emma:interpretation>
              <emma:one-of disjunction-type="recognition" id="oneOf0">
                <emma:interpretation id="interp0" emma:lang="en-US" emma:confidence="0.5">
                  <emma:literal>a</emma:literal>
                </emma:interpretation>
                <emma:interpretation id="interp1" emma:lang="en-US" emma:confidence="0">
                  <emma:literal>.</emma:literal>
                </emma:interpretation>
                <emma:interpretation id="interp2" emma:lang="en-US" emma:confidence="0">
                  <emma:literal>A</emma:literal>
                </emma:interpretation>
                <emma:interpretation id="interp3" emma:lang="en-US" emma:confidence="0">
                  <emma:literal>o</emma:literal>
                </emma:interpretation>
                <emma:interpretation id="interp4" emma:lang="en-US" emma:confidence="0">
                  <emma:literal>at</emma:literal>
                </emma:interpretation>
              </emma:one-of>
            </emma:emma>
          </inkml:annotationXML>
          <inkml:trace contextRef="#ctx0" brushRef="#br0">187-987 62,'3'-17'153,"-3"2"-2,3-1-13,-3-1-5,1-1 1,2 4-6,-3-3-8,1 6 4,-2-3-6,-2 0-7,0-1-8,-2 1-5,3 6-5,2-4-7,-5 0-6,-1 2-6,1-2-8,-2 6-8,-3-4-5,3 3-3,0 1-1,-1-4-2,-3 3-8,4 1-1,-4 1-6,-1 5-1,-2-3-5,-2 3-6,1 3 2,-1-3-6,1 3 0,-3 2-3,4 1-1,-3 3-2,3 2 13,-4 4-5,6-3 3,-4 6-3,2 2 0,3 2-6,-1-3 1,5 3-2,1 2-3,4 0-2,-1-3 0,3 1 0,4-4-4,0-5 0,3 1 2,-1-2 0,2 1-1,2-6-2,-1 1 0,4-1 2,2-4-1,-5-2 1,3-1-1,2-3 0,0-1 2,0-4-1,1 1-2,2-6-2,-1 4 1,1-7 3,-3 3-1,0 0 1,-1-3 1,-1 4-2,-2-1 1,3-5 0,-7 3-3,0 0 2,-2 3-1,1-2 0,-2 0 0,-3 2 0,1-3-1,0 1-1,1 2 2,-3 2-1,0 10 2,2-18-3,-2 18 1,2-10 0,-2 10-1,2-10-1,-2 10-2,0 0 0,0 0-2,0 0 1,0 0 1,0 0 2,0 0-3,0 0 2,14 28-2,-7-12 4,1-4 1,-1 3-2,-4 3-1,9 0 4,-2-4 0,4 4 0,-3-4 0,0-3 1,2 2-1,-1-1-2,-2 1-8,4-2-13,-4-2-14,2 1-21,-1-2-22,0-1-21,-1-3-25,1-1-58,-11-3-164,22-7-373,-9 3 165</inkml:trace>
        </inkml:traceGroup>
        <inkml:traceGroup>
          <inkml:annotationXML>
            <emma:emma xmlns:emma="http://www.w3.org/2003/04/emma" version="1.0">
              <emma:interpretation id="{9F8909EC-8D31-4D7A-A102-CB41E73A28E7}" emma:medium="tactile" emma:mode="ink">
                <msink:context xmlns:msink="http://schemas.microsoft.com/ink/2010/main" type="inkWord" rotatedBoundingBox="2812,7910 3432,7807 3535,8426 2915,8528"/>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M</emma:literal>
                </emma:interpretation>
                <emma:interpretation id="interp9" emma:lang="en-US" emma:confidence="0">
                  <emma:literal>:</emma:literal>
                </emma:interpretation>
              </emma:one-of>
            </emma:emma>
          </inkml:annotationXML>
          <inkml:trace contextRef="#ctx0" brushRef="#br0" timeOffset="442.2342">674-1189 105,'0'0'182,"0"0"-11,0 0-9,0 0-22,0 0-8,0 0-14,26-13-13,-10 8-13,-2-3-20,0 3-17,2-2-26,0 1-29,6-4-28,-3 1-56,-5 4-125,-1 0-226,-1-5 100</inkml:trace>
          <inkml:trace contextRef="#ctx0" brushRef="#br0" timeOffset="251.1592">677-1334 6,'-13'-4'206,"13"4"4,0 0-13,0 0-9,-7-4-16,7 4-14,0 0-14,0 0-15,0 0-13,0 0-9,0 0-11,18-21-8,-8 14-11,5-1-3,5-1-10,-3-1-8,-1 3-20,0 0-14,0 1-29,-2 0-19,-1 0-26,-2 5-19,-3-2-25,-8 3-41,15-2-157,-15 2-317,0 0 142</inkml:trace>
          <inkml:trace contextRef="#ctx0" brushRef="#br0" timeOffset="1201.9436">1207-1613 104,'0'0'109,"0"0"-4,0 0-9,0 0-6,0 0-15,0 0-5,0 0-6,0 0-16,0 0 8,0 0-12,0 0 4,0 0-2,0 0 4,0 0 1,0 0-1,0 0 7,0 0 4,0 0-4,0 0 5,0 0-3,0 0-3,0 0 4,0 0 4,0 0-2,0 0 4,0 0 1,0 0-2,0 0 2,0 0 3,0 0-2,0 0-1,0 0 1,0 0-5,0 0-2,0 0-3,0 0-5,0 0-7,0 0-3,0 0-6,0 0-1,0 0-9,0 0-2,0 0-4,0 0-2,0 0 0,0 0 0,8 30 3,-5-20-5,0 4 4,1 2 3,0 6 1,3 13 1,-4-9 2,1 11-5,1 0-4,2 4 6,0 0-14,-1-3 9,2-1-3,2-6 0,-4-5-1,-1-1-4,3-4-1,-3-1 1,-1 0-1,1-7 3,0 0-4,0-2-1,-2 1 0,1-6 0,-4-6-3,0 13 2,0-13-3,4 9 1,-4-9-1,2 9 2,-2-9-1,0 0-13,0 0-27,0 0-42,0 0-45,0 0-34,0 0-66,0 0-204,0 0-459,0 0 203</inkml:trace>
        </inkml:traceGroup>
      </inkml:traceGroup>
    </inkml:traceGroup>
    <inkml:traceGroup>
      <inkml:annotationXML>
        <emma:emma xmlns:emma="http://www.w3.org/2003/04/emma" version="1.0">
          <emma:interpretation id="{B36A77DA-4791-4086-8649-F8977223A853}" emma:medium="tactile" emma:mode="ink">
            <msink:context xmlns:msink="http://schemas.microsoft.com/ink/2010/main" type="paragraph" rotatedBoundingBox="389,9467 5074,8839 5245,10113 559,10740" alignmentLevel="1"/>
          </emma:interpretation>
        </emma:emma>
      </inkml:annotationXML>
      <inkml:traceGroup>
        <inkml:annotationXML>
          <emma:emma xmlns:emma="http://www.w3.org/2003/04/emma" version="1.0">
            <emma:interpretation id="{C0B5FEAA-ED0A-4649-BEE5-909B2D284F30}" emma:medium="tactile" emma:mode="ink">
              <msink:context xmlns:msink="http://schemas.microsoft.com/ink/2010/main" type="inkBullet" rotatedBoundingBox="502,10311 559,10303 564,10338 507,10346"/>
            </emma:interpretation>
            <emma:one-of disjunction-type="recognition" id="oneOf2">
              <emma:interpretation id="interp10" emma:lang="en-US" emma:confidence="0">
                <emma:literal>•</emma:literal>
              </emma:interpretation>
            </emma:one-of>
          </emma:emma>
        </inkml:annotationXML>
        <inkml:trace contextRef="#ctx0" brushRef="#br0" timeOffset="5635.4691">-1634 878 75,'0'0'114,"0"0"-4,0 0-14,0 0-4,0 0-8,0 0-7,0 0-4,0 0-11,0 0-2,0 0-6,0 0 0,0 0-16,0 0 1,0 0-10,0 0 0,0 0-6,0 0 5,0 0-6,0 0 3,0 0-4,0 0-7,2 9-1,-2-9 0,0 0 3,0 0-2,0 0-4,0 0-2,0 0 2,0 0 8,0 0-2,0 0 6,-11 8 3,11-8 1,0 0 2,-7 7 1,7-7-3,0 0-1,-10 5 0,10-5-4,0 0 3,-10 5-4,10-5 2,0 0 0,0 0-5,-8 3 4,8-3-8,0 0 6,0 0-5,0 0-1,0 0-2,0 0 6,0 0-3,0 0 2,0 0 10,-8 5-3,8-5-1,0 0 0,0 0-2,0 0 0,0 0-2,0 0-2,0 0 5,0 0-3,0 0 5,0 0-1,0 0 6,0 0-3,0 0 1,0 0 2,0 0-6,0 0-1,0 0-2,0 0-2,0 0-3,0 0-2,0 0 1,0 0-3,0 0-4,0 0-1,0 0 0,0 0 2,0 0-1,0 0 2,0 0-7,0 0 4,0 0-3,0 0 4,0 0-2,0 0-3,0 0 3,0 0-1,0 0-3,0 0 1,0 0 2,0 0 1,0 0 1,0 0-1,0 0 1,0 0-1,0 0 1,0 0 1,0 0-6,0 0 4,0 0-2,0 0 2,0 0 0,0 0-4,0 0 2,0 0 1,0 0-2,0 0 2,0 0-1,0 0-1,0 0 1,0 0 1,0 0-1,0 0-1,0 0 1,0 0-2,0 0 4,0 0-2,0 0 0,0 0-3,0 0 4,0 0-4,0 0 2,0 0 1,0 0-2,0 0 0,0 0 1,0 0 1,0 0-3,0 0 0,0 0 0,0 0 3,0 0-4,0 0 2,0 0-3,0 0 6,0 0-1,0 0-1,0 0-3,0 0 1,0 0 1,0 0-1,0 0-2,0 0 3,0 0 1,0 0-1,0 0 0,0 0 1,0 0 0,0 0-1,0 0 1,0 0-1,0 0-1,0 0 0,0 0 3,0 0-4,0 0 0,0 0 3,0 0 2,0 0-3,0 0-1,0 0-1,0 0 2,0 0-2,0 0 4,0 0 2,0 0-4,0 0 3,0 0-2,0 0 0,0 0 0,0 0 0,0 0 2,0 0 2,0 0-2,0 0 1,0 0 1,0 0 1,0 0 3,0 0 1,0 0-1,0 0-4,0 0 5,0 0 0,0 0-2,0 0 1,0 0-1,0 0 1,0 0-2,0 0 1,0 0-1,0 0 0,0 0 0,0 0 0,0 0-2,0 0 0,0 0 2,0 0-1,0 0-2,0 0-1,0 0 1,0 0-2,0 0 1,0 0-1,-2-21-1,2 21 0,0 0 4,0 0-5,0 0 0,0 0-2,0 0 3,0 0-3,0 0 2,0 0 0,0 0-1,0 0-1,0 0 3,0 0 0,0 0-5,0 0 1,0 0 4,0 0-1,0 0-1,0 0 1,0 0-1,0 0-1,0 0 1,0 0 1,0 0-3,0 0 3,0 0 3,0 0-3,0 0-2,0 0 2,0 0 1,0 0-4,0 0 1,0 0 2,0 0-1,0 0 0,0 0-1,0 0 0,0 0 2,0 0 1,0 0-1,0 0 0,0 0 0,0 0 2,0 0-4,0 0 2,0 0 2,0 0-4,0 0 4,0 0-4,0 0 1,0 0 2,0 0-1,0 0-2,0 0-2,0 0 1,0 0 5,0 0 2,0 0-5,0 0 2,0 0-4,0 0 0,0 0 1,0 0-3,0 0 4,0 0-1,0 0 5,0 0-6,0 0 2,0 0-2,0 0 2,0 0-1,0 0-2,0 0 2,0 0 1,0 0-1,0 0 0,0 0 2,0 0 2,0 0-2,0 0-3,0 0-1,0 0 1,0 0 0,0 0 3,0 0-2,0 0 0,0 0 0,0 0-4,0 0 0,0 0 0,0 0-1,0 0-1,0 0 2,0 0 3,0 0 2,0 0-7,0 0 3,0 0-1,0 0 2,0 0 0,0 0-2,0 0 0,0 0-1,0 0 4,0 0-5,0 0 2,0 0 2,0 0-1,0 0-1,0 0-2,0 0 2,0 0-2,0 0 5,0 0-1,0 0-3,0 0 4,0 0-2,0 0 3,0 0 0,0 0-3,0 0 3,0 0 0,0 0-1,0 0 7,0 0-6,0 0 1,0 0-1,0 0 2,0 0 0,0 0-1,0 0 0,0 0-1,0 0 5,0 0-3,0 0 0,0 0-2,0 0 1,0 0 1,0 0-3,0 0 3,0 0-2,0 0 2,0 0 5,0 0-9,0 0 5,0 0-4,0 0 1,0 0 1,0 0-2,0 0 1,0 0 6,0 0-5,0 0 1,0 0 0,0 0-2,0 0 1,0 0-1,0 0 2,0 0-1,0 0 0,0 0 0,0 0 0,0 0 1,0 0-3,0 0 2,0 0 0,0 0 1,0 0-2,0 0 1,0 0 1,0 0 1,0 0-2,0 0-1,0 0 5,0 0-4,0 0-2,0 0 0,0 0 3,0 0 1,0 0-2,0 0-1,0 0-1,0 0 3,0 0-1,0 0-2,0 0 4,0 0-2,0 0-2,0 0 4,0 0 2,0 0-4,0 0-1,0 0 2,0 0-3,0 0 1,0 0 1,0 0 1,0 0 0,0 0-1,0 0 0,0 0-1,0 0 4,0 0-1,0 0-2,0 0-1,0 0-2,0 0-2,0 0-2,0 0-1,0 0-8,0 0-4,0 0-14,0 0-16,0 0-29,0 0-34,0 0-59,0 0-130,0 0-328,0 0 147</inkml:trace>
      </inkml:traceGroup>
      <inkml:traceGroup>
        <inkml:annotationXML>
          <emma:emma xmlns:emma="http://www.w3.org/2003/04/emma" version="1.0">
            <emma:interpretation id="{29263697-9342-42F3-B0BA-4BE4B44312E1}" emma:medium="tactile" emma:mode="ink">
              <msink:context xmlns:msink="http://schemas.microsoft.com/ink/2010/main" type="line" rotatedBoundingBox="1463,9323 5074,8839 5245,10113 1633,10596"/>
            </emma:interpretation>
          </emma:emma>
        </inkml:annotationXML>
        <inkml:traceGroup>
          <inkml:annotationXML>
            <emma:emma xmlns:emma="http://www.w3.org/2003/04/emma" version="1.0">
              <emma:interpretation id="{07CEDE48-BCFF-4E04-BE1D-B913E8092739}" emma:medium="tactile" emma:mode="ink">
                <msink:context xmlns:msink="http://schemas.microsoft.com/ink/2010/main" type="inkWord" rotatedBoundingBox="1463,9323 5074,8839 5245,10113 1633,10596"/>
              </emma:interpretation>
              <emma:one-of disjunction-type="recognition" id="oneOf3">
                <emma:interpretation id="interp11" emma:lang="en-US" emma:confidence="0.5">
                  <emma:literal>Flatt</emma:literal>
                </emma:interpretation>
                <emma:interpretation id="interp12" emma:lang="en-US" emma:confidence="0.5">
                  <emma:literal>HCA X</emma:literal>
                </emma:interpretation>
                <emma:interpretation id="interp13" emma:lang="en-US" emma:confidence="0">
                  <emma:literal>#fat</emma:literal>
                </emma:interpretation>
                <emma:interpretation id="interp14" emma:lang="en-US" emma:confidence="0.5">
                  <emma:literal>fat +</emma:literal>
                </emma:interpretation>
                <emma:interpretation id="interp15" emma:lang="en-US" emma:confidence="0">
                  <emma:literal>HCA x</emma:literal>
                </emma:interpretation>
              </emma:one-of>
            </emma:emma>
          </inkml:annotationXML>
          <inkml:trace contextRef="#ctx0" brushRef="#br0" timeOffset="-2442.8544">527 442 55,'7'-11'193,"2"0"-33,-2-1-8,0-1-1,0-1-10,-1-1 0,-1-1-10,-1-1-8,-1 1-11,1-6-5,2 0-7,-5 0-8,-1 7-4,2-9-1,-4 2-9,-3 2 1,-1 4-5,1 0-6,-4-3-4,0 3-3,-1-1-5,-5-1-7,2 6 2,-1 1-7,-5-2-4,-1 1-5,-2 4 0,-3 2 2,1 1-2,-1 4 0,-3 1-4,1 2-5,-1 4 2,4 2-7,-11 3-3,9 0-1,-6 5-3,3 4 12,8-1-1,-3 9-5,2 2 3,8-7-6,-3 9 2,2 2-3,2 2 2,8-3-5,-2 5-1,1-1 0,8-1 1,3-3-2,4 3 3,0-14-7,8 12 6,0-3-4,5-5 0,-2-6-3,-2-5-1,2-1-3,3 0-5,0-6 7,4-2-1,-1-4-1,-1-4-7,4-1 2,8-8 0,-14 4-3,0-8 1,3 4 0,2-13 4,-3 0-5,-7 6 1,4-9 0,-8 4 2,-1 0 0,1-9 1,-3 1-2,-3-4 5,-4 1-3,0 0-5,-1 0 6,-6 0-1,-1 8-7,0-1 9,0 3-3,-2-1 5,-1 4-3,2 6 11,-1 3-1,1 0 7,-1-2-5,3 9 4,-2-2-6,5 7 0,-9-7-2,9 7 4,0 0-7,0 0 4,-9 22 2,6-7 0,3 6-2,3 4 0,-1-2 0,5 11 1,4-1-3,-1-8 2,4 4-5,-3 4 7,-1-8-3,5-4 2,-1 4-4,4 4-7,-1-7-15,-2-1-20,3-1-16,0-2-30,-4-2-38,4 0-39,-2-7-51,-7 2-219,7-5-464,-7-3 206</inkml:trace>
          <inkml:trace contextRef="#ctx0" brushRef="#br0" timeOffset="-2062.877">1180 229 84,'0'0'170,"0"0"-11,0 0-9,-12-1-1,12 1-5,0 0-1,0 0 4,-17 1-3,17-1 4,0 0-2,-11 0-5,11 0-2,0 0-8,0 0-6,0 0-7,0 0-5,0 0-9,0 0-11,0 0-5,0 0-10,0 0 4,0 0-15,42-8-5,-24 6-3,8-3-10,16-1-2,-3-2-3,7 1-4,-2-2-5,5 1-4,-2-3-2,5 0-2,-5 0-4,6 3 1,-7 0-4,1 0-3,-8 1-3,-10 3-22,0-1-12,-4-1-14,-6 0-16,-3 2-21,-3 0-19,-2 0-18,-4 3-35,-7 1-21,11-10-28,-11 10-41,0-8-146,0 8-410,0 0 181</inkml:trace>
          <inkml:trace contextRef="#ctx0" brushRef="#br0" timeOffset="-1824.9443">1520-172 118,'0'0'234,"-11"-3"-22,11 3-20,-12-3-19,12 3-15,0 0 2,-1 22 8,-2-7-7,9 6-12,-1 5-8,2 7-5,2 3-12,0 1-8,4 5-5,-1-1-7,4 0-13,-2 0-3,0-3-14,-2 5-8,1-3-5,-1-1-3,-2 0-6,1-5-12,-1-1-15,1-7-20,-3 0-21,1-4-33,-2 4-46,-2-1-42,-2-1-52,2-1-234,0-10-456,0-1 202</inkml:trace>
          <inkml:trace contextRef="#ctx0" brushRef="#br0" timeOffset="-1539.4743">2228 202 197,'0'0'309,"-14"-6"-19,14 6-22,-10-3-29,10 3-20,-6-6-19,6 6-21,0 0-16,0 0-17,26-10-15,0 3-8,-1 2-17,13-4-3,2-2-16,6 2-7,0-1-6,7-1-9,15-1-5,-22 2-11,4 0-4,-2 2-14,0 1-23,-8-1-20,-2 2-30,-11 5-27,-2 0-18,-1-3-29,-7 2-19,-8 1-19,3-1-16,-4-2-12,-8 4-35,0 0-115,7-5-358,-7 5 158</inkml:trace>
          <inkml:trace contextRef="#ctx0" brushRef="#br0" timeOffset="-1289.6646">2499-251 173,'0'0'212,"0"0"-11,0 0-13,-14 16 0,15-1-4,1 1-1,-1 5-12,8 12-1,-3 1-7,1 3-3,-1 4-6,8 6-4,-4 0-12,-1 14-9,4-14-11,2 15-15,-1-17-13,-3-1-6,0 0-11,-4 1 0,6 0-9,-6-5-9,4-4-8,-3-1-15,1 2-16,3-5-20,-6-7-31,-1-3-43,-3-7-48,2 1-42,0-8-57,-4 0-223,0-8-484,0 11 214</inkml:trace>
          <inkml:trace contextRef="#ctx0" brushRef="#br0" timeOffset="2595.0144">-613 768 104,'0'0'174,"0"0"-6,0 0-7,0 0-10,0 0-3,0 0-13,0 0-8,42-6-4,-27 2-13,9-2-4,1-6-17,0 5-5,11-5-10,0-4-6,1 0-9,-4 0-12,-1 1-24,-8 5-22,-1 2-35,-7 0-26,0 1-26,-3 1-30,-5 3-160,-2-2-299,-6 5 132</inkml:trace>
          <inkml:trace contextRef="#ctx0" brushRef="#br0" timeOffset="2356.1697">-250 423 8,'0'0'68,"-16"1"-4,16-1-5,-18 2-3,9 0-5,9-2 4,-21 3-7,13 0-6,-3-2 2,0 2-2,11-3-5,-20 4 0,11 0 0,-3-1 0,3 0-5,9-3-2,-21 8-1,8-4 5,2-1 1,4 1 3,-4 0 5,0 0 3,3 0 5,-5 0-5,5 2 9,-2 0-3,-2-4 8,5 2 7,-5-2 1,12-2 1,-12 6-4,12-6 1,-13 4-4,13-4-2,0 0-2,-5 6-3,5-6-3,0 0-5,0 0 0,0 0-6,0 0-2,0 0-1,0 0-5,42-10-2,-27 6-2,3 0 1,-1 0-7,6-4-4,-2 4-3,3-2-1,-6 2 0,0 0-7,-4 2-12,3 0-8,-8 0-15,5 0-9,-14 2-15,13 4-10,-13-4-14,8 2-16,-8-2-19,0 0-27,0 0-145,0 0-304,0 0 136</inkml:trace>
          <inkml:trace contextRef="#ctx0" brushRef="#br0" timeOffset="6433.8068">-314 435 9,'3'-7'129,"-3"7"-10,0 0-5,0 0-16,2-16-6,-2 16-3,1-8 1,-1 8-1,0 0-6,0 0-2,3-14-4,-3 14-1,0 0 0,0 0-4,-3-12 0,3 12-1,0 0-2,0 0-7,0 0 0,0-14-2,0 14-1,0 0 0,0 0-5,0 0-7,0 0 4,0 0-6,0 0-1,0 0-5,0 0-3,0 0-6,-3-9 0,3 9-6,0 0 0,0 0-4,0 0 0,0 0 0,0 0 0,0 0 2,0 0 3,-5 27 6,3-12 6,2 2 0,-4 7 2,-1 2-1,-1 9-1,-1 7-1,0-2 0,1 4 4,-2 0-6,0-2-4,6 3-4,-5-5-3,6 3 1,-5-5-5,2-3 10,4-2-1,0-6-9,0-3-7,6-3-15,-5-6-14,2-1-23,-2-1-34,4-3-23,-3-4-37,5-1-39,-7-5-227,11 3-432,-11-3 191</inkml:trace>
          <inkml:trace contextRef="#ctx0" brushRef="#br0" timeOffset="3082.6785">481-32 74,'-5'-11'80,"0"-3"-9,2 0-6,-5 2-5,-1-2-11,2 0-5,-2 2-1,-4 1-3,1-1 2,2 1-10,-5 1 1,-5-3-4,1 3-2,-5-1-3,3 4 13,-2 1-19,-2 1 8,-3 2-8,1 0-3,2 5 3,-4 2-6,3-1-14,-4 2 19,-3 8-15,5-1 2,-5 0 1,-2 6-2,6 1 0,-2 2-2,2 2 4,3 3 0,-2 0-3,4 1 5,2 4-11,0 2 4,1 0 1,1 3 2,2-2 3,2 3-1,-1 1 4,7-3-1,-1 4 2,3-1-9,2 1 2,3-2 3,2 3-1,5-1 6,3-5-4,1 1-5,3 1 1,3-3 4,3 1-6,4-4 5,3-1-3,1-3 2,0 0-2,2-2-5,1 1-5,7-7 2,1 4-9,-4-3 3,4-1-3,-1-2-24,0-5-4,1 0-26,-3-4-68,-2-3-145,-2-1 65</inkml:trace>
          <inkml:trace contextRef="#ctx0" brushRef="#br0" timeOffset="3331.5979">749 133 32,'-17'-21'152,"1"2"-19,-2 1-6,-5 3-8,3 0-8,-8 2-7,3 1-4,0 1-4,0 2-11,-2 3-5,-1 0-8,2 3-8,-1 1-10,0 2-14,2 0-13,0 2-16,2 1-28,0 2-21,5 0-24,-5 1-32,1 1-106,-2 4-215,11-3 95</inkml:trace>
        </inkml:traceGroup>
      </inkml:traceGroup>
    </inkml:traceGroup>
    <inkml:traceGroup>
      <inkml:annotationXML>
        <emma:emma xmlns:emma="http://www.w3.org/2003/04/emma" version="1.0">
          <emma:interpretation id="{9DECE37D-84A9-439F-8C57-4B9B4D49EA83}" emma:medium="tactile" emma:mode="ink">
            <msink:context xmlns:msink="http://schemas.microsoft.com/ink/2010/main" type="paragraph" rotatedBoundingBox="3329,9986 3923,11796 2965,12111 2371,10301" alignmentLevel="4"/>
          </emma:interpretation>
        </emma:emma>
      </inkml:annotationXML>
      <inkml:traceGroup>
        <inkml:annotationXML>
          <emma:emma xmlns:emma="http://www.w3.org/2003/04/emma" version="1.0">
            <emma:interpretation id="{0C69A4C3-2302-4462-994B-45BBC3626954}" emma:medium="tactile" emma:mode="ink">
              <msink:context xmlns:msink="http://schemas.microsoft.com/ink/2010/main" type="line" rotatedBoundingBox="3329,9986 3923,11796 2965,12111 2371,10301"/>
            </emma:interpretation>
          </emma:emma>
        </inkml:annotationXML>
        <inkml:traceGroup>
          <inkml:annotationXML>
            <emma:emma xmlns:emma="http://www.w3.org/2003/04/emma" version="1.0">
              <emma:interpretation id="{78114946-2279-4A8F-84A9-7BE13937107F}" emma:medium="tactile" emma:mode="ink">
                <msink:context xmlns:msink="http://schemas.microsoft.com/ink/2010/main" type="inkWord" rotatedBoundingBox="3329,9986 3923,11796 2965,12111 2371,10301"/>
              </emma:interpretation>
              <emma:one-of disjunction-type="recognition" id="oneOf4">
                <emma:interpretation id="interp16" emma:lang="en-US" emma:confidence="0.5">
                  <emma:literal>A</emma:literal>
                </emma:interpretation>
                <emma:interpretation id="interp17" emma:lang="en-US" emma:confidence="0">
                  <emma:literal>N</emma:literal>
                </emma:interpretation>
                <emma:interpretation id="interp18" emma:lang="en-US" emma:confidence="0">
                  <emma:literal>.</emma:literal>
                </emma:interpretation>
                <emma:interpretation id="interp19" emma:lang="en-US" emma:confidence="0">
                  <emma:literal>!</emma:literal>
                </emma:interpretation>
                <emma:interpretation id="interp20" emma:lang="en-US" emma:confidence="0">
                  <emma:literal>x</emma:literal>
                </emma:interpretation>
              </emma:one-of>
            </emma:emma>
          </inkml:annotationXML>
          <inkml:trace contextRef="#ctx0" brushRef="#br0" timeOffset="10452.0487">719 2270 1,'-12'5'196,"12"-5"-2,-7 3-4,7-3-7,0 0 0,0 0-7,0 0-10,0 0-6,0 0-16,0 0-7,0 0-12,0 0-11,0 0-10,41-5-8,-23 2-8,-1-1-7,8-2-4,2 0-5,10-4 2,0 1-8,2 3-4,0-2-2,3 0-6,-2-1-5,3 2-4,-1 0-6,0-1-5,1 1 0,-2 4-6,-2-5-2,2 1 1,-1 2-3,0 2-5,-12 0-2,1-1-4,-2 1-1,1 2-5,-6-1-3,-4 0-8,-1 0-7,-5 2-11,-1-1-20,-11 1-16,13 0-20,-13 0-16,0 0-20,14 1-18,-14-1-35,0 0-32,0 0-178,0 0-409,0 0 182</inkml:trace>
          <inkml:trace contextRef="#ctx0" brushRef="#br0" timeOffset="10780.9862">750 2535 45,'-6'5'199,"6"-5"-17,-9 8-16,9-8-3,-5 8-4,5-8-9,0 0-4,0 0-11,0 0-7,29 8-10,-15-11-7,5 2-11,6-6-2,4 3-8,9-1-8,1-5-3,3-2-1,1 6-8,0-2 1,1-4-1,0 6-6,-5-4-1,2 5 3,7-3-6,-5 0 2,-3 1-8,-4 0 0,3-1-6,-3 0-5,-11 4-6,0 2 3,-7-2-8,1 1-1,0 2-8,-4-5 0,-2 4-2,-3 0-2,-1 0-12,-9 2-11,14-1-9,-14 1-13,10-1-15,-10 1-17,0 0-28,0 0-31,0 0-28,0 0-25,0 0-25,0 0-35,-31-14-121,22 8-380,-1-2 170</inkml:trace>
          <inkml:trace contextRef="#ctx0" brushRef="#br0" timeOffset="11495.7407">438 798 52,'0'0'98,"0"0"-13,0 0 0,0 0-17,0 0-3,0 0-6,0 0-6,0 0-4,0 0-1,0 0-2,0 0-7,0 0-1,0 0-11,-6 10-12,6-10-23,0 0-56,0 0-63,0 0-135,0 0 60</inkml:trace>
          <inkml:trace contextRef="#ctx0" brushRef="#br0" timeOffset="10062.1614">941 1212 14,'0'0'70,"0"0"-5,0 0-1,0 0-7,0 0 1,0 0-4,0 0-7,0 0 0,0 0-6,0 0-1,0 0 2,0 0-3,0 0-5,0 0 3,0 0-4,0 0 2,0 0 0,0 0 11,0 0-7,0 0-5,0 0-3,0 0 8,0 0-5,0 0 3,0 0-7,0 0 2,0 0-1,0 0-3,0 0-1,0 0 3,0 0-9,0 0 11,0 0-12,6 14 5,-6-14 0,0 0-2,0 0 2,0 0 5,0 0 0,0 0-6,0 0 5,0 0-6,0 0-3,0 0 5,0 0-3,0 0 0,0 0-4,0 0 3,0 0-1,0 0 0,0 0-3,0 0 3,0 0-4,0 0 1,0 0 0,0 0-1,11-12 3,-11 12-4,0 0-1,0 0 2,0 0 1,0 0 1,0 0-3,0 0-1,7-6-3,-7 6 1,0 0-4,0 0 4,0 0 1,0 0-2,0 0-1,0 0-1,0 0 3,0 0-1,0 0-2,0 0 0,0 0-2,0 0 2,14 9-2,-14-9 6,0 0 0,7 5 3,-7-5 0,8 8-3,-8-8 2,3 8-3,1-1 0,-4-7 5,5 11 3,-5-11-4,2 15 1,-1-7-4,-1-8 3,0 15-3,0-15 4,-1 17-2,1-8-2,-4 3 4,1-6-1,-3 2 0,1 4-1,-1-4 0,-2 1-1,-1-2 3,-3 2-4,2-1 1,-2 1 2,-1-3-3,1 2 2,-1-3-4,2 0 3,1-4-1,1 3 3,9-4 4,-19 3-3,19-3-2,-16-3 3,16 3-2,-13-5-3,13 5 0,-12-7-5,12 7 3,-4-11 0,1 3-3,3 8-4,-4-16 1,4 7 3,0 9-4,7-21 1,-3 13-2,3-3-2,2 0 0,4 1 1,-5 1 0,2-1 2,0 0-3,2 4 1,1-3-3,-1 5 3,1-1 1,1-1-3,-5 2-2,4 3 1,-2 0 0,0-1 2,-11 2-3,24 0 3,-14 3-2,2 0-1,3 2-1,-2 3 2,0-1-3,-1 3 3,-2-1 0,0 1 0,2 1 0,-1 0-2,-3 0 3,2 4-2,-3-4 1,2 6 1,-4-3 0,1-1 3,-5 3 2,2 2 1,-2-2 2,1 0-4,-4-1 1,1 2 3,-3-2 0,-2 4-1,-1 2 1,0-7 1,-4 9 4,3-9-4,-5 5-2,2-6 2,-4 5 0,2-6-2,-2 4-2,0-5 1,-2 4 4,0-7-3,3 3 1,-1-1 1,1-2-2,0 0-1,-1-1 2,0-2 1,-1-2-1,2-2-1,1 3 0,-4-2 1,4-4 1,1 2-1,12 0 3,-20-4 5,8-4-3,1 4 1,0-1 2,4-2-4,-3-1-1,4 2 7,1-2-8,-1-6 6,1 2-8,3 5 3,-2-4-1,4 11-3,1-22 1,2 11-3,0-1-2,3 0 0,-1 2 0,2-3 0,3 3-3,-2 0 0,3 0-2,-4 6 3,2-3 0,0 2-2,0-1-2,2 4 3,-11 2 0,18-2 6,-7 2-10,3 4 3,-3-1 1,2 2 0,-1 3 0,2 0 3,1 0-5,-2 3 1,-3 1 0,2-1 3,3 6-3,-5-5 2,1 0 1,0-2-2,0 5 0,2 6-1,-5-8 2,5 7-1,-3-8-3,-2 0 5,3 0-3,-4 0 3,1 1-2,-2-3 5,1-2-5,-2-1-3,2 2 3,-1-5 7,-6-4-3,11 8-1,-4-6 1,-7-2 0,13 2 0,-13-2-3,16-8 3,-9 5-1,4-5-3,-1-2 6,1 1-6,0 0 1,3-2 2,-3 0-2,-2-1 0,2 0 0,0-2 0,3-4-6,-3 7-7,0-2-7,-3 4-17,4-2-16,-7 2-24,1-1-28,2 3-28,-2-2-30,1 3-29,-2 0-50,-5 6-133,9-10-406,-1 5 180</inkml:trace>
        </inkml:traceGroup>
      </inkml:traceGroup>
    </inkml:traceGroup>
    <inkml:traceGroup>
      <inkml:annotationXML>
        <emma:emma xmlns:emma="http://www.w3.org/2003/04/emma" version="1.0">
          <emma:interpretation id="{45BAAF99-552F-4E8B-A48C-F385436742A5}" emma:medium="tactile" emma:mode="ink">
            <msink:context xmlns:msink="http://schemas.microsoft.com/ink/2010/main" type="paragraph" rotatedBoundingBox="1286,11945 5358,11769 5403,12807 1331,12983" alignmentLevel="2"/>
          </emma:interpretation>
        </emma:emma>
      </inkml:annotationXML>
      <inkml:traceGroup>
        <inkml:annotationXML>
          <emma:emma xmlns:emma="http://www.w3.org/2003/04/emma" version="1.0">
            <emma:interpretation id="{86B3226C-01A9-4EEB-8232-C1627D10FE99}" emma:medium="tactile" emma:mode="ink">
              <msink:context xmlns:msink="http://schemas.microsoft.com/ink/2010/main" type="line" rotatedBoundingBox="1286,11945 5358,11769 5403,12807 1331,12983"/>
            </emma:interpretation>
          </emma:emma>
        </inkml:annotationXML>
        <inkml:traceGroup>
          <inkml:annotationXML>
            <emma:emma xmlns:emma="http://www.w3.org/2003/04/emma" version="1.0">
              <emma:interpretation id="{302C4D3B-CDAC-4816-B8B0-D135838BB762}" emma:medium="tactile" emma:mode="ink">
                <msink:context xmlns:msink="http://schemas.microsoft.com/ink/2010/main" type="inkWord" rotatedBoundingBox="1286,11945 5358,11769 5403,12807 1331,12983"/>
              </emma:interpretation>
              <emma:one-of disjunction-type="recognition" id="oneOf5">
                <emma:interpretation id="interp21" emma:lang="en-US" emma:confidence="0.5">
                  <emma:literal>at</emma:literal>
                </emma:interpretation>
                <emma:interpretation id="interp22" emma:lang="en-US" emma:confidence="0">
                  <emma:literal>art</emma:literal>
                </emma:interpretation>
                <emma:interpretation id="interp23" emma:lang="en-US" emma:confidence="0">
                  <emma:literal>Oat</emma:literal>
                </emma:interpretation>
                <emma:interpretation id="interp24" emma:lang="en-US" emma:confidence="0">
                  <emma:literal>at☺</emma:literal>
                </emma:interpretation>
                <emma:interpretation id="interp25" emma:lang="en-US" emma:confidence="0">
                  <emma:literal>at☹</emma:literal>
                </emma:interpretation>
              </emma:one-of>
            </emma:emma>
          </inkml:annotationXML>
          <inkml:trace contextRef="#ctx0" brushRef="#br0" timeOffset="18263.0744">1162 3032 46,'3'-11'182,"-3"11"-2,0-15-8,3 8-6,-3 7-9,-3-17-7,6 9-11,-3 8-4,-4-21-5,4 12-8,0 9-8,-3-18-5,-1 8-10,-1-1-6,0 4-7,1-3-9,4 10-7,-17-14-8,6 11-3,-2-4-8,1 5-5,-3-2-5,-6 2-3,-2 2-5,-2 2-1,-2 2-8,3 4 5,-1-2-5,0 2-4,0 2-1,1 1-2,2 2-2,-2-1-2,6 3-1,0-1 11,7 0-4,-3 4 1,3 4-5,3-1 0,1 3-3,1-1 6,2 3-2,7-4 0,0 2-4,3-1 4,7-2-3,-1-1 0,7-1-1,0-5 0,5-2-2,-1 1 1,-5-9-5,7 1 4,1-3-6,0 2 1,-1-8-5,3 1-5,-7-4 2,4 0-3,0-2 0,-3-2-6,-1-2-1,0 0-1,-5-1-1,2 0-3,1-4 5,-4 2 5,-7 2-4,3-4 3,-4-3 2,-1 6 5,-1-5-1,-2-1 3,0 3-3,-3 1 0,-3 1 3,2 2 6,-5-3 1,5 3 1,-3 2 8,1 3-2,-3-3 11,2 5 2,4 7-6,-7-11 0,7 11-2,-4-7-5,4 7-5,0 0 2,0 0-2,0 0 1,0 0-9,0 0 7,0 0-4,-7 33 3,6-16-1,2-2 0,2 3 1,1 2-1,2 2 0,-1-8 1,-1 4-4,6 0 2,-2-2 2,6 2 1,-5-4-6,6 2 5,3-2-1,-5-4-2,0 0-5,4-2-10,1-2-21,7 2-16,0-1-13,-2-4-35,0 3-27,2-5-32,-1 0-32,0 1-54,-11-4-134,14 1-407,-1-2 180</inkml:trace>
          <inkml:trace contextRef="#ctx0" brushRef="#br0" timeOffset="18596.4523">1783 2930 108,'0'0'215,"0"0"2,-12-4-12,12 4-12,0 0-5,0 0-15,0 0-4,-8-3-17,8 3-10,0 0-9,0 0-3,0 0-5,0 0-7,0 0-7,0 0-5,0 0-7,38 0-11,-22 3-8,9-6-2,0 6-9,2-6-6,-2 2-10,3 2-5,0-4-3,1 3-3,1-2-5,-5 2-4,-1-2-12,1-2 8,0 1-18,-7-1-7,2 3-17,-5-1-16,0 2-18,-5-4-23,1 4-12,-11 0-17,18-2-17,-18 2-17,13-5-27,-13 5-31,9-4-41,-9 4-121,0 0-381,0 0 169</inkml:trace>
          <inkml:trace contextRef="#ctx0" brushRef="#br0" timeOffset="18854.2086">1980 2780 109,'0'0'185,"-7"-4"1,7 4-1,-7-7-4,7 7-3,0 0-4,-10-7-7,10 7-14,0 0-15,0 0-15,0 0-13,0 0-15,0 0-1,0 0-6,-8 17 6,8-17-6,3 22-7,0-8-4,-2 3 0,5 6 0,-4 0-9,3-1-3,0 1-5,1 2-9,-1-6 0,4 4-5,-2 2-4,-2-5-7,5 0 1,-2 1-6,-1-5-1,0-1-18,4 3-9,-1-1-15,-6-4-27,6-3-26,-3 2-28,0-2-28,0-2-32,0-3-38,2 0-226,-2 0-453,-7-5 202</inkml:trace>
          <inkml:trace contextRef="#ctx0" brushRef="#br0" timeOffset="19142.0791">2556 2908 14,'-8'-8'285,"8"8"-17,0 0-13,-3-9-20,3 9-14,0 0-18,0 0-8,12-13-12,-2 9-27,7-2-5,4-1-9,4 4-12,0-3-15,5 2-33,8-4-9,-1 6-5,5-3-8,-3 1-3,-1 2-11,2-4-8,-4 4-8,2-3-13,-10 4-14,1-3-23,-3 2-23,-8 1-31,0 2-20,0-2-24,-1-4-23,-4 5-17,-13 0-25,15-3-183,-15 3-397,10-1 175</inkml:trace>
          <inkml:trace contextRef="#ctx0" brushRef="#br0" timeOffset="19443.0961">2826 2569 225,'0'0'220,"0"0"-12,-10-5-11,10 5-17,0 0-17,0 0-9,-14 10-5,14-10-3,-4 12-7,4-1-9,0 4-3,0 1-9,0 6-3,4 4 1,-2 9-17,2 1-5,3 0-2,0 2-7,2-3-8,1-1-8,-3-1-5,4 1-7,0-2 4,0 0-6,-1-6-7,3 5-3,-2-6-4,-1 0-1,-2-2-2,2 1-6,-1-2-7,-2-6-18,3 3-16,-4-2-21,2-4-22,-4 1-31,3 0-36,-3 0-31,-2-6-43,-2-8-68,-2 14-160,2-14-454,-9 13 201</inkml:trace>
          <inkml:trace contextRef="#ctx0" brushRef="#br0" timeOffset="22871.1679">1079 3236 34,'0'0'138,"0"0"-14,0 0-3,0 0-20,0 0-7,0 0-6,0 0-3,0 0-17,0 0-1,0 0-8,0 0-2,0 0-10,0 0-2,-9 4-6,9-4-4,0 0-5,0 0-2,0 0-2,0 0 0,0 0-9,0 0 4,0 0-9,0 0-14,0 0-18,0 0-15,0 0-39,0 0-132,0 0-222,0 0 99</inkml:trace>
          <inkml:trace contextRef="#ctx0" brushRef="#br0" timeOffset="24097.1791">970 2707 73,'-18'3'86,"8"-3"-3,10 0-7,-19 2-3,8 0-11,-3 2-4,0-1-4,3 0-10,-2 2 2,-1 2-14,-1-6 4,0 5-14,0-2 7,1 3-4,0-3-5,1-3 4,-1 5-6,0 2 0,2-2 2,4 0 1,-4 0 2,3 0 5,-2 0-8,-1 2-2,1 0 2,3 2-7,-3-2 6,4 0-18,0-1 15,-3 2-7,5 0-6,-4 0 11,4-1-7,-1 1 6,-1-3 1,0 4 3,0 1 6,2-4 4,-1 4-5,2-4 6,4-7 0,-8 17-6,2-8 3,5 4-4,-3-1 2,1 0 3,-1 0-5,1 0 0,-1 0 3,4 1-4,0 0 2,-2-1-7,4 1 5,-2-1-1,4-1 3,-4 3-1,3 1-2,1-4-4,1 4 4,-2 0-4,1-1-1,2-1-4,-2 1 4,2 0-2,3-2 5,-3 2 0,1 0 4,-2 0-6,2-2-6,0-1 5,0 1 0,3 1 1,-3-4-4,0 3 3,1 0 3,1-2 0,-1 0-1,3 1 5,-1-4-2,1 2-7,0-1 9,0 1-4,2-3-3,-4-2 1,8 1 3,-3-1-6,-1 2 3,3-3-3,-2 0-2,3-1 6,0 0-7,-2-2-1,2 1 3,-4-1-2,4-1 0,-2 1-1,1 0-2,-1-2-1,2 2 1,1-2-9,-3-1 9,0 1-3,-1-1 4,3 1-6,-3 0 6,0 0-5,3-2 3,-1-2-4,-1 4 2,-2-3-1,1-2 1,0 3-1,0 0 3,-2 1-3,2-5 0,-4 5-2,2-1 3,1-3 2,1 3 3,-2-3-1,-5 4-3,4-2 1,-2-3-1,1 3 3,-4-3 2,0 2-1,2-1-1,2-3-5,-2 3 12,-1 2-1,2-2 5,-2 0-3,0-1 3,-2 1 5,-2-2-4,-3 9 2,13-17-2,-6 8-1,-3 1 6,0-1-2,-1-1-1,2 2 5,-5 8-2,2-18 2,0 10 1,0-2 1,2 0 0,-4 10 3,0-19-5,0 11 1,-3-4 4,3 12-1,-1-21-1,-1 12 0,2 9-1,-4-23 2,1 12-2,-1 2 1,0-4-3,-1 2 4,3 2-3,-1-2-7,-2 3 7,-1 0-2,1-2 0,-2-2-3,-3 2 1,0-1 0,0 0-2,-1 0 0,3-2 2,0 4 2,-2-3-5,-1 3-2,2-2-1,-2 1-2,0 0-1,3 0 3,0 1-2,-2 2 1,-1-3-3,4 4 3,-2-3-3,-2 0-1,3 4-4,0 1 2,-1-2-3,1 2 0,-3-4 3,4 4-2,7 4-2,-18-7 0,11 2-2,-4-1-1,1 3-2,0 0 5,-1-2-2,-3 2-3,2-1 0,-4 4 5,2 0-7,0-4 4,2 4-4,-5-1-1,1 5 2,0-3 0,1-1-1,0 0-1,-1 4-1,0 0 4,-1 0-1,-1-1 2,1 3-5,0-2-1,1 3 0,-1-3 4,2 2 0,-2 0 4,3-2-4,-2 3 1,2 0 0,-3-1 1,2-2 1,3-2-3,0 2 0,2 2 2,-2-1-3,3-1 0,9-4 2,-12 4-2,12-4-6,-13 5-10,13-5-18,0 0-16,-7 3-28,7-3-20,0 0-27,0 0-23,0 0-30,0 0-34,27 10-235,-19-8-485,-8-2 215</inkml:trace>
          <inkml:trace contextRef="#ctx0" brushRef="#br0" timeOffset="13282.946">-787 2589 13,'0'0'152,"-11"-7"-18,11 7 6,-5-8-7,5 8-6,-11-10-13,6 6-2,5 4-5,-8-11 1,8 11-7,-7-5-6,7 5-6,-7-9-8,7 9-3,0 0-4,-7-8-5,7 8 0,0 0-10,0 0-4,-12-5 3,12 5-15,0 0-2,0 0-4,-10-4-4,10 4-8,0 0 1,0 0-6,-10 13 4,6-2-2,4 3 2,-1 5 5,2 6-3,-1 2 4,0 12-6,2-2 3,0 2-3,1 2-5,0 1 2,-2-1-1,2 2-6,1-3 1,2-2 0,-3-1-4,1 3 4,0-5-2,1-1-3,-5-8 1,3 0-1,-3 0 0,2-5-2,-2-3-1,0-3 0,0-1 2,4 1-1,-6-5 5,4-2 4,-2-8 2,-4 14 5,4-14 7,-2 13 3,2-13 3,0 0-4,-5 9-2,5-9-3,0 0-3,0 0-1,0 0-3,-14-22-3,8 14 2,5-2 0,-5-4-6,5-2 3,1 0-5,1-3-2,2-2-1,1 1-1,5-3-3,4 1-1,-3 0 2,1 1 1,9-5-6,3-2 4,-4 14-3,1-5-5,3 3 3,-2 2-2,2 4 8,1 2 3,-1 2-2,-9 4-5,3 2 3,-2 3-2,3 2-2,-5 3 0,1 4 2,-3 0 2,3 8-3,-3-2-1,-1 0 0,-3 5 2,-5 1-3,-2-1 5,-1 1-5,-2 0 1,-6 1 0,-3-3 1,3 3 2,-4-3 0,-3-1 6,-4-2-1,2-1 2,-2 0 2,-2-4-3,3 2 12,-5-7-3,0 1 6,2-2-5,6-4-1,-4-1-1,6 2-1,-1-4 3,1-1-3,-3 0-6,17 0 0,-21-6-10,12-1-14,2 0-24,1-1-24,1-3-31,5-4-37,4-1-29,5-4-29,4 0-46,-1 5-192,4-7-459,-1 4 204</inkml:trace>
          <inkml:trace contextRef="#ctx0" brushRef="#br0" timeOffset="13781.4058">-91 3089 101,'0'0'133,"0"0"-10,0 0-7,0 0-9,0 0-3,0 0-11,0 0 0,0 0-1,0 0-8,-39 9-3,39-9-6,0 0-4,-8 1 2,8-1-1,0 0-1,-14 4-9,14-4 2,-9 5 2,9-5 3,0 0 5,-11 3 0,11-3 7,0 0-3,-8 3 0,8-3 1,0 0-2,0 0-2,0 0 0,0 0-1,-10 3-7,10-3-8,0 0 3,0 0-8,0 0-4,0 0-6,0 0-4,0 0 0,0 0-8,0 0-2,41-9 1,-33 7-9,3-2-1,3 4-2,-2-3-3,0 0-1,0 0-2,2 0 0,-3 3 1,-11 0-3,20-2 1,-13-1-5,-7 3 1,16-3-2,-16 3 0,13-2-1,-13 2 0,11 0-11,-11 0-10,0 0-16,0 0-20,0 0-20,0 0-19,14-2-19,-14 2-16,0 0-14,0 0-22,0 0-44,0 0-162,0 0-397,0 0 175</inkml:trace>
          <inkml:trace contextRef="#ctx0" brushRef="#br0" timeOffset="14144.1833">-85 3207 143,'-7'6'155,"7"-6"-11,0 0-12,0 0 3,0 0-12,0 0-6,0 0-7,0 0-10,-7 5-1,7-5-5,0 0-6,0 0-5,0 0 2,0 0 0,0 0-3,0 0 4,0 0-3,0 0-2,0 0-3,0 0 1,0 0-3,0 0-2,0 0-1,0 0-5,0 0-4,30-4-7,-30 4-2,18-4-3,-5 1-7,1-2-4,0 3-3,1-3-8,-5 3 1,1 0-4,0 0-2,-11 2-4,18-5-1,-11 4-9,-7 1 6,0 0-3,17-2-3,-17 2-1,0 0 0,0 0-5,0 0 4,9-2-2,-9 2-5,0 0-11,0 0-11,0 0-23,0 0-25,0 0-38,0 0-28,0 0-44,0 0-242,0 0-454,0 0 200</inkml:trace>
        </inkml:traceGroup>
      </inkml:traceGroup>
    </inkml:traceGroup>
    <inkml:traceGroup>
      <inkml:annotationXML>
        <emma:emma xmlns:emma="http://www.w3.org/2003/04/emma" version="1.0">
          <emma:interpretation id="{2B5EC931-2EC7-466F-9EAE-6A86550E7F79}" emma:medium="tactile" emma:mode="ink">
            <msink:context xmlns:msink="http://schemas.microsoft.com/ink/2010/main" type="paragraph" rotatedBoundingBox="1345,12969 10749,11758 10852,12560 1448,13771" alignmentLevel="2"/>
          </emma:interpretation>
        </emma:emma>
      </inkml:annotationXML>
      <inkml:traceGroup>
        <inkml:annotationXML>
          <emma:emma xmlns:emma="http://www.w3.org/2003/04/emma" version="1.0">
            <emma:interpretation id="{DD3A6467-6EEB-40F3-8E1E-04B8935A6864}" emma:medium="tactile" emma:mode="ink">
              <msink:context xmlns:msink="http://schemas.microsoft.com/ink/2010/main" type="line" rotatedBoundingBox="1345,12969 10749,11758 10852,12560 1448,13771"/>
            </emma:interpretation>
          </emma:emma>
        </inkml:annotationXML>
        <inkml:traceGroup>
          <inkml:annotationXML>
            <emma:emma xmlns:emma="http://www.w3.org/2003/04/emma" version="1.0">
              <emma:interpretation id="{9E98F180-8F08-45D5-A57F-8AC18B4FC6DE}" emma:medium="tactile" emma:mode="ink">
                <msink:context xmlns:msink="http://schemas.microsoft.com/ink/2010/main" type="inkWord" rotatedBoundingBox="1345,12969 5581,12423 5650,12966 1415,13512"/>
              </emma:interpretation>
              <emma:one-of disjunction-type="recognition" id="oneOf6">
                <emma:interpretation id="interp26" emma:lang="en-US" emma:confidence="0.5">
                  <emma:literal>-</emma:literal>
                </emma:interpretation>
                <emma:interpretation id="interp27" emma:lang="en-US" emma:confidence="0">
                  <emma:literal>I</emma:literal>
                </emma:interpretation>
                <emma:interpretation id="interp28" emma:lang="en-US" emma:confidence="0">
                  <emma:literal>.</emma:literal>
                </emma:interpretation>
                <emma:interpretation id="interp29" emma:lang="en-US" emma:confidence="0">
                  <emma:literal>~</emma:literal>
                </emma:interpretation>
                <emma:interpretation id="interp30" emma:lang="en-US" emma:confidence="0">
                  <emma:literal>#</emma:literal>
                </emma:interpretation>
              </emma:one-of>
            </emma:emma>
          </inkml:annotationXML>
          <inkml:trace contextRef="#ctx0" brushRef="#br0" timeOffset="26011.8255">-508 3588 98,'0'0'158,"0"0"-8,8-3-10,-8 3-14,0 0-7,0 0-7,0 0-11,0 0-3,0 0-6,0 0-5,0 0-3,0 0-4,0 0-10,0 0 3,0 0 3,0 0 0,0 0-3,10 11 0,-10-11-1,0 0 0,0 0-3,0 0-4,0 0-3,0 0-4,0 0-4,-21 14-5,21-14-2,-10 8-2,3-5-4,-4-2 1,4 5-1,-3 1-8,-1-3 3,3-1-4,-6 2-4,3 1-4,-6-1 0,3 2-5,-2-2 2,0 0-4,-2 2 0,6-3-4,-1 1 0,2 0-5,0-1 2,1 1 0,-1-1-2,1 1-5,10-5 5,-15 6-1,8-1 1,7-5 1,-11 5 2,11-5-3,-7 3 7,7-3-5,0 0 0,-11 5-3,11-5 9,0 0-9,0 0 7,0 0-2,0 0 7,-9 3-5,9-3 0,0 0 0,0 0 1,0 0-4,0 0-2,0 0-2,0 0 2,0 0-6,0 0 0,-2 10 2,2-10-2,0 0-4,0 0 5,4 20-2,-3-10 1,3-1 0,-1 7 1,4-3 1,-3 0 0,3 1-2,-1-1 2,4-2-3,-2 2 4,-1 0-5,0 0 2,-2-5 1,5 4 0,-3-2-1,0 0 2,0-1-6,-3-2-11,3 1-14,-7-8-16,7 11-29,-3-4-23,-4-7-24,7 9-25,-7-9-29,11 9-51,-11-9-168,0 0-425,13 0 188</inkml:trace>
          <inkml:trace contextRef="#ctx0" brushRef="#br0" timeOffset="25484.2575">942 3313 52,'0'0'156,"0"0"-7,0 0-13,0 0-7,0 0-12,0 0-8,0 0-9,0 0-11,0 0-12,0 0-1,0 0-12,0 0-1,0 0-11,0 0 0,0 0-6,0 0 1,0 0-6,0 0 6,0 0 1,0 0 2,0 0 0,0 0-3,12 28-13,-12-28 1,0 12 1,0-12-7,1 18 0,2-8-3,-6 3 0,3 2-3,0-5-4,3 5 1,-3 1-2,0-3-7,0 2 1,0-2 0,0-1 0,0 2-2,-3 0 0,0 0-1,-1-2 1,3 1-4,-1 2 3,-3-4-4,3 6 1,-2-2-1,-1-4 1,-1 2-1,0-1 2,1 2-4,1-3 2,0 4-4,-3-5 1,2-1-2,0 3 4,-2 0 1,1 0-2,4-4 0,-5 0 1,2 0 6,0-1-5,-2 0 2,-1 4 4,-1-4-4,5-2 7,-4 1 0,-1 1 2,2-2 1,0-1 0,-2 0 3,9-4-2,-18 9-1,9-5 1,-2 1 0,0-4-1,-3 4-2,0-2 1,-1 1 0,-3-1 3,5 2 0,-1-5 2,0 3-3,-1 2-1,1-4 2,-1 3-3,-2-1 2,-9-1 2,8 1-3,0-2 1,-2 3-2,-2-1 6,-7 0-6,4 2-1,0-2 4,-2 1-5,1-1 2,-2 0 5,3 2-4,0-1 0,-2 1-5,0-1 3,0 0-2,2-3 2,-1 2-3,1-2-2,1 2-3,-1-2 3,1 2 0,1-3-2,0 1-2,0 2 3,-1-3-2,6 4 1,0-1-5,0 1 0,-2-1 1,2-2 0,3 2 0,0-3-3,-1 4 3,0-4-5,2 3 4,1-2 3,-2 2-5,5 0 3,-5-2-1,7 2-4,-3-3 2,11 0-1,-16 5 0,7-3 1,9-2 0,-19 1-1,12 0-2,7-1 4,-13 0-1,13 0 3,-17 2-3,17-2 0,-13 4-2,13-4 4,-14 1-4,14-1 2,-16 3-4,16-3 6,-17 4-5,9-2 4,8-2-2,-18 4 0,6 0-2,4-3 4,8-1-6,-19 3 4,12 1 1,7-4 0,-17 3 1,17-3 3,-12 3-2,12-3 3,-12 0 0,12 0 2,0 0 2,-12 3 5,12-3 2,0 0 0,0 0-5,-13-6 6,13 6 1,0 0 5,-7-7-8,7 7 11,0 0-2,-1-11 0,1 11-3,-6-8-1,6 8-2,-1-11-2,1 11-1,-3-17-1,3 17-6,-3-15 2,1 4 2,2 11 0,-3-16-5,-3 7 3,5 0-4,-2-5 0,2 2 3,-1 2-6,-2-2-1,4 12 1,-7-21-1,6 9 7,-3-2-4,2 4 1,-2-2-3,1 5 0,-1-7 0,4 14 2,-5-15-2,3 10 3,2 5-2,-4-14 4,4 14-3,-4-11-3,4 11 0,-3-10 5,3 10-3,0 0-4,0 0 7,-3-11 0,3 11-3,0 0 4,0 0-7,0 0 1,-2-12-2,2 12 4,0 0-4,0 0 1,0 0-1,0 0 2,0 0-18,0 0 1,0 0-18,0 0-12,0 0-24,0 0-24,0 0-27,0 0-28,11-9-19,-11 9-19,0 0-49,0 0-198,11 0-467,-11 0 208</inkml:trace>
          <inkml:trace contextRef="#ctx0" brushRef="#br0" timeOffset="21058.0268">866 3583 91,'0'0'158,"-14"2"-9,14-2 2,0 0-7,0 0-4,0 0-8,0 0 2,0 0-9,0 0-5,-15 0-7,15 0-7,0 0-4,0 0 1,0 0-11,0 0-1,0 0-6,-13-4 1,13 4-9,0 0-2,0 0 12,0 0-5,-12 0 0,12 0-5,0 0-3,0 0-6,-9 6-4,9-6-5,0 0-3,0 0-3,-11 1 0,11-1-1,0 0 0,0 0-3,0 0 2,0 0-7,-8 3-2,8-3 3,0 0-2,0 0-2,0 0-3,0 0 1,0 0 0,0 0-4,0 0-3,0 0-3,0 0 2,0 0 0,0 0-2,0 0 3,0 0-5,0 0-5,0 0-1,0 0 2,0 0-3,0 0-3,0 0-3,0 0 2,0 0-1,0 0-1,-8 5-3,8-5 3,0 0-1,0 0-3,0 0-3,0 0 9,0 0-2,0 0 4,0 0-1,0 0 3,0 0-1,0 0-5,0 0 2,0 0 10,0 0-14,0 0 4,29 0 1,-29 0 1,19 0 3,-2-1-9,-2 1 3,3-4 1,10 1-2,-1 2 5,-1-5-5,3 2-2,10-3-4,-4 0 3,2 1-4,-7 2 6,6-4-5,-10 4-1,-1-1 1,5 2-3,-5-1-1,-3 2 4,1 0-2,-6 1 0,1-2-7,-4 3 1,-3-1-4,-1-1 6,-10 2-3,17-1 6,-17 1-9,0 0 8,16-2-5,-16 2-2,0 0-1,13 0 7,-13 0 0,0 0-7,0 0 5,0 0 5,0 0-4,10 2-2,-10-2 3,0 0-4,0 0 8,0 0-2,0 0 4,0 0-12,9 3 6,-9-3 2,0 0-5,0 0 3,0 0-9,0 0-16,0 0-20,0 0-29,0 0-40,0 0-54,0 0-63,0 0-62,0 0-304,0 0-644,0 0 285</inkml:trace>
          <inkml:trace contextRef="#ctx0" brushRef="#br0" timeOffset="26837.8546">1682 3425 64,'0'0'99,"0"0"-11,0 0-7,0 0-7,0 0 1,0 0 0,0 0-5,0 0-9,7 5 3,-7-5-1,0 0-7,0 0 3,0 0-3,6 7-4,-6-7-7,0 0 5,0 0-4,0 0-3,0 0-3,0 0-1,7 5 0,-7-5 0,0 0-8,11 3 0,-11-3-4,15 3-2,-2-6-1,4 3-2,1-3-1,7 3-5,5-4-2,6 0 1,5 0-6,6 1 1,5-4 0,18 2-1,4-1-3,1 1 1,2-2-1,6-3 1,-2 2 4,7 0 0,-8 0-6,-5 0 2,5 5-3,-9-1 1,-3-5-2,3 5-4,-21 2 2,-2 2 2,-3-6-2,-3 5 4,-2-2-2,-15 2-5,1-2 1,-3 0-1,-5 3 5,-1-1-3,-2 1-3,-3 0 8,-1 0-3,-11 0 1,19 0 9,-19 0 2,16 1 7,-16-1 5,0 0 5,14 0 0,-14 0 6,0 0-3,8 0-9,-8 0 0,0 0-8,0 0-19,0 0-41,0 0-32,0 0-59,0 0-158,0 0-316,0 0 140</inkml:trace>
        </inkml:traceGroup>
        <inkml:traceGroup>
          <inkml:annotationXML>
            <emma:emma xmlns:emma="http://www.w3.org/2003/04/emma" version="1.0">
              <emma:interpretation id="{AB4EDF62-98D7-4EE0-B519-3B59D260B64B}" emma:medium="tactile" emma:mode="ink">
                <msink:context xmlns:msink="http://schemas.microsoft.com/ink/2010/main" type="inkWord" rotatedBoundingBox="7972,12123 10750,11765 10852,12560 8074,12918">
                  <msink:destinationLink direction="with" ref="{D9360AF9-7C21-4A08-8362-77DBF48175D3}"/>
                  <msink:destinationLink direction="with" ref="{87941421-49FC-4995-B42E-42A69221E81B}"/>
                </msink:context>
              </emma:interpretation>
              <emma:one-of disjunction-type="recognition" id="oneOf7">
                <emma:interpretation id="interp31" emma:lang="en-US" emma:confidence="0.5">
                  <emma:literal>at</emma:literal>
                </emma:interpretation>
                <emma:interpretation id="interp32" emma:lang="en-US" emma:confidence="0.5">
                  <emma:literal>at +</emma:literal>
                </emma:interpretation>
                <emma:interpretation id="interp33" emma:lang="en-US" emma:confidence="0">
                  <emma:literal>at t</emma:literal>
                </emma:interpretation>
                <emma:interpretation id="interp34" emma:lang="en-US" emma:confidence="0">
                  <emma:literal>aft</emma:literal>
                </emma:interpretation>
                <emma:interpretation id="interp35" emma:lang="en-US" emma:confidence="0">
                  <emma:literal>att</emma:literal>
                </emma:interpretation>
              </emma:one-of>
            </emma:emma>
          </inkml:annotationXML>
          <inkml:trace contextRef="#ctx0" brushRef="#br0" timeOffset="31065.3222">6657 3058 130,'-5'-16'166,"0"3"-2,-1-3-11,3 0-14,-6-4-6,0 0-10,2 1-7,2-3-7,-5 3-7,-2-4-13,3 7 0,-3-2-8,3 3-3,-3-4-5,-3 2-7,1 0-7,-3 0-6,-4 2-7,3 0-6,-3 2-4,0 3-3,-2 0-1,-2 0 0,-2 2-1,2 2-3,-11 0-2,5 2-5,-5-1-5,7 5 1,-7 1 0,5 1-1,-8 1-5,9 2 2,5 1-4,-2 3 0,2 1-3,2 3 2,-1-1-1,3 2-2,4 1 1,1 1-2,0 4 1,4 2 0,-1 1-3,5 3-2,1-2 3,1 2-3,6 0 3,6 0 0,-2-1 0,2-1-1,2-1 0,5-5 1,7 3 1,-10-2-3,11-2-2,3-2-6,9 0 0,-11-5 1,8-2-5,-5-4 2,4-2-1,-1-2 2,2-3 1,6-1 2,1-5-1,-1-3-3,-8 4 1,6-6 2,-9 1 2,2 1 3,3-6-1,-5 0-2,-7 3-3,3-3 5,-3 4-2,1-6 2,-7 1-4,-1-3 7,-1 0-4,-5 0 2,5 0-4,-10-1 1,3 7 3,-3 0 2,3 1 4,-6 0 4,3 1 5,-3 0 3,-1 6 1,4 8 0,-6-18 0,6 18 0,-2-7-6,2 7-1,0 0 3,0 0-2,0 0-3,0 0 1,0 0 5,-9 28 0,12-15 2,0 9 1,0 0 1,-1-5 0,5 6-2,5 0-2,-6-3-1,6 2-1,-5-3 2,8 2-3,0 0-4,3-5 0,-1 0-5,-5-5-13,9 2-17,2 0-16,-3 0-26,-1-2-39,4-3-24,-8-1-33,9-3-44,-7-1-110,2-2-347,-3-1 154</inkml:trace>
          <inkml:trace contextRef="#ctx0" brushRef="#br0" timeOffset="31308.0111">7079 2840 64,'-4'-7'247,"4"7"-14,0 0-19,0 0-7,22-14-15,-6 8-16,7 0-10,0 2-14,3-1-14,13-2-10,-3-4-14,0 4-8,6 5-12,-4-7-7,6 2-12,-6 2-5,1 2-11,0 2-8,-3 1-17,-8-4-31,-5 2-24,-5-2-34,0 5-30,-5-1-33,1-1-20,-14 1-32,14 0-168,-14 0-365,0 0 162</inkml:trace>
          <inkml:trace contextRef="#ctx0" brushRef="#br0" timeOffset="31561.2545">7378 2578 139,'0'0'181,"0"0"-1,0 0-19,0 0-9,0 0-5,0 0-3,0 0-4,0 0-3,-7 17-9,7-17-2,5 23-3,-3-10-7,1 6-3,0 5-6,3-2-8,-2 6-7,-1-2-6,-1 1-6,1 5-5,1-4-9,2 6-6,-6-8-6,0 0-4,5-1-5,-5 0-3,7-1-7,-4 0-2,3 1-15,-1-8-10,-1-2-20,2 0-9,-3-1-23,4-4-40,-2 5-36,5-7-39,-4-1-84,2-1-133,4-4-407,2 0 180</inkml:trace>
          <inkml:trace contextRef="#ctx0" brushRef="#br0" timeOffset="32077.8414">8118 2771 24,'0'0'239,"0"0"-7,0 0-6,-26 12-9,26-12-1,0 0-8,0 0-11,0 0-14,0 0-12,0 0-15,0 0-12,0 0-9,0 0-14,36-6-10,-18 5-7,6-6-16,0 1-5,-2 2-7,4 3-6,2-3-11,8-3-2,-8-3-10,0 6-2,1-1-2,-3-2-7,2 1-3,-3 2-4,2 0-15,-9 1-22,0 1-6,-3-4-20,1 6-24,-8-1-20,2 0-21,-10 1-22,14-6-24,-8 3-27,-6 3-26,0 0-209,0 0-440,0 0 195</inkml:trace>
          <inkml:trace contextRef="#ctx0" brushRef="#br0" timeOffset="32354.0848">8327 2488 25,'0'0'226,"0"0"-10,-10-6-10,10 6-16,0 0-14,0 0-10,0 0-7,0 0-6,0 0-4,-7 22-1,9-8 3,-2 3-2,0 8-18,5 8 9,-1 1-8,2 8-3,-2-1-13,5-4-9,-4 5-11,-2-2-6,4-1-12,0-3-29,1-2 1,-5-1-10,4-11 1,-2 2-8,0-1-1,2 0-7,-2-6 1,-2-4-15,1 1-10,0-1-15,-2-1-22,-1-5-33,-1-7-29,1 14-38,-1-14-37,0 8-45,0-8-232,0 0-487,-12 6 216</inkml:trace>
        </inkml:traceGroup>
      </inkml:traceGroup>
    </inkml:traceGroup>
    <inkml:traceGroup>
      <inkml:annotationXML>
        <emma:emma xmlns:emma="http://www.w3.org/2003/04/emma" version="1.0">
          <emma:interpretation id="{B5468107-1949-494B-9758-AAABBA1E483D}" emma:medium="tactile" emma:mode="ink">
            <msink:context xmlns:msink="http://schemas.microsoft.com/ink/2010/main" type="paragraph" rotatedBoundingBox="658,14300 5254,12511 5713,13690 1116,15479" alignmentLevel="1"/>
          </emma:interpretation>
        </emma:emma>
      </inkml:annotationXML>
      <inkml:traceGroup>
        <inkml:annotationXML>
          <emma:emma xmlns:emma="http://www.w3.org/2003/04/emma" version="1.0">
            <emma:interpretation id="{E7C537D0-794B-4B25-B7BA-51565A703A85}" emma:medium="tactile" emma:mode="ink">
              <msink:context xmlns:msink="http://schemas.microsoft.com/ink/2010/main" type="line" rotatedBoundingBox="658,14300 5254,12511 5713,13690 1116,15479"/>
            </emma:interpretation>
          </emma:emma>
        </inkml:annotationXML>
        <inkml:traceGroup>
          <inkml:annotationXML>
            <emma:emma xmlns:emma="http://www.w3.org/2003/04/emma" version="1.0">
              <emma:interpretation id="{E20C8906-AE93-4ABE-A3E6-B5852D4E5695}" emma:medium="tactile" emma:mode="ink">
                <msink:context xmlns:msink="http://schemas.microsoft.com/ink/2010/main" type="inkWord" rotatedBoundingBox="658,14300 2107,13736 2566,14915 1116,15479"/>
              </emma:interpretation>
              <emma:one-of disjunction-type="recognition" id="oneOf8">
                <emma:interpretation id="interp36" emma:lang="en-US" emma:confidence="0.5">
                  <emma:literal>=</emma:literal>
                </emma:interpretation>
                <emma:interpretation id="interp37" emma:lang="en-US" emma:confidence="0">
                  <emma:literal>-</emma:literal>
                </emma:interpretation>
                <emma:interpretation id="interp38" emma:lang="en-US" emma:confidence="0">
                  <emma:literal>,</emma:literal>
                </emma:interpretation>
                <emma:interpretation id="interp39" emma:lang="en-US" emma:confidence="0">
                  <emma:literal>X</emma:literal>
                </emma:interpretation>
                <emma:interpretation id="interp40" emma:lang="en-US" emma:confidence="0">
                  <emma:literal>\</emma:literal>
                </emma:interpretation>
              </emma:one-of>
            </emma:emma>
          </inkml:annotationXML>
          <inkml:trace contextRef="#ctx0" brushRef="#br0" timeOffset="39857.6426">-197 5348 171,'0'0'256,"0"0"-4,0 0-14,0 0-10,0 0-12,0 0-12,0 0-14,0 0-13,0 0-13,0 0-11,0 0-10,28 0-9,-28 0-13,25-1-8,-7-1-10,-3 1-8,4-1-4,0 0-12,6 0-7,-1-4-11,-2 4-6,3-2-1,0-1-11,-3 0-1,2 2-9,-7-1-10,-2 1-11,0 0-22,-5-1-19,0 3-23,-10 1-24,12-2-26,-12 2-23,0 0-29,13 0-32,-13 0-27,0 0-40,0 0-135,0 0-419,0 0 186</inkml:trace>
          <inkml:trace contextRef="#ctx0" brushRef="#br0" timeOffset="40166.9736">-137 5588 228,'0'0'259,"0"0"-6,1 11-3,-1-11-12,0 0-9,13 7-14,-13-7-10,19 1-17,-2-6-11,-3 2-12,10-1-10,-1 0-13,1 1-16,-2-2-7,2 0-12,1-3-9,-1 1-9,1 0-5,0 1-12,0 0-6,1-1-8,1 0-3,-5 1-4,-3 5-9,-3-6-3,2 4-2,-4 0-14,-1-2-9,-4 3-13,-1-3-11,-8 5-15,14-3-19,-14 3-24,10-2-31,-10 2-34,0 0-38,8-8-49,-8 8-41,0 0-198,0 0-498,0 0 220</inkml:trace>
          <inkml:trace contextRef="#ctx0" brushRef="#br0" timeOffset="39513.1922">-1312 4851 133,'0'0'176,"0"0"-7,-6-8-6,6 8-9,0 0-12,-7-10-7,7 10-8,-5-8-6,5 8-5,0 0-9,-6-9-9,6 9 0,0 0-5,-6-7-2,6 7-1,0 0-9,0 0 1,-6-7-5,6 7-4,0 0-6,0 0-5,0 0-7,0 0-6,0 0-6,0 0-2,0 0-6,-14 18 2,11-10-3,1 4 1,2 2 5,2 5-2,1 3 0,4 12 2,1 3-4,3 1 3,0 3-4,2 6 3,1 12-12,-3-12-1,4 12-4,-5-13-2,-2-2 0,0-2-2,-1-1 0,0-2-2,2-3-3,-2-1 1,1-2-5,-5-7 3,1-1-3,-3-1 3,1-9-5,2 6 3,-3-6-1,2-5-1,-3-1-2,2-1 3,-2-8 2,0 14 4,0-14 3,0 0-1,0 10-3,0-10-1,0 0-1,0 0 3,0 0-4,0 0 0,0 0 0,-17-32 2,11 21-4,5-4-2,-3 1 0,0-3 0,-1 3-3,1-9 1,3 1 7,-1-2-4,4 1-3,-1 2-1,3 0-4,2-1-1,2 0 3,3 1-2,3 3 1,-1 2 2,5-4-2,3 5 6,-2 1-9,1 1 3,1 3-1,2 0 1,-1 5 0,3 4-5,2 1 0,-1 3 1,-1 3 2,3 4-4,-4 0 3,-5 3-2,-1 1-1,-2 4 6,-4 1-5,1 2 2,-5 2 1,0-2 1,-6 1 1,-2 1 1,-2-2 4,-5 1-5,-5 0-2,-1 1 1,-5-5 0,0 0 1,-1 0 2,1 2 0,-6-4 6,3 0 3,-2-5 0,0 3 1,2-5-1,-1 0 0,1-1-3,-2-5-2,5 2 2,0-8 4,-1 2-7,6 1 1,-1-1-5,-2-5-16,7 3-27,-1-1-29,2-3-43,2 0-50,6 7-39,-1-22-63,2 11-194,5-4-497,0 0 220</inkml:trace>
        </inkml:traceGroup>
        <inkml:traceGroup>
          <inkml:annotationXML>
            <emma:emma xmlns:emma="http://www.w3.org/2003/04/emma" version="1.0">
              <emma:interpretation id="{056D357E-30A5-4D9A-BD2E-F3473C923E92}" emma:medium="tactile" emma:mode="ink">
                <msink:context xmlns:msink="http://schemas.microsoft.com/ink/2010/main" type="inkWord" rotatedBoundingBox="4026,13466 5416,12925 5659,13550 4269,14090">
                  <msink:destinationLink direction="with" ref="{D22EEA4B-4CB7-4177-8112-BA6523A61328}"/>
                </msink:context>
              </emma:interpretation>
              <emma:one-of disjunction-type="recognition" id="oneOf9">
                <emma:interpretation id="interp41" emma:lang="en-US" emma:confidence="0.5">
                  <emma:literal>a</emma:literal>
                </emma:interpretation>
                <emma:interpretation id="interp42" emma:lang="en-US" emma:confidence="0.5">
                  <emma:literal>a =</emma:literal>
                </emma:interpretation>
                <emma:interpretation id="interp43" emma:lang="en-US" emma:confidence="0.5">
                  <emma:literal>a -</emma:literal>
                </emma:interpretation>
                <emma:interpretation id="interp44" emma:lang="en-US" emma:confidence="0">
                  <emma:literal>A</emma:literal>
                </emma:interpretation>
                <emma:interpretation id="interp45" emma:lang="en-US" emma:confidence="0">
                  <emma:literal>a _</emma:literal>
                </emma:interpretation>
              </emma:one-of>
            </emma:emma>
          </inkml:annotationXML>
          <inkml:trace contextRef="#ctx0" brushRef="#br0" timeOffset="43157.6124">2296 4211 104,'1'-10'166,"-1"10"-11,4-20-17,-4 7-6,0 2-6,-4-3-10,3 4-5,-5-4-6,1 2-6,-1-3-6,-1 2-7,-1 0 3,-3 3-10,-2-3-6,-3-2-3,0 4-7,2 3-3,-7-5-9,2 1 5,1 7-7,0-1-3,3-1-10,-5 6 6,2-2-5,1 6-1,-1-2-2,3 3-6,-3 5 0,0 3-3,-2-1-3,8 3 3,-5 4-8,6 1-1,4 4 3,-1-1-2,2 4 1,3-1-5,6 1 4,-2-3-3,5 1-2,2-2 0,2-8 1,-2 0-3,4-3 2,0-1-2,1-2 2,0-2-6,3-3 2,2-3-3,-3-1-2,3-5 4,0 0 3,-1-2-4,3-3 0,-2-4-5,0 2 4,-6 0-3,-2 2 2,1-3-1,-4 2 3,0-3-4,-1-3 1,-2 0-3,-3 3-3,0-2 4,-2-5 3,1 3-2,-3 2 0,1 0 1,-1 3-2,0 4-8,2 1 9,1 9 5,-2-14-5,2 14-3,-1-11 2,1 11-4,0 0-1,0 0 5,0 0 2,0 0 1,21 30 2,-16-19 5,4 2 2,2 2-3,0-2 5,4 5-6,-4-7 4,9 9-5,-2-6 1,4 0-3,-2 0 3,3-4-4,-2-2-2,1 2-14,-1-2-12,-3-5-22,-1 2-30,-2-2-27,1 0-30,-1-3-32,-5 0-212,-10 0-405,25-6 180</inkml:trace>
          <inkml:trace contextRef="#ctx0" brushRef="#br0" timeOffset="43395.4147">2666 4034 115,'-10'-3'243,"10"3"-19,0 0-15,0 0-19,0 0-19,0 0-9,0 0-10,33-18-15,-19 14-19,3-3-5,1 3-15,4-2-6,2-2-8,-3 3-12,3-1-8,-5 2-18,-1 1-24,-1-1-28,0 1-22,-4 2-32,-1 0-28,-12 1-21,18-2-26,-18 2-52,9 3-97,-9-3-307,0 0 137</inkml:trace>
          <inkml:trace contextRef="#ctx0" brushRef="#br0" timeOffset="43585.8624">2734 4160 64,'0'0'211,"0"0"-3,0 0-9,18 4-16,-18-4-2,20-4-20,-8 3-11,2-3-10,1-2-10,3 3-16,-1-1-11,7-3-12,-1 1-7,1 0-12,0-1-2,1 2-11,-3-1-22,-4 0-21,0 2-23,-1-1-32,-2 2-23,2 0-30,-5-2-42,-1 2-190,-2-3-350,1 2 156</inkml:trace>
          <inkml:trace contextRef="#ctx0" brushRef="#br0" timeOffset="43839.3956">3315 3739 207,'-2'-8'242,"2"8"-12,0 0-11,-14-4-13,14 4-12,0 0-9,0 0-9,0 0-4,-14 20-5,12-8-11,2 1-7,0 5-4,0 3-12,2 0-15,1 3-10,1 0-10,1-3-9,1 0-12,-1 1-7,2 0-4,-4-1-7,1 1-7,2-3-4,1-4-13,-2 3-19,1-5-28,-3 3-32,1-3-37,0 0-38,0 0-42,2-5-49,-6 0-255,0-8-504,7 15 223</inkml:trace>
        </inkml:traceGroup>
      </inkml:traceGroup>
    </inkml:traceGroup>
  </inkml:traceGroup>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0:26.075"/>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D9360AF9-7C21-4A08-8362-77DBF48175D3}" emma:medium="tactile" emma:mode="ink">
          <msink:context xmlns:msink="http://schemas.microsoft.com/ink/2010/main" type="inkDrawing" rotatedBoundingBox="8334,12828 11267,12624 11270,12665 8337,12870" semanticType="underline" shapeName="Other">
            <msink:sourceLink direction="with" ref="{AB4EDF62-98D7-4EE0-B519-3B59D260B64B}"/>
          </msink:context>
        </emma:interpretation>
      </emma:emma>
    </inkml:annotationXML>
    <inkml:trace contextRef="#ctx0" brushRef="#br0">-11 196 150,'0'0'178,"0"0"-9,-13 0-9,13 0-12,0 0 1,0 0-6,0 0-2,0 0-3,-12 2 0,12-2-3,0 0-2,0 0-5,0 0-6,0 0-7,33 8-9,-20-8-4,5 3 4,8-6-3,5 3-10,5 0-2,7 0-4,2-3-1,6 1-6,3-3 0,19 4-8,2-6 4,-4 6-4,4-6 0,1 2-13,5 3 1,-2-6 2,8 2 0,-5 0-6,9 0-3,36-2-5,-41 5-2,3-2-3,35-1-17,-43 1 10,1-2-15,0 3 9,-1-3-6,3 3 5,-2 1-2,-1-6-5,-7 3 2,-2-1-3,-18 2-8,13-1-1,-15 0 2,-1 2 2,-4-2 1,-3 4-1,-1-2-7,-4 1 10,-10-4-10,-1 5 8,-1-1-1,-3 0-2,-3 0-8,-6 0 4,1-1-2,2 0 7,-4 3-7,-3-1 2,-2 1-3,-9 1-5,17-1-2,-17 1-16,13-2-7,-13 2-18,9-2-22,-9 2-21,0 0-30,0 0-34,0 0-37,0 0-33,0 0-43,-48 8-274,23-7-579,0 2 256</inkml:trace>
  </inkml:traceGroup>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0:26.486"/>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87941421-49FC-4995-B42E-42A69221E81B}" emma:medium="tactile" emma:mode="ink">
          <msink:context xmlns:msink="http://schemas.microsoft.com/ink/2010/main" type="inkDrawing" rotatedBoundingBox="8251,13052 11144,12787 11147,12817 8254,13082" semanticType="underline" shapeName="Other">
            <msink:sourceLink direction="with" ref="{AB4EDF62-98D7-4EE0-B519-3B59D260B64B}"/>
          </msink:context>
        </emma:interpretation>
      </emma:emma>
    </inkml:annotationXML>
    <inkml:trace contextRef="#ctx0" brushRef="#br0">57 257 101,'-18'3'202,"3"1"-16,5 0-11,2 0-1,8-4-7,-7 3-3,7-3-4,0 0-8,0 0-2,40 3-7,-8-5-7,11 0-13,6-4 0,23-4-4,8 6-1,9-4-6,-2 1 0,38-8-1,-34 7-3,33-3-10,4 1-8,-6-4 0,-1 4-8,-36 3-1,43-6-10,-7 1 1,-34 4-4,39 2-2,-42 1 0,0-2-11,40-4-6,-46 7 0,1-3-7,-4-3-1,-4 2 1,0 1-10,-22 4-1,-2-4-6,-1 2 2,1 2-5,-7-4 0,-1 3-5,-2-3-11,-17 2 14,5 2-1,-4 0-2,-5-2-1,0 2-1,-3 1-1,-2 0-8,-3-1 6,-8 3-2,17-1-3,-17 1-3,12-4-18,-12 4-18,0 0-27,12 0-42,-12 0-56,0 0-57,0 0-75,0 0-270,0 0-607,0 0 269</inkml:trace>
  </inkml:traceGroup>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0:30.051"/>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23ED9E79-C44D-4BFA-91EC-7B58A0696CED}" emma:medium="tactile" emma:mode="ink">
          <msink:context xmlns:msink="http://schemas.microsoft.com/ink/2010/main" type="writingRegion" rotatedBoundingBox="3351,14201 6467,14206 6466,14949 3350,14944"/>
        </emma:interpretation>
      </emma:emma>
    </inkml:annotationXML>
    <inkml:traceGroup>
      <inkml:annotationXML>
        <emma:emma xmlns:emma="http://www.w3.org/2003/04/emma" version="1.0">
          <emma:interpretation id="{C5F9814A-2690-4213-AEB5-B9E70E90EB19}" emma:medium="tactile" emma:mode="ink">
            <msink:context xmlns:msink="http://schemas.microsoft.com/ink/2010/main" type="paragraph" rotatedBoundingBox="3351,14201 6467,14206 6466,14949 3350,14944" alignmentLevel="1"/>
          </emma:interpretation>
        </emma:emma>
      </inkml:annotationXML>
      <inkml:traceGroup>
        <inkml:annotationXML>
          <emma:emma xmlns:emma="http://www.w3.org/2003/04/emma" version="1.0">
            <emma:interpretation id="{AC61EE98-CE0C-4DD7-A419-542D5F95F8AB}" emma:medium="tactile" emma:mode="ink">
              <msink:context xmlns:msink="http://schemas.microsoft.com/ink/2010/main" type="line" rotatedBoundingBox="3351,14201 6467,14206 6466,14949 3350,14944"/>
            </emma:interpretation>
          </emma:emma>
        </inkml:annotationXML>
        <inkml:traceGroup>
          <inkml:annotationXML>
            <emma:emma xmlns:emma="http://www.w3.org/2003/04/emma" version="1.0">
              <emma:interpretation id="{BA0F9207-5232-4D76-88E0-0131B826970E}" emma:medium="tactile" emma:mode="ink">
                <msink:context xmlns:msink="http://schemas.microsoft.com/ink/2010/main" type="inkWord" rotatedBoundingBox="3351,14201 6467,14206 6466,14949 3350,14944"/>
              </emma:interpretation>
              <emma:one-of disjunction-type="recognition" id="oneOf0">
                <emma:interpretation id="interp0" emma:lang="en-US" emma:confidence="0.5">
                  <emma:literal>+</emma:literal>
                </emma:interpretation>
                <emma:interpretation id="interp1" emma:lang="en-US" emma:confidence="0">
                  <emma:literal>t</emma:literal>
                </emma:interpretation>
                <emma:interpretation id="interp2" emma:lang="en-US" emma:confidence="0">
                  <emma:literal>x</emma:literal>
                </emma:interpretation>
                <emma:interpretation id="interp3" emma:lang="en-US" emma:confidence="0">
                  <emma:literal>X</emma:literal>
                </emma:interpretation>
                <emma:interpretation id="interp4" emma:lang="en-US" emma:confidence="0">
                  <emma:literal>*</emma:literal>
                </emma:interpretation>
              </emma:one-of>
            </emma:emma>
          </inkml:annotationXML>
          <inkml:trace contextRef="#ctx0" brushRef="#br0">2296 5124 135,'0'0'261,"-13"-2"-16,13 2-16,0 0-12,-11-2-15,11 2-11,0 0-11,0 0-18,0 0-8,0 0-11,0 0-10,0 0-9,35-7-12,-16 5-9,6-2-6,2 1-14,12 0-5,0-2-9,7-3-8,-3 1-8,-3 1-5,3 0 3,-4 0-12,-1-4 0,-2 6-3,-11 0-15,1 0-12,-7 0-15,-1-2-16,-2 4-16,-2 0-14,-7 1-19,4-2-18,-11 3-25,14-3-17,-14 3-12,9-2-22,-9 2-21,0 0-35,0 0-119,0 0-368,0 0 163</inkml:trace>
          <inkml:trace contextRef="#ctx0" brushRef="#br0" timeOffset="273.7639">2531 4846 92,'-8'-4'204,"-1"-2"-3,9 6 0,-14-11-1,9 10-6,5 1-3,-7-7-12,7 7-14,0 0-16,-9-5-13,9 5-10,0 0-2,0 0-1,0 23-1,3-8-1,3 4-6,-1 2-5,4 4-8,-1 8-7,2 1-7,0-2-12,1-1-6,1 3-9,1 1-8,-5-3-2,5 3-8,-4-3-2,0-6-6,-5-2-1,3-1-3,1 0-4,0 0-2,-3-1-10,-1-6-9,1-2-8,0-1-18,-4 2-19,2-2-27,1-7-29,-3 3-35,-1-9-37,4 14-30,-4-14-77,0 0-162,0 0-473,0 0 209</inkml:trace>
          <inkml:trace contextRef="#ctx0" brushRef="#br0" timeOffset="-620.7364">1186 5114 111,'-8'3'214,"8"-3"-3,0 0-8,-10 3 0,10-3-10,0 0-5,0 0-10,0 0-12,0 0 2,-10 4-19,10-4 4,0 0-9,0 0-7,0 0-13,0 0-11,0 0-8,0 0-5,0 0-10,43-7-3,-19 3-9,2-2-2,10 0-4,2-2-10,2 2-6,-1-4-2,4 2-6,0 2-6,2-1-6,-2 0 0,4-1-8,-3 4 2,-1-3-5,-3 0-8,-11 6-11,-2-2-9,-2 3-6,-2-1-14,-6 2-13,-3 0-19,-3-1-26,-11 0-24,15 2-22,-9 2-12,-6-4-18,0 0-21,4 8-30,-4-8-223,0 0-466,-24 10 206</inkml:trace>
          <inkml:trace contextRef="#ctx0" brushRef="#br0" timeOffset="-346.8692">1517 4788 63,'-11'-8'207,"11"8"-13,-7-4-8,7 4-6,0 0-9,0 0-8,0 0 0,-6 24-1,10-7-9,1 4-5,-1 2-4,6 10-7,-4-4-12,6 4-7,-4 4-8,2-1-13,-1-2-11,3 2-7,3 0-3,-7-3-9,3 2-9,-1-3-8,0 1 0,-5-6-4,4-4-7,-4 1-9,1 0-2,1-4-19,-6-2-22,8 4-25,-9-7-28,1 3-32,0-3-32,1-2-38,0-3-62,-2-1-170,0-9-432,3 13 191</inkml:trace>
          <inkml:trace contextRef="#ctx0" brushRef="#br0" timeOffset="1150.5977">3844 5117 49,'0'0'232,"13"-6"-10,-13 6-9,8-4-14,-8 4-14,10-6-13,-10 6-10,9-8-14,-3 3-15,-1-2-7,2 0-9,-1-1-4,1-1-11,1-3-10,-2 4-8,-1-2-1,0 2-6,0 1 0,-2-3-8,1-4-2,-1 1-6,-3 13-2,-3-23-2,0 14-7,1-5 4,-3 0-6,-2 6-2,2-5 2,-1 4-12,-2 0 7,-2 0-10,-2 1 1,1 0-3,-2 3 1,1 1-5,-4 2-4,2-3 1,-2 3 5,-1 1-10,2-2 2,-3 3-2,-1 0 0,3 4-7,2-1-2,-10 3 3,9-2 1,-2 4-3,6-1-2,-7 1 3,0 4-5,3 2 2,-2 4 1,4 2 0,1-1 0,4 3-1,1 0 2,-2 2-4,5 1 6,1 1-4,1-2-7,-1 0 4,3-1-2,5-3 2,-1 5 1,5-2-1,-1-4-1,2 2 1,2-3 2,1 0-2,-3-8-2,2 1 0,-2 0-3,5-3 4,3-4-4,-2-2-4,-4 1-1,5-3-14,8 0 3,-11-3-2,4-2-2,1 0 0,-3-1 2,4-6-1,1 3 1,-1-6-3,-1 0 3,-3 0 1,2-2 1,-3 0 1,-3 0 0,-2 3 3,1-4 4,-4-3 1,4 2-1,-5 5-1,0-3 7,-2 0-3,1 4 6,-2-1-1,-2 3 3,1-4 8,-2 5-1,0 10 2,4-16 2,-4 16-1,-6-15 6,6 15 0,0 0-4,-4-17 1,4 17-4,0-8 0,0 8-1,0 0-1,0 0-2,0 0-4,0 0 4,0 0 4,0 0-1,0 0-1,0 0 1,-15 30 0,15-18 0,0 4 2,-1 0 1,-1 3 2,2 3-7,2 2-1,-1-3 5,-2 1 2,3-4-5,3-2-2,2 5-1,-1-2 5,0-6-6,2 4 2,2-6-3,-2 1 5,5-2-3,0 0 0,-1-3-2,3-2 4,-1 0-14,4-2-2,-2-1-14,2 0-9,-3-6-17,3 2-22,-3-2-22,3 0-25,-5 1-32,0-3-23,0 1-22,0-3-33,-5 2-255,-1 2-518,-1-4 230</inkml:trace>
        </inkml:traceGroup>
      </inkml:traceGroup>
    </inkml:traceGroup>
  </inkml:traceGroup>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0:38.45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D22EEA4B-4CB7-4177-8112-BA6523A61328}" emma:medium="tactile" emma:mode="ink">
          <msink:context xmlns:msink="http://schemas.microsoft.com/ink/2010/main" type="inkDrawing" rotatedBoundingBox="3780,13163 6417,12987 6468,13745 3831,13922" hotPoints="6611,13372 5151,13796 3658,13514 5118,13090" semanticType="enclosure" shapeName="Ellipse">
            <msink:sourceLink direction="with" ref="{056D357E-30A5-4D9A-BD2E-F3473C923E92}"/>
          </msink:context>
        </emma:interpretation>
      </emma:emma>
    </inkml:annotationXML>
    <inkml:trace contextRef="#ctx0" brushRef="#br0">2112 39 69,'0'0'118,"0"0"-7,0 0-12,12 0-3,-12 0-5,0 0-7,16-2-4,-16 2 1,0 0-5,0 0-4,0 0-1,12 2 0,-12-2-1,0 0-3,0 0 8,0 0 1,0 0-3,0 0 5,0 0-4,0 0-3,0 0-3,0 0-5,0 0-7,0 0-3,0 0 0,0 0-5,0 0-2,0 0 0,0 0-2,-38-9-2,38 9 0,-18-1-4,3 0 0,0-3-1,1 4 1,-3-2 0,-6 1-1,3 0-2,-2-1 2,-5 0-3,2 0-1,-1 2-4,-2-3 13,3 3-1,-1 0-5,-12-5-2,9 3-2,-10 0-2,10 0-2,-9 2-9,8 0 1,2 2 0,-13-1-1,4 0-7,8 1 4,1 0-2,-8-4 0,-2 6-6,2-4 4,7 4-4,0-1 1,-8-2-4,0 2 3,8 0-5,-9 1 3,2-3-1,-2 2-1,4 0 2,-7 1 2,5 3-1,-3-1 2,3 2 0,-2 0 2,2-1-3,-1 1 7,0 2-7,1-4 4,9-2-4,-1 2 1,-8 4-5,8-2 4,-8 1-2,6 0 5,4-1 0,-10 1-1,9 1 0,4-3 1,-2 0-1,-2 3-4,4-4-4,0 2 2,8 1 4,-9-4-1,8 3 0,0 4-2,0-5-1,2-1 4,0 0-4,1 1 1,-2 1-2,3-1-1,2-1-1,0 0 0,2 2 1,-1-1 3,1 0-8,2-3 5,-2 3 1,-2 2-8,3 0 3,2-2 2,-1 0 1,-2 4-5,1-3-1,1 0 3,1 2 2,1-3 2,-3 2-1,4 1-4,-1-2 6,2 2-1,-2 1-1,3 0 1,-1 3-1,2-2 3,-4 2-3,4-2 4,-4 2-7,4-4 3,3 3 0,2 1 1,0 0 6,0-2 2,5 0 5,-2 3 5,5-3-4,5 3 4,0-2 0,6 0 3,-1-2-4,4-3 1,2 2-1,11-4-7,2 0 4,1 1-2,2 0 0,-1-3 1,5-4-2,-3 5 2,1 0-9,3-4 5,-3 2-10,2 1 7,21-3-6,-22-1 6,2 0 2,-1 4-5,0-2-3,-3-2 3,2-2 3,1 2-3,-5-2 1,1 2-3,-2 0-3,4 0 0,-2 0 2,-2 2 0,0 0-1,-1-2 1,1-2 3,1 2-4,-5-2 1,5 0-1,-6 1-1,1-3 2,3 1 2,-4 0 1,5 0 2,-4-2-3,-2 1-5,0-4 2,6 2-6,-6 2 4,-8-3 1,8 0-3,-1-1-3,-11 2 1,4-3 3,-4-1-1,4 3-8,-1 0 8,0-4-3,-2 2 4,2-2-2,-1 0 4,-8 1-2,6-2 1,-3 1-4,-1-2 1,-1 0-1,-1 3 3,-2-5 2,1 1-5,-4 2-2,-2-1 6,4-1-2,-4 0 5,-4 0-2,4 1-1,-5-2-4,0 0 3,1 1 1,-3 1-2,-2-5 0,3 4 4,-6-1-3,1-3 3,-2 5-3,-2-4-1,-3-4 3,4 8-3,-4-9 0,-1 6 3,-5 0 9,0-2-4,0-1-2,-6 2 5,0 1 0,0 1 4,-3 3-5,-4-3-5,-2 5 6,-6-3-7,-6 2 1,1 1 6,-3 4-4,-4 0-2,-1 2 2,-5 0-4,1-2 3,0 2-1,1 4 2,5 0-5,-5-1-3,7 1 5,12 3-16,2-1-19,1 1-33,1 2-40,9-1-39,-1 2-38,3-3-49,-3 5-263,4-3-537,1 3 238</inkml:trace>
  </inkml:traceGroup>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3:19.499"/>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171DB8E5-7ECC-443C-88F6-0B86D80489F9}" emma:medium="tactile" emma:mode="ink">
          <msink:context xmlns:msink="http://schemas.microsoft.com/ink/2010/main" type="inkDrawing" rotatedBoundingBox="18898,12159 21309,12093 21311,12147 18900,12213" semanticType="connector" shapeName="Other">
            <msink:sourceLink direction="with" ref="{FAA97068-E8F9-4F65-BD75-33DEF13ED09B}"/>
            <msink:sourceLink direction="with" ref="{EB83D07F-4741-4E7D-B330-4B040221D632}"/>
          </msink:context>
        </emma:interpretation>
      </emma:emma>
    </inkml:annotationXML>
    <inkml:trace contextRef="#ctx0" brushRef="#br0">0 72 102,'0'0'201,"0"0"-9,0 0-8,0 0-9,0 0-4,0 0-5,20 13-12,-20-13-8,15 0-10,-15 0-9,18-1-29,-18 1-3,26 0-7,-7 0-2,-1 0-3,7-3-6,1-1-7,1 0-4,2-2-1,10 6-5,2 0-1,1 0-11,3 0-1,2-4-2,0 0-5,1 4-3,6 4-3,14-1-5,-15-3-1,18-3-3,-2 3-3,-1-1-3,-13 1 1,18 1-4,-4 2 0,0 1-6,-15-2 2,15-1-1,-19-1 0,1 3-3,17-3-2,-18 0 1,-1-3 1,1 2-3,0-4 0,2 1-1,17 0 2,-24-1-1,2 2 2,-3-3-6,0 5 2,-1-3 3,-4 0-2,-2 1-2,1-2-1,-10 5 0,-2-3 1,-1 0 1,0-3 4,-3 5-3,-6-2 5,2 0-1,-2 1 5,0 1 0,-7 1 4,4-2 0,-13 2-2,17-2-1,-17 2-1,14-2-1,-14 2 5,11-1-11,-11 1 2,0 0 3,12-1-6,-12 1 0,0 0-11,0 0-23,13 1-28,-13-1-38,0 0-51,0 0-51,0 0-274,0 0-508,0 0 225</inkml:trace>
  </inkml:traceGroup>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3:26.90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FAA97068-E8F9-4F65-BD75-33DEF13ED09B}" emma:medium="tactile" emma:mode="ink">
          <msink:context xmlns:msink="http://schemas.microsoft.com/ink/2010/main" type="inkDrawing" rotatedBoundingBox="20164,13887 21467,12091 22491,12834 21188,14630" hotPoints="22145,12362 22249,13412 21286,13845 21182,12795" semanticType="enclosure" shapeName="Ellipse">
            <msink:sourceLink direction="with" ref="{5E7DB12F-4F32-46A5-9B54-0896230C6757}"/>
            <msink:destinationLink direction="with" ref="{171DB8E5-7ECC-443C-88F6-0B86D80489F9}"/>
            <msink:destinationLink direction="with" ref="{FBFAE8FF-2B78-4EDA-A29B-9ECF417AE529}"/>
          </msink:context>
        </emma:interpretation>
      </emma:emma>
    </inkml:annotationXML>
    <inkml:trace contextRef="#ctx0" brushRef="#br0">-5 93 67,'0'0'132,"0"0"2,0 0-6,0 0-13,0 0-4,0 0-3,0 0-11,0 0 5,0 0-9,0 0-4,-4 7-1,4-7-10,0 0-3,0 0 3,0 0-5,0 0 2,0 0-4,0 0 1,0 0-6,0 0-2,0 0-1,0 0-4,0 0-3,0 0 6,0 0-3,0 0-4,0 0 0,0 0 2,0 0-7,0 0 7,0 0-1,26 3-2,-14-3 2,-12 0-3,26-2-3,-9 2-4,8-3-7,3 1-1,2 1-2,8-2-2,3-3-9,3 4 3,0-5-3,5 4 2,-1-2-5,1 2-3,-3-3 2,7 4 0,18-5-4,-23 4-3,3 1-2,-1-1-1,-2 0-1,1 1 2,0 0-7,-6-1 3,0 0-3,-3 1 4,1 2-4,-4-3 4,-6 3-7,-5 0 8,-1-3-6,0-1 4,-4 4 4,1-1 1,-4-1 1,2 2 3,-5-1-6,1-1 3,0 2-2,-3-2-1,1 0 6,-3 1-6,-11 1 3,19 0-5,-9 0 3,-10 0 1,15-3-7,-15 3 0,13 0-2,-2-1 7,-11 1-4,0 0-1,14 0 2,-14 0 0,0 0-6,10-3-1,-10 3 2,0 0-5,0 0-10,0 0-19,0 0-20,0 0-25,0 0-34,0 0-37,0 0-32,0 0-52,0 0-217,0 0-484,0 0 214</inkml:trace>
    <inkml:trace contextRef="#ctx0" brushRef="#br0" timeOffset="49443.0909">1610-1131 73,'0'0'101,"11"-6"5,-11 6-18,0 0-7,0 0-4,10-3-10,-10 3-2,0 0-4,0 0-4,7-8 3,-7 8-15,0 0 6,0 0-10,0 0 3,3-11-4,-3 11-6,0 0-5,0 0-5,0 0 0,0 0-5,-7-19-1,7 19-4,-7-9-3,7 9-3,-9-9 3,9 9 5,-8-8-16,8 8 16,-12-8-6,12 8 4,-10-4-10,3-2-6,-3 1 2,2-1 6,8 6 0,-18-8 1,7 4 0,-1 1-5,0-3 6,-2 4 0,0-5 0,2 6-7,-4-4 1,4 1 5,1 3-3,-2-3-7,-2 1 6,2 2 7,-3-5-7,2 5 5,0-2 1,-3 3-5,0 0 2,5-3-5,-2 3-2,14 0 6,-24-1 5,10 2-2,0-1-2,3 5 3,11-5-5,-22 2 1,12 2-1,-1-1 4,2 0 1,-5 2-5,1 2 2,1-4-2,-1 5 6,2-1-6,1 3 1,-2-5-3,1 3 2,-2 2 1,0 0-1,1 0 1,1 2-8,0-2 11,0 1-1,1-1-5,-1 3 3,-2-2-2,5 3-2,-2-2 5,2 0 2,-3-1-5,0 0 4,-1 0-1,4-1-3,-3 1 7,4 0-3,-4 1 1,1-1 3,-1-3-4,4 3 4,-3-1-1,-1 0-1,4 2-1,0-4 0,-1 3-1,1 0 2,-1 0 3,1 0-6,-2 2 5,4-1 5,-2 2-8,0-4-4,1 2-1,-1-1 5,2 1 1,1 0-6,1-1 6,-1 2-6,-1 0 5,3 0-4,-3-1 0,3-1-1,-2 3 0,-1 0-2,3 4 5,-3-5 1,4 5-3,-3 2 2,4-4-2,-2 2 6,1 2-13,1 1 10,0 1-6,1-6 2,-1 7 7,2 0-6,2-2 5,0 2-4,-2-2 1,-1-1-6,0 3 4,4-1-3,-1 2 2,-2-2 1,4-1-2,1 1 3,-3-2-5,5-1-1,0 2 1,-3-6 1,1-1-1,-4 2 0,4 1-2,-2-4-1,1 3 3,1-2-2,2 0-2,-2-3 4,-1 2-2,1-1 1,1 1-3,1-3 3,0 2 1,0 0 0,0-2-1,2 1-3,1-1-3,0 0-2,2 2-4,-1-2-4,0-2-10,3 2 2,-1-3-5,7 2-3,-6-4 0,2 4-1,-2-4-10,2 1-1,1-2 0,-1 0 2,0 0-3,-2 0 4,5-2 8,-3-2-4,-1 0 8,5 2 4,-2-4 6,3 0 13,1 0 1,-6 0 9,-1-3-3,6 1 5,-4-1 7,6-3 0,-2 0 5,-3-2-7,-2 4 4,1-7 0,5 1 3,-2 0-10,-1-2 2,-2 0-3,1-1 8,1 0-4,-4 0 6,3-3-10,-2 2-1,2-4-4,-2-1 6,0 4 2,7-9 2,-10 5 4,4 2-3,-7-3-4,6-2 4,-4 0-4,3-5-6,1 0 12,-6 4-3,1 2-4,4-7 9,-4-2-3,1 0 1,-1 0-2,-1-4-1,1 4-1,-2 2 8,-3 5-4,1 0-1,-6 0 6,3-1 0,-1-2-7,0 6 5,-2-2 7,3-2-2,-2 1-8,-1 1 1,-1 0-1,-4-2-2,2 1 4,2-1 2,-4 4-7,2 0 2,-2-1-2,1 1 4,-3 3-1,-2-3-2,3 1 0,-2 6-2,0-7 1,-1 1 1,0 5-4,-2 0-2,2 0 0,-5-2-2,-2-2 3,4 9-2,-2-5-2,-6-1 4,2 3 2,-2 3-5,0-3-3,2 4 0,-3-2 0,0 5-1,1-3-1,-2 2-2,3 3-5,1 0-6,1 2-17,3 0-11,-3 1-14,4-2-14,10 4-14,-15-4-42,4 0-141,2 0-287,0-1 127</inkml:trace>
  </inkml:traceGroup>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5:34.286"/>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71FD901A-7D29-43EF-97D1-C8E6AC3168EA}" emma:medium="tactile" emma:mode="ink">
          <msink:context xmlns:msink="http://schemas.microsoft.com/ink/2010/main" type="inkDrawing" rotatedBoundingBox="14511,10202 17734,10122 17773,11705 14551,11786" hotPoints="17907,10681 16127,11359 14333,10718 16113,10040" semanticType="enclosure" shapeName="Ellipse">
            <msink:sourceLink direction="with" ref="{2C9598E0-7817-42E6-9D3C-40110A893CC7}"/>
            <msink:sourceLink direction="with" ref="{70129564-91F4-400B-A428-5459BDA106CC}"/>
          </msink:context>
        </emma:interpretation>
      </emma:emma>
    </inkml:annotationXML>
    <inkml:trace contextRef="#ctx0" brushRef="#br0">2748 214 116,'0'0'182,"0"0"-10,0 0-7,0 0-6,0 0-6,0 0-9,0 0-3,0 0-10,0 0-5,0 0-28,0 0 1,0 0-3,0 0-1,-18-25-7,18 25-7,-7-8-1,7 8-2,-10-10-8,10 10-2,-7-8-3,7 8-3,-12-10-8,6 7-2,-1-4 0,-3 3-5,1-4-2,-4 1-5,2 0-2,-1 3 4,-2-3-3,-3 0-6,3 1-4,-4 1-2,1-1 1,2 0-2,-3 0-1,0 0-1,0 1-6,-5-2 2,5 1-2,-2 0-1,-6 0 1,8 4-3,-7-1-1,-1 0-2,-2 0-3,0-4 1,-1 6-1,-8-5-2,-1 5 0,2-2 4,0 3-3,-3-2 0,-2 4-1,7-2-2,-4 3 1,-1-5-1,0 2-3,-3-1 3,3 1-3,1 0 1,0 1-2,7 2 2,-6-1-2,-4-1 1,3 2-1,-4 2 4,4-2 2,-1 3-3,-1-1-4,2-1 3,1 0-2,1 2 1,-3 1-2,-3-3-1,14 0-1,-11 1 2,2 3-2,-1 0 3,2-2 1,8-1-1,-8 2-3,0 1 2,9-2 2,1-1-4,-2 2 1,0-3 1,-1 4 0,4-1 1,-3 1-2,2 0 2,-2 0-1,2 0 0,-1 2 0,1 0 0,1-2-1,0 2 3,-3-1-3,1 4 1,5-4 0,-3 1 1,0 2 7,3 0 0,0-4-1,1 3 1,-2 3-3,4-2 1,-1 2-1,1 0 1,1-1-3,0 2 2,0-1-3,4-3 3,-4 5-3,0 0 0,5-2-2,-5 1 1,1 0 3,5-1-3,-2 1 1,-1 3-1,1-1 2,3-2-3,1 0-1,0-2 4,3 2-6,-1-1 3,-1-2 1,5 4 1,-1 1-2,1-1-1,1 0 1,3 1 1,0 0 2,0-1-3,1 5 2,2-4-1,0 5-1,4-3 3,1 3 0,0-2-2,-1-1 0,2 1-2,5 2 3,2 7-11,-3-11 9,1 5-1,-2-2 4,4 2 1,-1 0-3,2-4 3,1-1-1,8 7-2,-8-7-4,4 3 4,1-3 0,-1-3 6,-3 4-8,16-1-1,-3 1 8,-7-4 0,7 1-3,-7-2 4,11 3-5,1-4 1,-1 0 4,-10-3-7,10 4 0,-9-5 4,9 4-4,0-3 2,-1 0 2,1 2-4,0-5-1,3 0 1,-1 1-1,1-5 0,1 4 5,2-1-2,-3-1-2,4-2 6,0-2-6,0 1 4,0-1-2,2 0 0,-2 2-4,3-6 1,-3 2 4,3-2 0,-2 2 0,2-4 0,0 2 2,1-2 1,-1 4-3,-1-6-2,1 5 0,-2-3 4,-2 2-6,1-2 3,-4 1 0,4-3 0,-1 0 1,-5 1 4,4 1-6,-1-3 1,-1 3 0,-3 1-1,-7 0-1,10-1 5,-12 2-3,10-2 3,-8 1-4,1 0 5,6-3-6,-8 1 2,8 1-2,-6 1 0,-3 0 0,13-6 4,-13 6-2,2-3 1,8 2 1,-2-4-2,-6 5-6,-2-1 3,1-2-2,-2 1 2,2-1 2,-6 3 3,-4 0-1,-1-3-3,7 0-1,-4 1 6,-3 0-8,-2-1 6,3 1-1,-2-2 2,-2 0-4,0 0 4,-3-2-5,1 0 2,2-2 0,-3 3-1,0-8-3,-1 8 5,-2-5-2,2-2 1,-1 4-1,-3-2 7,0 0-5,-2 1 6,2-1-4,-2 0 6,-1 1 2,0-2 1,-2 1-5,0 0 7,3 3-3,-2-4 2,2 0 0,-3 3-3,1-5 3,-2 1-2,0 1-1,0-2 5,-2 1-7,2-1 3,-1-4 0,1-1-2,-3 3 0,2 1 6,-2-2-3,0-1-3,-2 0-2,2-2 7,-3 1-2,-1 0 0,-2 3-5,5-3 9,-6 1-7,-3-2 4,5-1 0,-2 3-5,2-1 1,-5-2 1,1 4-1,-1-4-4,-3 5 1,2-1-2,-2 2 6,-3-2-13,1 0 16,3 6-6,-8-3 1,2 1-9,-4 4 3,-2-1 4,4-1 0,-11 0-5,7 4 2,-9-3-2,0 5 4,-2 0-2,1-1 0,-4 5-4,4-2-1,-4 4 2,-2 1 2,-4-2-2,3 2-6,-4-2 6,2 7 0,-1-4 2,3 4-7,2 0 6,3-2-1,1 0 0,9 1-15,1-2-2,3 3-10,2 0-16,-1-3-18,4 2-18,2 1-28,4 0-24,3 1-46,0-2-33,11-3-43,-12 5-253,12-5-545,-13 7 241</inkml:trace>
    <inkml:trace contextRef="#ctx0" brushRef="#br0" timeOffset="-2263.332">468 1614 133,'0'0'145,"0"0"-13,0 0-8,0 0-8,0 0-3,0 0-12,0 0 1,0 0-5,0 0-5,0 0-2,0 0-1,-7-6-4,7 6-1,0 0-3,0 0 1,0 0-6,0 0 2,0 0-6,0 0-2,0 0-5,0 0 2,0 0-4,0 0-3,0 0-2,0 0-2,0 0-1,0 0-4,0 0 0,0 0-5,0 0 1,0 0-1,0 0 1,0 0 0,0 0 0,0 0 0,0 0-2,0 0 1,0 0-1,0 0 2,0 0-2,0 0 0,0 0-2,0 0-1,0 0-4,0 0 3,0 0-4,32 0 5,-32 0-6,21 2 1,-21-2-3,25 0-1,-10-2-1,5 4-2,5 0-2,1 0-3,1-6-2,-1 4 3,5 2 5,6 0-11,4-4 0,-2 2-4,2-2 2,0 0-4,5-1 14,4 0-10,0-2-3,4 2 2,14-7 4,-16 4 0,21-2-6,-2 0 5,-4-2-2,0-1-3,-16 3-1,17-1-3,1 1 1,-19 4-2,4-2-4,-1 5 3,15-7 5,-18 4-9,-1-2 1,1 4-1,-4-3-7,-2 2 9,-1-2-4,0 4 4,-2 1-4,-13 0 2,1-2-3,0 2 0,-4 0 1,1-1-2,-1-2 0,-1 3-2,-3-2 0,0 1 2,-3 1-1,-3-4 5,2 6-4,-3-4 0,3-1 1,-2 2-2,0-2 1,-1 3 0,3-1-1,-8-2 8,7 3-3,-2 0-6,-2 0 2,-1-2 2,3 2 4,-3-1-1,-11 1-9,18 1 3,-18-1 3,10 2-1,-10-2-4,13-2 15,-13 2-7,0 0-2,0 0 2,12 0-1,-12 0 4,0 0 4,0 0 7,0 0 6,0 0-15,11 2-2,-11-2 7,0 0-2,0 0 1,0 0 2,0 0-14,0 0 9,0 0-2,0 0-2,0 0-16,0 0-30,0 0-36,0 0-47,0 0-60,0 0-72,0 0-89,0 0-210,0 0-596,0 0 265</inkml:trace>
  </inkml:traceGroup>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3:37.15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A8315AD0-839C-4EFC-8973-2AE85F3564FE}" emma:medium="tactile" emma:mode="ink">
          <msink:context xmlns:msink="http://schemas.microsoft.com/ink/2010/main" type="writingRegion" rotatedBoundingBox="22836,9706 23682,7214 25452,7815 24606,10307"/>
        </emma:interpretation>
      </emma:emma>
    </inkml:annotationXML>
    <inkml:traceGroup>
      <inkml:annotationXML>
        <emma:emma xmlns:emma="http://www.w3.org/2003/04/emma" version="1.0">
          <emma:interpretation id="{8EEF971B-10A6-44B0-B666-0CBC4D8F9681}" emma:medium="tactile" emma:mode="ink">
            <msink:context xmlns:msink="http://schemas.microsoft.com/ink/2010/main" type="paragraph" rotatedBoundingBox="22836,9706 23682,7214 25452,7815 24606,10307" alignmentLevel="1"/>
          </emma:interpretation>
        </emma:emma>
      </inkml:annotationXML>
      <inkml:traceGroup>
        <inkml:annotationXML>
          <emma:emma xmlns:emma="http://www.w3.org/2003/04/emma" version="1.0">
            <emma:interpretation id="{2E2331E0-C327-48A9-8C0A-93A3C208E972}" emma:medium="tactile" emma:mode="ink">
              <msink:context xmlns:msink="http://schemas.microsoft.com/ink/2010/main" type="line" rotatedBoundingBox="22836,9706 23682,7214 25452,7815 24606,10307"/>
            </emma:interpretation>
          </emma:emma>
        </inkml:annotationXML>
        <inkml:traceGroup>
          <inkml:annotationXML>
            <emma:emma xmlns:emma="http://www.w3.org/2003/04/emma" version="1.0">
              <emma:interpretation id="{0066011C-C902-47FC-9496-531BE8DDB317}" emma:medium="tactile" emma:mode="ink">
                <msink:context xmlns:msink="http://schemas.microsoft.com/ink/2010/main" type="inkWord" rotatedBoundingBox="22836,9706 23682,7214 25452,7815 24606,10307"/>
              </emma:interpretation>
              <emma:one-of disjunction-type="recognition" id="oneOf0">
                <emma:interpretation id="interp0" emma:lang="en-US" emma:confidence="0.5">
                  <emma:literal>QEG:</emma:literal>
                </emma:interpretation>
                <emma:interpretation id="interp1" emma:lang="en-US" emma:confidence="0">
                  <emma:literal>REG:</emma:literal>
                </emma:interpretation>
                <emma:interpretation id="interp2" emma:lang="en-US" emma:confidence="0">
                  <emma:literal>PEG:</emma:literal>
                </emma:interpretation>
                <emma:interpretation id="interp3" emma:lang="en-US" emma:confidence="0">
                  <emma:literal>Edie</emma:literal>
                </emma:interpretation>
                <emma:interpretation id="interp4" emma:lang="en-US" emma:confidence="0">
                  <emma:literal>Eine</emma:literal>
                </emma:interpretation>
              </emma:one-of>
            </emma:emma>
          </inkml:annotationXML>
          <inkml:trace contextRef="#ctx0" brushRef="#br0">9222-2511 57,'0'0'140,"7"-10"0,-7 10-18,9-8-3,-9 8-7,5-7-6,-5 7-6,6-5-4,-6 5-2,7-6-8,-7 6-11,5-7 1,-5 7-6,0 0-2,0 0-7,7-7-5,-7 7-6,0 0-1,0 0-5,0 0-6,0 0-4,0 0-6,0 0-3,0 0-5,0 0 0,0 0-6,0 0 0,0 0 2,0 0-4,0 0 1,-19 36-1,8-17 1,-2-1-3,-1 3 0,-5 7-3,-5-1 4,0 0-2,4 1-1,-5-2 2,6-4-3,-6 1-1,7-5 2,0 1-4,-1 0 4,1-2-3,4-5 1,1 0-2,2 0 3,0-4-4,4 3 1,0-4-3,2-4 8,5-3-6,-9 11 8,9-11 4,-8 5 5,8-5 1,0 0-1,0 0-3,0 0 1,0 0-3,0 0 0,0 0-2,29 0-5,-29 0-1,25-8 3,-8 7-3,0-4 2,-1 3-3,8-1 1,-5 0-3,5-2 1,1 1-2,1 0-1,-3 2-2,3-2 5,-1 1-6,2-1 1,-1 0 0,-1 3 3,0-1-2,-3-2 0,1 4-3,-5-2 1,-3-2-1,3 3 3,0 0 4,-3-1-5,1 1-3,-2 0 1,-5-1 0,3 0-7,1 2 2,-1-2 0,-12 2-9,15-2-7,-15 2-13,18-2-17,-13 0-11,-5 2-6,0 0-17,16-4-16,-16 4-34,0 0-154,7-6-315,-7 6 139</inkml:trace>
          <inkml:trace contextRef="#ctx0" brushRef="#br0" timeOffset="421.6292">9370-2510 73,'0'0'125,"0"0"-3,0 0-7,0 0-3,0 0-12,0 0-8,0 0-1,4-8-6,-4 8-7,0 0-4,0 0-7,0 0-11,0 0-6,0 0-8,0 0-9,0 0 6,0 0-7,0 0 2,0 0 2,0 0-2,-8 33-1,3-18 7,-2 5-4,-1 3 2,3 3-2,-8 6-1,3 3-1,2 3-2,-5-1 4,1-1-8,1 2 0,0-1-2,1 3-5,4-8 1,1 5-1,1-3-3,-1 1 0,1-9-3,4 0-1,0 0-1,0-5 0,0 4-3,0-10 0,0-1 1,2 0-2,-2-4-2,4 2-1,-4-5 0,0-7-11,3 15-5,-3-15-15,2 9-11,-2-9-25,0 0-20,0 0-25,0 0-43,0 0-124,0 0-294,0 0 130</inkml:trace>
          <inkml:trace contextRef="#ctx0" brushRef="#br0" timeOffset="1034.0766">9539-3533 107,'0'0'129,"0"-13"-8,0 13-14,0 0 0,2-11-13,-2 11-2,5-7-5,-5 7-3,6-8-7,-6 8 2,0 0-8,3-10 1,-3 10-4,0 0-2,0 0-6,7-8 0,-7 8-9,0 0 3,0 0-6,0 0-7,0 0-11,0 0 2,0 0-3,0 0-4,0 0-6,0 0-5,0 0 0,0 0 2,0 0-5,-4 31-1,-2-18 0,0 8 0,4 0 1,-3 1-3,0 3-1,5 0 3,-7 1-6,4-3 3,0 1-4,1 0 4,-1 1-5,0-1 2,-1-2 1,1 0-4,0 0 4,1-7-3,-1 5 2,3-3-1,0-4 0,-3-1 1,6 0-2,-3-12 3,-3 16-1,2-9-1,1-7-3,-5 16 3,5-16-2,-4 8 9,4-8-7,0 0 5,0 0-4,0 12-2,0-12-12,0 0-20,0 0-37,0 0-21,0 0-47,0 0-149,0 0-306,0 0 135</inkml:trace>
          <inkml:trace contextRef="#ctx0" brushRef="#br0" timeOffset="2376.5417">9039-1342 17,'0'0'129,"0"0"-4,0 0-4,0 0-5,0 0-4,0 0 1,0 0-2,0 0-1,0 0 3,0 0-5,0 0 2,0 0-7,0 0-4,0 0-5,0 0-4,0 0-7,0 0-8,0 0-7,0 0-3,0 0-6,15-19-8,-15 19 0,8-11-9,-2 6-3,1-2-5,1 1-3,1-1-6,-5 3-1,7-1 2,-1-2-5,2 2-3,1-1-2,-2 3-1,0 2-5,4-3-1,-1 3 2,-3 1-2,-11 0-1,21 2-3,-11 1-2,1-2 4,-1 2-6,-3 3 1,1 1-2,-1 1 1,0-5 1,-3 5-1,2 2 0,-4 5 1,0-4-2,-4 2 2,1 2-2,-3-1 1,-3 1 7,0-1-6,-3 1 2,2-1-2,-2-1 1,-2 1 1,2-1 1,-7 4-2,1-3-1,-1 1 1,-1-1 2,0 0-2,0-2-1,1-1 1,-1 3-1,-3-2 0,4-2 1,3-2 0,0-2 0,-1 2 2,3-1-2,3-2-2,0-1 0,2 2 6,7-6-6,-12 8 0,8-4 1,4-4 0,0 0 0,-8 7 1,8-7 5,0 0-5,0 0 5,0 0-2,0 0 0,24 3-3,-10-5-1,2 4 0,4-2 2,-2-2-2,5-1-1,2 2-1,2 1 2,-9-4-1,7 4 0,-1-2 0,-1 0-1,-5 0 1,0 0 4,1 2-3,0-2-1,0 0-1,2 0 4,-3-2-1,0 4 0,-1-2-3,-2 2 4,-3-2-1,0 0 2,-12 2-2,18-2-5,-18 2-4,13-1-10,-13 1-16,14-3-23,-14 3-23,9-4-28,-9 4-31,0 0-47,0 0-158,0 0-369,0 0 163</inkml:trace>
          <inkml:trace contextRef="#ctx0" brushRef="#br0" timeOffset="3945.1997">9661-1093 107,'12'-4'210,"3"0"-13,1 0-13,4-2-13,1 1-15,0-3-17,4-2-13,2 3-14,1-1-15,5 0-9,-4 1-19,-1 1-19,-3-2-24,4 1-35,-5 1-8,4 2-34,-3 0-25,4-1-61,-7 2-104,-5 1-260,1-3 116</inkml:trace>
          <inkml:trace contextRef="#ctx0" brushRef="#br0" timeOffset="147734.7285">9978-2612 26,'0'0'148,"0"0"-6,0 0-8,0 0-6,0 0-4,0 0-7,0 0-9,0 0-3,0 0-7,0 0-18,0 0 2,0 0-7,0 0-4,0 0-6,0 0-5,0 0-9,0 0 2,0 0-4,0 0-7,7-33-4,-7 33-5,0 0-1,-6-15-4,6 15-4,-7-9-3,4 2-2,3 7 4,-9-12-9,0 3 3,1 2-6,1-1 3,-6 1-3,1-4 1,-2 4-4,1-1 2,-2 1-3,1 0 4,-1 1-8,-3-2 2,1 2-1,-6-2 0,-4 0 0,9 3 5,-7-3-7,1 3 2,1-1 2,-2-1-4,4 2 3,-7 2-1,4-3 1,1 4 1,0-3-4,5 2 4,-5 1-7,-2-1 3,4 0 1,-3 1-1,-1-1 0,1 3-4,4-3 1,-5 3 2,1 2 0,-3-4-1,2 2-1,-2 0 2,3 2 2,6-1 1,-6-1-1,-1 1-3,7 3 2,0-1 0,-6 3-3,6 1 4,-7-2 0,2 4-4,-2 3 0,4-2 2,-2-2 0,4 5 1,-5-1 0,3 4-7,2-2 4,-3 3 3,2 1 0,2-1 5,0 2-4,-3 0-2,5 1 5,-1 1-3,2 2 0,-1-3 2,-5 8 0,3 2-2,6-8-1,-2 0 5,1 3-1,4-4-6,0 3 1,0-2 6,-1 1-3,4 2 1,1-4-2,-2 1-2,4-2 2,2 2-2,-1 0 0,2-1 2,3 2-4,1-2 9,-2 1-5,4-7 6,0 5-1,1 0 1,3 1-2,1-3 2,-3-4-4,2 3 2,2 0 2,1 3-1,1-1 0,3-2 1,2-2-1,-4 0 3,6-2-2,0 1-1,1-3 1,-1 3-1,3-3 0,1 0 1,0-1-4,1-4 1,-1 4-3,3-4 0,-3 4 2,2-2 2,-1-3 0,3 1-4,-5-2 4,1 3-2,1-4 0,2-1 1,-3 2 2,0-2-1,0-1 2,-1-1-2,1 3 4,1-3-2,2 0 2,-4-1-3,0-1 3,2 1 0,0-3 1,-2 1 0,3 0 3,0-2-5,-2 2 6,2-4-5,-1 4 2,2-5 0,-3-3 3,3 4 5,-2-2 1,-2-4 3,1 0 1,1-3-4,2-2 0,4 0 0,-7 2 1,-4 1-8,0 0 5,1-2-3,2-1 8,-3 1-5,0-1 0,-2-2-1,1 1-1,-2 1 7,1 0 1,-1 0-2,-2-1-1,-1 3 0,-1-6-1,1 1-8,-2 0 1,-5 1 0,4 0 0,1-3-2,-5 3 2,-1 4-2,2-4 3,-5 1-1,1-2-3,-2 6-1,-3-9-2,3 6 3,-3 0-1,0 1 0,-3 1 0,0-2-2,-1 2-2,-1-4-4,-1 6-4,-2-1 6,-2-1-3,0-2 1,-11 0 0,6 2 0,0 1-1,-2 0-4,-1 2 3,3 2 0,2 0 0,-9 1-3,5 2-16,-1 1-29,-3 0-21,5 0-20,-8 3-27,0-3-21,5 7-19,1 0-16,-2 0-65,-2-1-165,4 1-432,3 1 192</inkml:trace>
          <inkml:trace contextRef="#ctx0" brushRef="#br0" timeOffset="3655.9727">9724-2112 28,'6'-5'173,"2"0"-14,5 1-15,2-2-12,1 1-14,2-2-6,-6 0-16,6 3-6,0 0-12,3-6-1,-3 4-14,4 1-6,2 0-13,0-1-18,-5 3-21,-2-1-21,1-1-13,6-1-33,-8 2-23,0 0-117,-2 1-218,1 0 96</inkml:trace>
          <inkml:trace contextRef="#ctx0" brushRef="#br0" timeOffset="3367.3996">10196-3003 27,'0'0'104,"3"-8"4,-3 8-5,0 0-7,0 0-8,0 0-7,0 0-7,0 0 5,0 0-5,0 0-4,0 0 3,-25-3 1,25 3-1,0 0-1,0 0 1,-17 0 2,17 0 3,0 0 8,0 0-3,-10-3 1,10 3 2,0 0-5,0 0-3,0 0-10,-5-8-3,5 8-11,0 0-2,0 0-8,15-17-5,-4 7-4,2 4-4,2-2-5,6-4-7,-6 6-1,9-3-14,1-2-12,-4 2-18,2 3-13,2-2-12,2 2-15,-6 0-15,-3 3-13,0 0-15,-1-1-9,-1 4-23,-3 0-133,-13 0-296,18 2 130</inkml:trace>
        </inkml:traceGroup>
      </inkml:traceGroup>
    </inkml:traceGroup>
  </inkml:traceGroup>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5:54.272"/>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7D8099A-7DBD-4B00-A566-1820B5DE818A}" emma:medium="tactile" emma:mode="ink">
          <msink:context xmlns:msink="http://schemas.microsoft.com/ink/2010/main" type="inkDrawing" rotatedBoundingBox="17847,10368 20984,10102 20989,10172 17853,10438" semanticType="strikethrough" shapeName="Other">
            <msink:sourceLink direction="with" ref="{A3BEA59C-22DD-4EDC-8AA5-B804DA5A6D97}"/>
            <msink:sourceLink direction="with" ref="{2A686319-B821-413A-AFB0-4E7754B14914}"/>
          </msink:context>
        </emma:interpretation>
      </emma:emma>
    </inkml:annotationXML>
    <inkml:trace contextRef="#ctx0" brushRef="#br0">0 284 67,'0'0'126,"0"0"-1,0 0-2,0 0-12,0 0-6,0 0-4,0 0-4,0 0-5,0 0 2,0 0-1,0 0-5,0 0-4,0 0 0,0 0-6,0 0-1,0 0-3,0 0-7,0 0 0,0 0-4,0 0-6,0 0-2,0 0-3,0 0-2,0 0-2,0 0-2,0 0-2,0 0-2,0 0 0,26 0-1,-26 0 3,17 3 0,0-2-1,8-1-1,0 0 3,4 0-3,11-3-1,4 1-4,3 2-2,3-4 0,1 0-3,18-1-6,2 1-1,-2-1 2,-1-1-2,6-4-3,-2 7-3,3-3 1,0 2-2,2 2-3,1-2 3,-3 0-6,4 0-2,2-3 1,-5 2-2,2 5 0,-1-4 1,1-4-2,-3 2 3,0 2-4,6-2-4,-1 0 1,1-2 0,-2 0 2,-5 0-9,7-2 0,-3 2-3,-7-2-4,1 2 1,-19 4 0,0-1-3,-5 0 7,-3 0-6,-1-1 1,1 2 2,-5 0 3,0-3 0,-13 3-1,-5-2 0,3 3 1,0 0 2,-8 0-1,1 0 3,-4 1-2,3-2 0,-5 3 2,1-2 1,-2-1-4,-2 3 2,1-2 1,-10 3-1,16-6 1,-7 4-4,-9 2-7,13-6-11,-13 6-15,7-6-19,-7 6-28,7-4-42,-7 4-38,0 0-50,5-7-150,-5 7-395,0 0 175</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29:54.308"/>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E5023F93-976A-4873-B862-48949FD8DF93}" emma:medium="tactile" emma:mode="ink">
          <msink:context xmlns:msink="http://schemas.microsoft.com/ink/2010/main" type="inkDrawing" rotatedBoundingBox="2413,11272 3291,11185 3293,11203 2415,11290" shapeName="Other"/>
        </emma:interpretation>
      </emma:emma>
    </inkml:annotationXML>
    <inkml:trace contextRef="#ctx0" brushRef="#br0">234-60 95,'-13'1'177,"13"-1"-11,0 0-14,0 0-3,0 0-6,0 0-12,0 0-8,0 0-6,0 0-11,-12-9-10,12 9-12,0 0-1,0 0-10,0 0-1,0 0-3,0 0-4,0 0-3,0 0-4,0 0-1,0 0-2,0 0-1,0 0 3,0 0 5,0 0 2,0 0-1,41 3 1,-20-4-5,4-1 2,2-3-24,14 1-2,2 1 3,2-7-6,2 5 5,1 0-4,4-4-3,1 2-3,15-1 0,-19 2-9,1 1 0,-3 3 1,-5 0-1,-3 2-4,-10-2-2,-4 2-1,-7 0 0,-2 2-3,-1-4-3,-5 2-1,-10 0 1,17-2-9,-17 2-6,11 0-15,-11 0-18,0 0-21,0 0-21,0 0-21,0 0-26,0 0-23,0 0-22,0 0-40,0 0-123,-38 2-368,38-2 163</inkml:trace>
  </inkml:traceGroup>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3:50.611"/>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EB83D07F-4741-4E7D-B330-4B040221D632}" emma:medium="tactile" emma:mode="ink">
          <msink:context xmlns:msink="http://schemas.microsoft.com/ink/2010/main" type="inkDrawing" rotatedBoundingBox="15655,12544 18302,12459 18349,13906 15702,13991" hotPoints="18287,13229 16930,13931 15576,13223 16933,12522" semanticType="enclosure" shapeName="Ellipse">
            <msink:destinationLink direction="with" ref="{171DB8E5-7ECC-443C-88F6-0B86D80489F9}"/>
            <msink:destinationLink direction="with" ref="{FBFAE8FF-2B78-4EDA-A29B-9ECF417AE529}"/>
          </msink:context>
        </emma:interpretation>
      </emma:emma>
    </inkml:annotationXML>
    <inkml:trace contextRef="#ctx0" brushRef="#br0">2556 317 92,'0'0'92,"0"0"-5,0 0 2,0 0-5,0 0-13,0 0 2,0 0-5,0 0-5,0 0-12,0 0 1,0 0 0,0 0-1,0 0-2,0 0-10,0 0 6,0 0-5,0 0-4,0 0 5,0 0-7,-18-14 1,18 14-3,0 0-3,-6-8-3,6 8 5,0 0-6,0 0-4,-6-8-1,6 8-1,-7-6-3,7 6 5,-10-6-7,10 6-3,0 0-3,-8-10 0,8 10 1,-10-5 3,10 5-2,-13-7-1,6 3 0,7 4-4,-12-10 6,5 6-2,-2-1-3,9 5 5,-20-8-7,10 6 11,-3-5-5,4 1 3,-1 1-2,-4 1 2,1 0-2,1 0 5,-1 0-7,1-4 3,-3 3-1,-1 1 2,-6-3-4,7 5 1,-1-3-2,-2 1 7,0-1-7,2 0 8,-2 1-3,-5-3-1,0 2-2,-1-1 3,0 1-3,2-4-1,4 7-2,0-4 3,-6 2 0,-1-1-3,2 2-4,-2-3 6,-1 0-2,1 3-2,0-2-2,3 2 2,-6-1-4,3 0 5,-3 1-3,3-3 0,-1 5 1,0-3 2,-4 1-1,4 3 1,1-1-3,-3-2 3,0 2-3,3-2-3,-4 2 3,0-1 2,-7 2 4,8-3-7,-1 0-1,-8 3 4,10-1-2,-3-3 0,1 3-1,1 1 0,-1-3 4,-8 0-5,-1 0 2,9 2-3,2 1 5,-2 0-5,1-2 0,3 2 2,-4-1-3,0 2 4,7-1 0,-3 2-1,4-1 0,3 4 4,-9-4 0,4 3-3,3 0-3,2-3 2,0 2-1,3 2 1,-8 0-3,5-1 2,-3 3-3,5-4 3,-2 2 0,2 1 0,0-1 3,-5 2-4,3 1-2,1 1 2,-4-3-1,-1 5 1,1-1 2,0 1 4,6-1-7,-5-1 4,-2 2-1,7-2 0,-7 1 2,6 2 1,-2 0-1,3-3 2,1 1 0,-3 1 19,3-1-5,1-1 7,-3 1 1,-2 5-5,1-2-4,-5 1 2,8 1 2,2-2-4,-4 0 3,0 0-2,3 0-4,4 1-4,-3-1-1,5 1 5,-4 6 2,4-6-4,0 8 0,2-6-2,-1 5 1,1-5-7,3 4 3,0 3-2,2-2-2,1 2 2,-1 0-1,1 0 3,5-1-3,-1 0-4,1 1 4,1-1-2,0 1-1,3 0 0,-2 3 5,5-5-3,-7 3 1,7-1-3,0-2 1,3 1-4,-2-3 2,1 1-1,1 2-7,0-3 2,3-1 6,-4 0-1,2 0-3,1-1 4,0-2-1,-6-4 2,9 5 1,1 0 0,-2-5 0,1 2-4,1-2 1,3 0 0,1-1 2,-2-1 2,2-1-3,-1 1 0,12 4 0,-10-4-3,11 2 5,-12-4-6,1 4 7,9 0-5,-12-4 2,5 1 1,-3 2-5,1-3 3,-2 1-1,3-2-2,-3 2 0,-2 2-3,4-2 1,-2 0 4,-2-2-3,2 0-5,2 0 2,-2 0 1,0-1-4,3 1 4,-3 0-1,3-2 1,-1 0-1,0-1 3,-1 0-3,2-1 1,-1 2 2,-1-2 2,3 0-2,-5 0-2,-1 0 6,3 0-3,0-2 0,-2 0 1,-1 0 0,-3 2 3,2-2-6,4 1 2,-1-4 4,-9 2-2,3-2 1,-1-1 3,6 1-3,0-2-1,-1-1 1,-1 2 0,-3 0-1,3-2 1,-4 0-4,4 1 5,-4-1-3,-1 0 3,7-4 2,-6 3-1,3-2 1,-3 2-1,2-1-2,4-2 2,-4 3 4,2-2-2,-1 1-3,-5 1-1,1 1 4,1 1-2,-4-5-1,1 4-2,1 0 1,-1 2 2,0-4-3,-1 0-1,-1 0 4,-1 2-3,2-2 3,1 0-9,-5 0 8,3-1-7,1 0 6,-2-2 1,-2 1 0,2 0-1,1 0 2,-2-1 0,6-4 2,-8 4 1,3-2 1,-1 1 3,0-2-2,1 2 2,1-3 3,-3 4-3,2-4 3,-2 3-1,4-5 2,-4 3 0,-1-1 1,2 2-1,-1-3-1,-2 1 8,2 1-7,0-5 7,-3 5 2,1 1 1,-1-2 4,-1 0-5,1 1-1,-2-1-1,-2-1-3,4 0-9,-1-1 7,3-2 1,-6 5 1,3-1-10,-2 1 9,-1-2-3,1 1 5,1 0-6,1 0 2,-1 1 1,-3-2 1,1 0 2,-1 2-2,1 1 0,0-1 2,-2-3-5,-1 8 12,2-5-7,-2 14-2,0-19-4,1 9 2,-1 10 2,-3-19-2,-2 6-4,3 4 0,2 9 1,-5-17 0,1 8-3,2-2 0,-5 4-9,7 7 9,-9-18-1,2 10-2,1 0 0,-1-1-2,0 4-8,-1-4 8,-3 1 2,1 1-3,0 1-2,-5 0-4,2-1 1,-2 0 6,-2 3-8,4-2 7,-6 0-2,-4 0 2,3 1-1,-3 1 2,5 0-5,-2 0 0,-1-2 2,0 3 2,-4 0-1,7 1-2,-3-2-1,2 1-2,1 3 0,1-1-3,2 1-5,-2-5-4,3 4-6,3 1-7,11 0-15,-22-2-14,12 0-12,10 2-22,-17 2-20,17-2-29,-13 0-25,13 0-41,0 0-213,-13 0-453,13 0 201</inkml:trace>
  </inkml:traceGroup>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5:25.759"/>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2E682C5D-DB8A-4987-8EA7-837DD7427AB8}" emma:medium="tactile" emma:mode="ink">
          <msink:context xmlns:msink="http://schemas.microsoft.com/ink/2010/main" type="writingRegion" rotatedBoundingBox="14914,7262 25509,8022 25215,12111 14621,11351"/>
        </emma:interpretation>
      </emma:emma>
    </inkml:annotationXML>
    <inkml:traceGroup>
      <inkml:annotationXML>
        <emma:emma xmlns:emma="http://www.w3.org/2003/04/emma" version="1.0">
          <emma:interpretation id="{E91563AB-DB42-48F4-8112-1FF454D5E9C2}" emma:medium="tactile" emma:mode="ink">
            <msink:context xmlns:msink="http://schemas.microsoft.com/ink/2010/main" type="paragraph" rotatedBoundingBox="14914,7262 25509,8022 25215,12111 14621,11351" alignmentLevel="1"/>
          </emma:interpretation>
        </emma:emma>
      </inkml:annotationXML>
      <inkml:traceGroup>
        <inkml:annotationXML>
          <emma:emma xmlns:emma="http://www.w3.org/2003/04/emma" version="1.0">
            <emma:interpretation id="{C1FCAAEA-F75F-432F-ADA4-F3A1C3708601}" emma:medium="tactile" emma:mode="ink">
              <msink:context xmlns:msink="http://schemas.microsoft.com/ink/2010/main" type="line" rotatedBoundingBox="14914,7262 25509,8022 25215,12111 14621,11351"/>
            </emma:interpretation>
          </emma:emma>
        </inkml:annotationXML>
        <inkml:traceGroup>
          <inkml:annotationXML>
            <emma:emma xmlns:emma="http://www.w3.org/2003/04/emma" version="1.0">
              <emma:interpretation id="{70129564-91F4-400B-A428-5459BDA106CC}" emma:medium="tactile" emma:mode="ink">
                <msink:context xmlns:msink="http://schemas.microsoft.com/ink/2010/main" type="inkWord" rotatedBoundingBox="14914,7262 17238,7429 16945,11517 14621,11350">
                  <msink:destinationLink direction="with" ref="{71FD901A-7D29-43EF-97D1-C8E6AC3168EA}"/>
                </msink:context>
              </emma:interpretation>
              <emma:one-of disjunction-type="recognition" id="oneOf0">
                <emma:interpretation id="interp0" emma:lang="en-US" emma:confidence="0.5">
                  <emma:literal>is</emma:literal>
                </emma:interpretation>
                <emma:interpretation id="interp1" emma:lang="en-US" emma:confidence="0">
                  <emma:literal>in</emma:literal>
                </emma:interpretation>
                <emma:interpretation id="interp2" emma:lang="en-US" emma:confidence="0">
                  <emma:literal>i</emma:literal>
                </emma:interpretation>
                <emma:interpretation id="interp3" emma:lang="en-US" emma:confidence="0">
                  <emma:literal>it</emma:literal>
                </emma:interpretation>
                <emma:interpretation id="interp4" emma:lang="en-US" emma:confidence="0">
                  <emma:literal>if</emma:literal>
                </emma:interpretation>
              </emma:one-of>
            </emma:emma>
          </inkml:annotationXML>
          <inkml:trace contextRef="#ctx0" brushRef="#br0">1162 136 79,'-7'-15'293,"4"7"-3,3 8-18,0-20-18,4 12-23,0-4-20,6 0-14,1-3-17,9-3-14,13-2-8,-1 2-19,7-1-11,3 3-14,1-1-12,6 3-11,-6 3-26,0 3-31,-4 1-37,-3 3-38,-8 3-29,-3-1-43,-4 2-29,-5 0-34,1 2-48,-4-1-149,-13-1-404,13 0 180</inkml:trace>
          <inkml:trace contextRef="#ctx0" brushRef="#br0" timeOffset="228.6805">1415-209 81,'0'0'248,"-7"-7"-15,7 7-18,0 0-21,-10-4-16,10 4-8,0 0-6,0 0-3,0 0-6,-5 22-7,5-22-10,5 22-6,-1-7-9,2 1-13,-3 0-13,4 4-8,1 1-7,0 1-7,-1 0-11,3 2-13,-2-2-19,-1 0-20,0 3-19,2-3-21,-2 2-26,-2 2-27,2-7-32,1 3-25,-2-6-42,4-2-48,-6 3-127,8-4-382,1 0 169</inkml:trace>
          <inkml:trace contextRef="#ctx0" brushRef="#br0" timeOffset="520.357">2174-238 56,'-5'-10'299,"-1"2"2,1 1-10,5 7-22,-13-10-26,8 4-22,5 6-17,-13-4-19,13 4-17,0 0-9,-19 11-9,12-2-13,-3 2-3,4 3-9,4 4-8,-3 4-8,0-2-9,5 3-14,0 3-8,3 0-3,4 0-12,1-3-5,2 2-1,2 0-5,1-3-5,1-2-4,2-2-4,2 1-13,-2-1-2,0 0-16,0-3-21,-4-5-15,-1 1-26,3-4-26,-1 1-29,-2-2-28,-1-1-35,-1-4-30,-9-1-67,17-8-208,-9 4-517,1-10 229</inkml:trace>
          <inkml:trace contextRef="#ctx0" brushRef="#br0" timeOffset="-488.1168">0 157 112,'0'0'230,"0"0"-23,0 0-19,0 0-15,0 0-11,0 0-12,0 0-9,46-25-8,-11 10-8,7 1-12,6-1-8,22-4-9,2 6-6,2-4-15,-4 8-6,-2-1-13,-18 4-19,-6-1-21,-1 2-30,-1 3-25,-6 4-24,-11-4-15,-5 4-23,-4-2-27,0 0-31,-6 2-124,-10-2-306,12 3 135</inkml:trace>
          <inkml:trace contextRef="#ctx0" brushRef="#br0" timeOffset="-233.5533">516-112 19,'-11'-9'235,"11"9"-6,-7-6-17,7 6-18,0 0-14,-9-3-19,9 3-15,0 0-10,0 0-1,0 0 0,-9 18-6,6-9-3,1 6-11,-3 0-6,4 0-8,1 7-5,1 2-12,2 2-5,-3-1-9,4 9-3,-1-7-7,4 5-6,0-6-8,-3 0-3,3 8-7,-1-9-21,-3-1-20,6 0-29,-2 1-28,-1-4-36,4-2-31,1-5-32,1 0-58,5 0-165,-5-4-416,6-2 184</inkml:trace>
          <inkml:trace contextRef="#ctx0" brushRef="#br0" timeOffset="274985.9436">1142-3564 2,'13'-11'63,"-5"1"-6,5 2-5,-1-1-3,1-4-45,2 5-43,-1-7-40,4 5 18</inkml:trace>
        </inkml:traceGroup>
        <inkml:traceGroup>
          <inkml:annotationXML>
            <emma:emma xmlns:emma="http://www.w3.org/2003/04/emma" version="1.0">
              <emma:interpretation id="{A3BEA59C-22DD-4EDC-8AA5-B804DA5A6D97}" emma:medium="tactile" emma:mode="ink">
                <msink:context xmlns:msink="http://schemas.microsoft.com/ink/2010/main" type="inkWord" rotatedBoundingBox="18147,10425 18668,10463 18630,10988 18110,10950">
                  <msink:destinationLink direction="with" ref="{37D8099A-7DBD-4B00-A566-1820B5DE818A}"/>
                </msink:context>
              </emma:interpretation>
              <emma:one-of disjunction-type="recognition" id="oneOf1">
                <emma:interpretation id="interp5" emma:lang="en-US" emma:confidence="0.5">
                  <emma:literal>a</emma:literal>
                </emma:interpretation>
                <emma:interpretation id="interp6" emma:lang="en-US" emma:confidence="0">
                  <emma:literal>+</emma:literal>
                </emma:interpretation>
                <emma:interpretation id="interp7" emma:lang="en-US" emma:confidence="0">
                  <emma:literal>x</emma:literal>
                </emma:interpretation>
                <emma:interpretation id="interp8" emma:lang="en-US" emma:confidence="0">
                  <emma:literal>X</emma:literal>
                </emma:interpretation>
                <emma:interpretation id="interp9" emma:lang="en-US" emma:confidence="0">
                  <emma:literal>c</emma:literal>
                </emma:interpretation>
              </emma:one-of>
            </emma:emma>
          </inkml:annotationXML>
          <inkml:trace contextRef="#ctx0" brushRef="#br0" timeOffset="1192.9555">3531-261 42,'-13'1'213,"13"-1"-6,0 0-13,0 0-9,0 0-7,-11 3-11,11-3-9,0 0-12,0 0-8,0 0-7,0 0-7,0 0-7,0 0-8,0 0-3,0 0-17,0 0-5,0 0-9,0 0-5,0 0-10,0 0 7,0 0-2,0 0-3,0 0-9,-13 1 5,13-1 3,0 0-10,0 0 2,0 0-1,0 0-6,0 0-1,0 0-7,0 0 0,0 0-6,-5 7 4,5-7-3,0 0-3,0 0-5,0 0 0,0 0-1,0 0-4,0 0 1,0 0 7,0 0 0,0 0 6,0 0 2,18 11 6,-7-11-7,3 0 2,10 0-8,1-1 0,0-2-8,4 2 4,8-4-5,1 0 1,0 1-5,-12 1-3,14-1 1,-12 1-3,0-2-5,-3 2-11,-7 3-10,2-3-9,-5 0-20,0 1-12,-2 0-23,-4-2-22,1 3-26,-10 1-26,11-5-17,-11 5-25,10-4-30,-10 4-239,0 0-502,0 0 223</inkml:trace>
          <inkml:trace contextRef="#ctx0" brushRef="#br0" timeOffset="1438.1288">3771-513 241,'-8'-12'236,"8"12"-4,-7-8-7,7 8-14,-7-4-11,7 4-21,0 0-13,0 0-9,0 0-9,0 0-3,0 0-5,-13 19-2,15-4-7,-2-1-6,-2 2-3,4 7-5,2 2-7,0-4-14,0 3-10,0 2-5,3 0-11,-1 1-11,1-1 2,3 0-4,-3-3-10,0 1-3,-2-1-2,4 0-24,-3-2-15,4 0-22,-3 0-30,0-7-23,3 7-30,-5-7-38,5-2-40,1 0-38,-2-3-267,0-2-525,3-1 233</inkml:trace>
        </inkml:traceGroup>
        <inkml:traceGroup>
          <inkml:annotationXML>
            <emma:emma xmlns:emma="http://www.w3.org/2003/04/emma" version="1.0">
              <emma:interpretation id="{2A686319-B821-413A-AFB0-4E7754B14914}" emma:medium="tactile" emma:mode="ink">
                <msink:context xmlns:msink="http://schemas.microsoft.com/ink/2010/main" type="inkWord" rotatedBoundingBox="19714,9810 21514,9939 21446,10898 19646,10769">
                  <msink:destinationLink direction="with" ref="{37D8099A-7DBD-4B00-A566-1820B5DE818A}"/>
                </msink:context>
              </emma:interpretation>
              <emma:one-of disjunction-type="recognition" id="oneOf2">
                <emma:interpretation id="interp10" emma:lang="en-US" emma:confidence="0.5">
                  <emma:literal>titi</emma:literal>
                </emma:interpretation>
                <emma:interpretation id="interp11" emma:lang="en-US" emma:confidence="0">
                  <emma:literal>tin</emma:literal>
                </emma:interpretation>
                <emma:interpretation id="interp12" emma:lang="en-US" emma:confidence="0">
                  <emma:literal>tic</emma:literal>
                </emma:interpretation>
                <emma:interpretation id="interp13" emma:lang="en-US" emma:confidence="0">
                  <emma:literal>tie</emma:literal>
                </emma:interpretation>
                <emma:interpretation id="interp14" emma:lang="en-US" emma:confidence="0">
                  <emma:literal>titin</emma:literal>
                </emma:interpretation>
              </emma:one-of>
            </emma:emma>
          </inkml:annotationXML>
          <inkml:trace contextRef="#ctx0" brushRef="#br0" timeOffset="1812.3897">5022-390 207,'0'0'266,"0"0"-10,0 0-7,0 0-14,0 0-7,0 0-8,0 0-17,0 0-19,0 0-12,19-8-16,-2 4-13,8-4-10,0 2-14,12-2-10,4 0-8,1 0-13,1 0-9,1 1-2,2 1-17,-6 1-12,1 0-13,-6 2-32,-6 2-24,-6-5-26,-5 6-25,-2-2-26,-1 1-23,-7 0-15,-8 1-17,17-2-9,-17 2-12,8-4-17,-8 4-175,0 0-397,0 0 175</inkml:trace>
          <inkml:trace contextRef="#ctx0" brushRef="#br0" timeOffset="2052.0057">5346-616 29,'-9'-8'211,"9"8"-4,-7-10-1,7 10-4,0 0-10,-5-8-5,5 8-6,0 0-14,0 0-12,0 0-13,0 0-15,0 0-6,0 0-1,0 0 1,0 0-4,0 0-1,-4 33-3,6-20-9,0 1-8,-1 8-3,1 1-12,2-1-3,0 2-14,3 1-3,-1 0-2,-2-2-7,1 2-4,2 0-9,-1-3-6,4 0-18,-5-6-14,3 3-17,-2-3-17,0 0-20,1-4-22,-2 3-30,2-2-29,-1-2-35,1-5-36,2 3-41,-5-5-171,5 1-452,-1-1 200</inkml:trace>
          <inkml:trace contextRef="#ctx0" brushRef="#br0" timeOffset="2298.3278">5844-425 208,'0'-11'283,"0"11"-20,0 0-18,0 0-25,7-14-17,0 9-21,-7 5-15,19-10-18,-5 6-20,3-2-10,8-2-11,0 2-12,0 3-9,3-4-15,-6 5-15,7-2-22,-4-1-21,-1 4-28,-9-1-26,6 2-24,-6-4-27,1 3-15,-7 0-31,2-1-27,-11 2-174,13-4-364,-13 4 162</inkml:trace>
          <inkml:trace contextRef="#ctx0" brushRef="#br0" timeOffset="2516.0735">6029-637 121,'0'0'250,"-6"-5"-12,6 5-14,0 0-16,-8-5-18,8 5-5,0 0-11,0 0-5,0 0-7,0 0 0,-4 21-12,4-21-7,4 18-4,-1-5-10,-1 0-10,3 4-13,-1 0-12,3 1-5,-5 4-12,3-1-8,2 1-7,-6 3-1,5-3-9,-1 0-18,-4-1-25,5 0-27,-5 2-27,-1 0-34,0-6-38,0-1-32,-2 2-37,2-4-33,-2-1-216,2 1-469,0-4 208</inkml:trace>
          <inkml:trace contextRef="#ctx0" brushRef="#br0" timeOffset="2856.3022">6532-623 148,'0'-16'308,"0"16"-13,-1-11-18,1 11-15,0 0-15,0 0-16,1-13-23,-1 13-23,0 0-13,0 0-20,0 0-13,0 0-13,0 0-5,0 0-2,0 0-3,0 0 2,2 45-17,-2-31-8,0 7 4,2-3-18,0 5-5,1 0-6,2-1-12,-1 1 4,-1 0-10,1-1-5,2 0-3,-1-1-5,2 1-3,-1-7 0,2 0-2,2 0-6,-2-2-8,5-2 3,-3-1-1,-1 0-8,4-4-18,-1-1-8,2 2-6,0-7-13,-1 1-20,-13-1-15,25-7-12,-14 3-20,1-1-14,1-5-18,-1 1-24,-2-3-22,0-2-22,2-6-24,-5-1-39,0-1-168,-1-2-466,-2 0 206</inkml:trace>
          <inkml:trace contextRef="#ctx0" brushRef="#br0" timeOffset="3065.3068">6552-986 129,'-11'-8'292,"4"3"-10,0-4-9,0 4-9,7 5-12,-9-10-18,9 10-15,-8-12-24,8 12-20,-3-8-14,3 8-17,0 0-16,2-14-17,-2 14-16,0 0-34,0 0-33,5-10-36,-5 10-39,0 0-37,0 0-42,0 0-40,0 0-33,0 0-204,0 0-435,0 0 193</inkml:trace>
        </inkml:traceGroup>
        <inkml:traceGroup>
          <inkml:annotationXML>
            <emma:emma xmlns:emma="http://www.w3.org/2003/04/emma" version="1.0">
              <emma:interpretation id="{ED98D57C-31A9-4B62-8D73-4A2EB4041EDA}" emma:medium="tactile" emma:mode="ink">
                <msink:context xmlns:msink="http://schemas.microsoft.com/ink/2010/main" type="inkWord" rotatedBoundingBox="23115,10997 23494,10917 23533,11103 23154,11182">
                  <msink:destinationLink direction="with" ref="{14F6C0B9-65B3-4B86-BE93-2DDB76074C7D}"/>
                  <msink:destinationLink direction="with" ref="{9F5673FB-9D00-42AB-ADB2-67F00791FB8E}"/>
                </msink:context>
              </emma:interpretation>
              <emma:one-of disjunction-type="recognition" id="oneOf3">
                <emma:interpretation id="interp15" emma:lang="en-US" emma:confidence="0.5">
                  <emma:literal>=</emma:literal>
                </emma:interpretation>
                <emma:interpretation id="interp16" emma:lang="en-US" emma:confidence="0">
                  <emma:literal>_</emma:literal>
                </emma:interpretation>
                <emma:interpretation id="interp17" emma:lang="en-US" emma:confidence="0">
                  <emma:literal>E</emma:literal>
                </emma:interpretation>
                <emma:interpretation id="interp18" emma:lang="en-US" emma:confidence="0">
                  <emma:literal>I</emma:literal>
                </emma:interpretation>
                <emma:interpretation id="interp19" emma:lang="en-US" emma:confidence="0">
                  <emma:literal>a</emma:literal>
                </emma:interpretation>
              </emma:one-of>
            </emma:emma>
          </inkml:annotationXML>
          <inkml:trace contextRef="#ctx0" brushRef="#br0" timeOffset="43740.4185">8493 14 149,'0'0'179,"0"0"-19,0 0 0,0 0-6,0 0-8,0 0-12,0 0-3,0 0-8,0 0-7,0 0-9,0 0-3,0 0-8,0 0-6,0 0-8,0 0 3,0 0 3,0 0-5,0 0 0,0 0 0,0 0 2,0 0-3,0 0 5,0 0-5,0 0-3,0 0-6,0 0-6,13 0-4,-13 0-9,14-4-5,-3 2-6,7 0-4,-1-2-2,-2 2-6,5 0-3,3 0-1,1 0-2,-3 0-3,2 2-19,-3 0-7,-3-2-4,2 1-6,-4 1-5,1 1-16,-2 1-7,-2-4-13,-2 4-16,-10-2-10,21-2-14,-21 2-3,12 2-12,-12-2-14,11 0-1,-11 0-2,0 0-2,0 0 2,0 0-7,10 2-12,-10-2-14,0 0-112,0 0-292,0 0 129</inkml:trace>
          <inkml:trace contextRef="#ctx0" brushRef="#br0" timeOffset="43998.5302">8517 173 163,'0'0'193,"0"0"-1,-4 9-3,4-9-6,0 0-5,0 0-8,0 0-11,29-4-12,-29 4-8,21-4-10,-6 3-12,-2-2-7,1-2-6,0 5-13,1-7-6,-1 6-9,-2-2-11,0-1-6,0 2-3,3 1-6,-4 2-5,3-2-4,-2-2-6,-12 3-6,19-4 2,-8 3-8,-11 1-16,18 0-14,-9 0-18,-9 0-20,15 0-29,-15 0-19,14 0-25,-14 0-24,14-4-30,-14 4-193,11-4-396,-11 4 175</inkml:trace>
        </inkml:traceGroup>
        <inkml:traceGroup>
          <inkml:annotationXML>
            <emma:emma xmlns:emma="http://www.w3.org/2003/04/emma" version="1.0">
              <emma:interpretation id="{57A284DF-5970-4557-9B6C-063D2F6AEE4E}" emma:medium="tactile" emma:mode="ink">
                <msink:context xmlns:msink="http://schemas.microsoft.com/ink/2010/main" type="inkWord" rotatedBoundingBox="23310,10904 25013,10426 25375,11715 23672,12194"/>
              </emma:interpretation>
              <emma:one-of disjunction-type="recognition" id="oneOf4">
                <emma:interpretation id="interp20" emma:lang="en-US" emma:confidence="0.5">
                  <emma:literal>2/4</emma:literal>
                </emma:interpretation>
                <emma:interpretation id="interp21" emma:lang="en-US" emma:confidence="0">
                  <emma:literal>32/4</emma:literal>
                </emma:interpretation>
                <emma:interpretation id="interp22" emma:lang="en-US" emma:confidence="0">
                  <emma:literal>¥4</emma:literal>
                </emma:interpretation>
                <emma:interpretation id="interp23" emma:lang="en-US" emma:confidence="0">
                  <emma:literal>{¥4</emma:literal>
                </emma:interpretation>
                <emma:interpretation id="interp24" emma:lang="en-US" emma:confidence="0">
                  <emma:literal>22/4</emma:literal>
                </emma:interpretation>
              </emma:one-of>
            </emma:emma>
          </inkml:annotationXML>
          <inkml:trace contextRef="#ctx0" brushRef="#br0" timeOffset="50237.8156">9243-181 29,'-3'-9'179,"3"9"-9,0 0-5,0 0-12,0 0-6,-2-12-3,2 12-11,0 0-6,0 0-11,0 0-5,0-18-9,0 18-10,0 0-2,9-11-5,-9 11-5,12-7-9,-4 3-5,2 1-6,2 0-4,2-1-6,6 3-1,3-3-5,-8 1-6,4 3-2,-1 3-4,0-2-4,1 2-1,-1 1-4,2 0-3,-8-1 3,1 1-7,2 4-1,-4 0-2,2 0-2,-9 0-2,1 0-1,1 4 1,0 2-2,-9-3-1,0 4 3,0-2-3,-5 1-2,1 0 3,-6 0-1,1 0-1,-2-3-1,-4 0 0,-2 0 2,4 0-2,-4 0-1,2-4 1,1 0-1,1-1 0,-2 2 2,1-6-3,5 4 2,-4-4 0,1 0 1,7 2-3,-2-2 3,10-2 1,-13 2 3,13-2-1,0 0 2,-8 4-3,8-4-1,0 0 0,0 0 0,0 0-4,0 0-1,0 0 0,43 0 0,-28 2 0,3-1 1,7 1-2,1 1 0,-8 1 0,1 3 1,-1 0-2,2 2 0,-4-1 0,-2 0 3,2 6-3,2 2 0,-9 4 0,2-4 1,-6 2-2,-3 5 4,4-1-3,-12 3 0,1-4 1,-2-1 2,-6 2-3,0-4 2,-4-1 1,-3-2 1,1-3 1,-8 2-1,1-3 5,-2-2 11,3-2 3,-4 0 7,4-4 0,-4-3 4,4 0 4,2 0 8,5-5-3,0 5-1,2-5 2,3 0-3,-2 1-3,2-3-7,5 0-5,0-1 1,3 2-5,0-2-9,5 8-18,-2-19-23,2 19-22,7-14-25,2 6-28,0 1-19,-3 2-23,-6 5-26,17-4-2,-17 4-31,14 2-173,-14-2-408,0 0 180</inkml:trace>
          <inkml:trace contextRef="#ctx0" brushRef="#br0" timeOffset="50600.7984">8953 805 222,'-7'7'267,"7"-7"-9,0 0-12,0 0-9,0 0-13,0 0-13,0 0-13,0 0-16,0 0-11,43-7-14,-17 3-10,13-3-16,0 2-9,3 0-10,1-1-12,-1-1-11,5 0-10,0-3-6,0 4-8,-3-2-6,3 4-5,-1-5-5,-3 4-8,-6-1-5,0 1-2,-10 0-6,-2-1 2,-9 4-15,2-1-12,-3 1-12,-4 2-16,-11 0-13,16 0-12,-16 0-16,11-3-11,-11 3-5,0 0-11,0 0-19,0 0-28,0 0-21,0 0-18,0 0-25,0 0-197,0 0-435,-45 10 193</inkml:trace>
          <inkml:trace contextRef="#ctx0" brushRef="#br0" timeOffset="50903.9992">8980 1017 37,'0'0'237,"0"0"-10,0 0-11,0 0-9,0 0-7,35-4-12,-18 3-11,1-1-12,6-2-12,1 0-9,2 1-11,1-1-8,10-1-6,-2-4-9,1 4-5,-7 2-8,-7 0-8,5-1-11,10 0-6,-9-2-6,0 2-8,-1-1-5,0 2-3,-5-1-7,2 0-4,-6 2-4,-1-2-5,-2 4-2,0-2-13,-7 0-7,-9 2-21,16-5-18,-11 2-20,-5 3-22,10-5-30,-10 5-24,7-10-36,0 5-15,-7 5-40,1-11-174,-1 11-424,3-16 188</inkml:trace>
          <inkml:trace contextRef="#ctx0" brushRef="#br0" timeOffset="51408.1313">9978-371 77,'0'0'202,"-3"-17"-13,0 9-3,3 8-7,-5-11-7,5 11-7,-2-9-4,2 9-5,0 0-13,-5-12-7,5 12-14,0 0-11,-6-5-13,6 5-8,0 0-11,0 0-8,0 0-8,0 0-8,0 0-4,0 0-3,0 0-6,-13 27 16,8-11-3,-2 6-3,1 0 2,-2 3-2,1 11-1,2-3-2,-5 5-1,4 3-2,1 0-3,-2 2-2,1 2-3,3-1 5,-2 3-3,8 15-4,-8-17-5,1 0 0,4 0-4,0 4 3,0-4-8,-4 3 3,7-4-5,-9 0 4,4-1-9,-1-6 2,1 3-6,2-6 0,-5 1 1,2-3-1,0-6 0,-4-3 0,3-3-3,0 2-1,1-7 3,-2 2-6,3-2 4,-1-1-2,1-4-6,2 2-7,-3-4-14,3-8-9,-3 14-15,-3-8-15,6-6-11,-2 9-16,2-9-27,0 0-27,-7 8-24,7-8-35,0 0-68,0 0-140,0 0-441,0 0 195</inkml:trace>
          <inkml:trace contextRef="#ctx0" brushRef="#br0" timeOffset="51901.8655">10366 4 15,'0'0'218,"3"-15"-8,-3 15-9,2-9-11,-2 9-6,3-10-7,-3 10-11,0 0-7,3-10-10,-3 10-9,0 0-12,0 0-14,3-8-11,-3 8-11,0 0-10,0 0-9,0 0-7,0 0-5,0 0-6,0 0-2,0 0-6,-17 26 5,10-14-5,-6 4 4,0 1-9,-3 1 2,1 2-4,-3 2-6,-4 8-1,1 0-2,0-5-3,0 3-4,3-6-5,0-2 3,3 0-5,2-1 1,-5 1-1,5-9-2,2 4-6,3-1 0,-2-2 2,3-5-2,2 1 0,-1 0-2,1-2 1,5-6 3,-7 10 4,7-10 11,-3 6-9,3-6 3,0 0-4,0 0-2,23 8-1,-7-9 3,7 0-6,5-3-1,-1 4-6,1-4 5,-1 2-1,1 0-2,1-1 2,2 0-2,-5-3 4,2 4-4,0 0-1,4 2 1,-7-4-2,1 4-2,0-1 2,-3-2 0,1 1 0,-6 4-12,-3-4-3,0 2-10,-5 0-12,-10 0-11,21 0-10,-15 2-17,-6-2-13,12 0-15,-12 0-5,0 0-5,0 0-8,0 0-17,0 0-12,0 0-19,0 0-61,0 0-120,0 0-373,-33-10 165</inkml:trace>
          <inkml:trace contextRef="#ctx0" brushRef="#br0" timeOffset="52249.1002">10438-19 126,'-3'-10'207,"3"10"-12,0 0-11,0 0-10,-1-8-18,1 8-13,0 0-17,0 0-10,0 0-13,0 0-10,0 0-5,0 0-3,0 0-3,0 0-1,-11 31-6,5-18 1,2 4-4,-2 6 3,1 13-1,1-2-6,-2 3-4,-4-1-3,5-2-3,-3 1-7,1 4-2,1-3-5,-2 0-3,1-4-1,1 4 0,1-9-1,2 7-11,1-1-3,-3-7 7,5 0-3,-6-2-5,3 4 1,2-4-5,-2 1 2,3-4-8,0 0 0,0-3-14,0-1-14,3-3-17,-3-1-19,0-1-21,1 2-27,-1-6-12,0 2-25,0-10-26,3 14-72,-3-14-137,0 8-400,0-8 178</inkml:trace>
        </inkml:traceGroup>
      </inkml:traceGroup>
    </inkml:traceGroup>
  </inkml:traceGroup>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5:26.46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F93AD1C6-A670-455D-AA18-42DE6858D49B}" emma:medium="tactile" emma:mode="ink">
          <msink:context xmlns:msink="http://schemas.microsoft.com/ink/2010/main" type="writingRegion" rotatedBoundingBox="16687,9760 19935,8965 20134,9779 16886,10574"/>
        </emma:interpretation>
      </emma:emma>
    </inkml:annotationXML>
    <inkml:traceGroup>
      <inkml:annotationXML>
        <emma:emma xmlns:emma="http://www.w3.org/2003/04/emma" version="1.0">
          <emma:interpretation id="{84820BCD-158E-4E9A-BFF0-D9B8BABC584A}" emma:medium="tactile" emma:mode="ink">
            <msink:context xmlns:msink="http://schemas.microsoft.com/ink/2010/main" type="paragraph" rotatedBoundingBox="16687,9760 19935,8965 20134,9779 16886,10574" alignmentLevel="1"/>
          </emma:interpretation>
        </emma:emma>
      </inkml:annotationXML>
      <inkml:traceGroup>
        <inkml:annotationXML>
          <emma:emma xmlns:emma="http://www.w3.org/2003/04/emma" version="1.0">
            <emma:interpretation id="{F238C539-08E5-42B4-9414-FB2853268A65}" emma:medium="tactile" emma:mode="ink">
              <msink:context xmlns:msink="http://schemas.microsoft.com/ink/2010/main" type="inkBullet" rotatedBoundingBox="16831,10348 16960,10317 16981,10403 16852,10435"/>
            </emma:interpretation>
            <emma:one-of disjunction-type="recognition" id="oneOf0">
              <emma:interpretation id="interp0" emma:lang="en-US" emma:confidence="0">
                <emma:literal>J</emma:literal>
              </emma:interpretation>
              <emma:interpretation id="interp1" emma:lang="en-US" emma:confidence="0">
                <emma:literal>5</emma:literal>
              </emma:interpretation>
              <emma:interpretation id="interp2" emma:lang="en-US" emma:confidence="0">
                <emma:literal>F</emma:literal>
              </emma:interpretation>
              <emma:interpretation id="interp3" emma:lang="en-US" emma:confidence="0">
                <emma:literal>g</emma:literal>
              </emma:interpretation>
              <emma:interpretation id="interp4" emma:lang="en-US" emma:confidence="0">
                <emma:literal>*</emma:literal>
              </emma:interpretation>
            </emma:one-of>
          </emma:emma>
        </inkml:annotationXML>
        <inkml:trace contextRef="#ctx0" brushRef="#br0">2224-547 275,'-5'-9'264,"1"3"-7,4 6-14,-7-18-13,5 12-25,2 6-22,-4-14-19,4 14-14,2-12-17,-2 12-16,5-11-30,1 7-23,-6 4-34,14-10-42,0 5-44,1 0-57,3 2-61,-4 0-168,4-1-369,-1 6 163</inkml:trace>
        <inkml:trace contextRef="#ctx0" brushRef="#br0" timeOffset="11183.2541">2204-600 34,'0'0'90,"0"0"2,0 0-10,0 0 0,0 0-10,0 0 1,0 0-10,0 0 3,0 0-5,0 0 0,0 0-2,0 0-5,0 0-4,0 0 2,0 0-1,0 0 2,0 0-11,-3-9 2,3 9-1,0 0 1,0 0-5,0 0 5,0 0-4,0 0 5,0 0-6,0 0-8,0 0 0,0 0 0,0 0-5,0 0-2,0 0-5,0 0 4,0 0-4,0 0-1,0 0-6,0 0 7,0 0-5,0 0-5,0 0 3,0 0 4,0 0-9,14-12 4,-14 12-4,0 0 2,0 0-5,0 0 0,0 0 2,0 0-4,0 0 2,22 8 0,-22-8-3,0 0-2,6 5 2,-6-5 5,0 0-8,4 10 5,-4-10-2,0 0 0,4 6 2,-4-6-1,0 0-2,4 8 0,-4-8-1,0 0 2,0 0 3,0 0 11,0 0-9,0 0 3,0 0-3,0 0-1,0 0 1,0 0 3,0 0-4,-10 14 5,10-14-4,0 0 0,0 0 3,-11 1 1,11-1-1,0 0 1,0 0 6,0 0-1,0 0 1,0 0 3,0 0-4,0 0-1,0 0 3,0 0-3,0 0 1,-19-9-3,19 9 2,0 0 0,0 0-2,0 0 3,1-14-5,-1 14 4,0 0-5,0 0-3,0 0 0,0 0-1,13-12 1,-13 12-1,0 0 0,9-5-4,-9 5 2,0 0-1,9-4-2,-9 4 0,0 0 1,0 0 0,0 0-2,0 0-2,18 4 0,-18-4 1,0 0 1,0 0 4,7 8-5,-7-8 0,0 0 3,0 0 1,0 0 0,0 0-2,3 7-1,-3-7 2,0 0 0,0 0-1,0 0 2,0 0 1,0 0 1,0 0-4,0 0 0,0 0 0,0 0 2,0 0 2,-19 10-3,19-10 0,0 0 2,0 0 0,0 0 1,0 0 1,0 0-2,0 0 0,0 0 1,0 0 3,-18-6-2,18 6-2,0 0-1,0 0 0,0 0-2,0 0-7,0 0-16,0 0-17,-7-8-31,7 8-19,0 0-29,0 0-56,0 0-124,0 0-323,-2-11 143</inkml:trace>
      </inkml:traceGroup>
      <inkml:traceGroup>
        <inkml:annotationXML>
          <emma:emma xmlns:emma="http://www.w3.org/2003/04/emma" version="1.0">
            <emma:interpretation id="{2F543BB1-A2AB-4D73-96F0-1A121C81BFCF}" emma:medium="tactile" emma:mode="ink">
              <msink:context xmlns:msink="http://schemas.microsoft.com/ink/2010/main" type="line" rotatedBoundingBox="18203,9389 19935,8965 20134,9779 18402,10203"/>
            </emma:interpretation>
          </emma:emma>
        </inkml:annotationXML>
        <inkml:traceGroup>
          <inkml:annotationXML>
            <emma:emma xmlns:emma="http://www.w3.org/2003/04/emma" version="1.0">
              <emma:interpretation id="{AAE52DAD-742C-4093-977E-79CEE40E1932}" emma:medium="tactile" emma:mode="ink">
                <msink:context xmlns:msink="http://schemas.microsoft.com/ink/2010/main" type="inkWord" rotatedBoundingBox="18203,9389 19935,8965 20134,9779 18402,10203"/>
              </emma:interpretation>
              <emma:one-of disjunction-type="recognition" id="oneOf1">
                <emma:interpretation id="interp5" emma:lang="en-US" emma:confidence="0.5">
                  <emma:literal>4=0</emma:literal>
                </emma:interpretation>
                <emma:interpretation id="interp6" emma:lang="en-US" emma:confidence="0.5">
                  <emma:literal>i =O</emma:literal>
                </emma:interpretation>
                <emma:interpretation id="interp7" emma:lang="en-US" emma:confidence="0.5">
                  <emma:literal>i = O</emma:literal>
                </emma:interpretation>
                <emma:interpretation id="interp8" emma:lang="en-US" emma:confidence="0">
                  <emma:literal>i = o</emma:literal>
                </emma:interpretation>
                <emma:interpretation id="interp9" emma:lang="en-US" emma:confidence="0">
                  <emma:literal>i = 0</emma:literal>
                </emma:interpretation>
              </emma:one-of>
            </emma:emma>
          </inkml:annotationXML>
          <inkml:trace contextRef="#ctx0" brushRef="#br0" timeOffset="25620.7423">3823-1035 72,'0'-14'132,"-2"-2"-3,-1 0-4,2-1 3,0 0-2,1 1-6,-2-1-9,0-1-10,0 4-2,-2-2 4,1 1-22,-1 3-1,3-2 4,-4 2-4,4 4-1,1 8 2,-1-16-4,1 16 1,-6-10-5,6 10-4,-1-9-2,1 9-2,0 0-7,-4-14-7,4 14-2,0 0-6,0 0-6,0 0-2,-3-11-5,3 11-5,0 0-2,0 0-1,0 0-3,0 0-4,-16 30 3,11-13-1,-3 2-1,-4 3 1,5 3-2,1-1-2,1-1 0,-2 3 0,3-6-3,3 2 0,1-4 2,-2 2-2,2-4 1,2-1-3,3-3 4,-3-1 1,6 0-1,-1 1-1,0-4-2,0-3-1,5 6 4,0-4 3,0-2-8,3-3-16,4-1-13,-3-1-23,2 0-16,6-3-23,-7 1-18,6-5-28,1-3-20,-6 2-29,1-5-166,-7 0-373,0 2 165</inkml:trace>
          <inkml:trace contextRef="#ctx0" brushRef="#br0" timeOffset="25811.1786">3781-1592 83,'0'0'201,"-4"-11"-15,4 11-15,0 0-10,-3-14-20,3 14-15,0 0-16,4-13-8,-4 13-19,7-11-13,0 8-32,-7 3-27,13-4-41,-4 1-44,-9 3-157,20-2-248,-9 2 110</inkml:trace>
          <inkml:trace contextRef="#ctx0" brushRef="#br0" timeOffset="26043.2981">4257-1317 7,'0'0'257,"0"0"-14,0 0-24,0 0-20,0 0-21,0 0-20,0 0-14,29-22-12,-14 17-14,9-5-14,-1 0-14,4 4-19,-5-1-24,3 2-27,-4-2-22,-3 4-19,0 2-29,0 1-26,-4-2-22,-1 0-27,-2 4-145,-1 0-291,-10-2 129</inkml:trace>
          <inkml:trace contextRef="#ctx0" brushRef="#br0" timeOffset="26239.2372">4301-1069 150,'0'0'184,"0"0"-17,0 0-14,35-14-9,-21 8-13,1 1-13,-1-3-12,11 2-6,0-2-17,0 1-10,2 2-13,2-1-21,7-2-17,-7 2-29,-2 0-23,2-2-32,-4 8-50,0-5-109,-3 0-237,2-1 106</inkml:trace>
          <inkml:trace contextRef="#ctx0" brushRef="#br0" timeOffset="26666.8567">5090-1459 65,'1'-13'220,"-1"13"-12,0-14-10,0 14-8,0 0-11,0-11-13,0 11-13,0 0-15,-5-9-17,5 9-11,0 0-11,0 0-9,-14 0-11,14 0-5,0 0-5,-24 13-7,17-6-3,-1 3-5,-2-1-6,3 7-2,0-2-2,0 0-6,2 3-4,0 4 0,4-3-4,0-2-3,1 2-4,0 1-2,2 3-1,0-7 0,9 5-3,0-6 1,-3 0-2,8 4-2,-1-3 1,3 1-2,4-6-5,-1-2 4,2 0-4,-1 0-3,3-4 7,1-3-1,-1-2-3,0-3 1,2 1-3,-2-5-3,-2-2 1,1 1 6,-4-3 3,-1-1 18,-1 0 1,-4-3 5,-3 3-5,-3-1-1,-2-3 2,0 0-1,-5 1-3,-1-7-1,-3 2 4,-1 5 1,-4-6-6,-2 4 1,-3 0-5,-5 1 1,2 2-2,-5 4 2,-1-1-5,-6-1-3,-6 5-2,5 1-5,-7-1 5,-2 6-1,2 1-2,8 2-16,3-1-34,2 6-35,5 0-46,4 0-38,-3 4-39,3 1-76,4 0-169,2 0-479,1 3 213</inkml:trace>
        </inkml:traceGroup>
      </inkml:traceGroup>
    </inkml:traceGroup>
  </inkml:traceGroup>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6:18.586"/>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9F5673FB-9D00-42AB-ADB2-67F00791FB8E}" emma:medium="tactile" emma:mode="ink">
          <msink:context xmlns:msink="http://schemas.microsoft.com/ink/2010/main" type="inkDrawing" rotatedBoundingBox="23215,12217 25363,12045 25366,12083 23218,12256" semanticType="underline" shapeName="Other">
            <msink:sourceLink direction="with" ref="{ED98D57C-31A9-4B62-8D73-4A2EB4041EDA}"/>
          </msink:context>
        </emma:interpretation>
      </emma:emma>
    </inkml:annotationXML>
    <inkml:trace contextRef="#ctx0" brushRef="#br0">-10 196 166,'0'0'230,"0"0"-14,-15-5-12,15 5 2,0 0-9,0 0-7,0 0-11,0 0-11,0 0-10,35-9-9,-24 8-5,7-2-7,6-2-9,4 2-2,9-2-5,5 1-9,2-3-4,5 1-8,21 1-5,-2-2 4,5 0-10,1 3 1,1-7-14,-1 0-2,7 4-3,-1 0-11,8-1-3,-6 1-3,2 3-4,-2-1-4,-4-1-3,-2 0-5,-4 2-7,2 2 0,-22 1-5,0-1 1,0 2 2,-6-1-7,5-3-3,-9 0 0,1 4-3,-7-2-2,3-2 8,-12 3 1,-2-1-8,-2 1-5,-5-3 4,0 1 3,-1 0-2,-3 0-3,1 1-10,1 2 11,-7-4-10,-9 4 6,14-1-5,-14 1-11,13-2-3,-13 2-17,0 0-7,5-5-15,-5 5-28,0 0-11,0 0-29,0 0-21,0 0-28,0 0-24,-44 4-12,29-4-33,-10 0-60,-2 3-162,1-2-495,-5-1 220</inkml:trace>
  </inkml:traceGroup>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6:18.96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14F6C0B9-65B3-4B86-BE93-2DDB76074C7D}" emma:medium="tactile" emma:mode="ink">
          <msink:context xmlns:msink="http://schemas.microsoft.com/ink/2010/main" type="inkDrawing" rotatedBoundingBox="23280,12307 25395,12111 25399,12160 23285,12357" semanticType="underline" shapeName="Other">
            <msink:sourceLink direction="with" ref="{ED98D57C-31A9-4B62-8D73-4A2EB4041EDA}"/>
          </msink:context>
        </emma:interpretation>
      </emma:emma>
    </inkml:annotationXML>
    <inkml:trace contextRef="#ctx0" brushRef="#br0">135 199 132,'-28'3'233,"0"1"-5,4 1-5,4-4-4,4-1-6,1 0-1,5 0-13,10 0-10,-11 1-13,11-1-21,0 0-2,0 0-6,0 0-12,0 0-10,54 0-26,-16-2-6,9-3-4,5 4-12,24-5 2,2 2-6,7 0-2,3-4-1,-2 2-3,45 2-2,-47-2 0,4 1-9,0-9-9,2 6-2,-2 4-2,-3-6-3,2 2-4,-5 0-2,-4 2-6,-4 2-2,-9-9 0,-16 6-9,0 1 6,-5 1-3,-1-3-2,-1 4-3,-18-1-8,3 4 3,-4-6 3,0 2-3,-7 2-6,-2 0 5,2 0 2,-2 0-4,-1 2 0,-4 0 1,0-3 3,-9 4-7,18-4-4,-8 0-20,-10 4-14,11-3-25,-11 3-30,7-3-35,-7 3-47,0 0-50,8-7-51,-8 7-257,0 0-573,0 0 254</inkml:trace>
  </inkml:traceGroup>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6:25.59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3718CD03-A5D5-4A32-9A44-23467D495208}" emma:medium="tactile" emma:mode="ink">
          <msink:context xmlns:msink="http://schemas.microsoft.com/ink/2010/main" type="writingRegion" rotatedBoundingBox="12318,14725 21664,14186 21815,16822 12469,17361"/>
        </emma:interpretation>
      </emma:emma>
    </inkml:annotationXML>
    <inkml:traceGroup>
      <inkml:annotationXML>
        <emma:emma xmlns:emma="http://www.w3.org/2003/04/emma" version="1.0">
          <emma:interpretation id="{EF0CD06C-3C32-45D0-AEFE-C1BCB837CA6D}" emma:medium="tactile" emma:mode="ink">
            <msink:context xmlns:msink="http://schemas.microsoft.com/ink/2010/main" type="paragraph" rotatedBoundingBox="12318,14696 19548,14309 19605,15363 12375,15751" alignmentLevel="1"/>
          </emma:interpretation>
        </emma:emma>
      </inkml:annotationXML>
      <inkml:traceGroup>
        <inkml:annotationXML>
          <emma:emma xmlns:emma="http://www.w3.org/2003/04/emma" version="1.0">
            <emma:interpretation id="{DD28745D-39DE-4FFC-BA80-DD69F654DB6A}" emma:medium="tactile" emma:mode="ink">
              <msink:context xmlns:msink="http://schemas.microsoft.com/ink/2010/main" type="line" rotatedBoundingBox="12318,14696 19548,14309 19605,15363 12375,15751"/>
            </emma:interpretation>
          </emma:emma>
        </inkml:annotationXML>
        <inkml:traceGroup>
          <inkml:annotationXML>
            <emma:emma xmlns:emma="http://www.w3.org/2003/04/emma" version="1.0">
              <emma:interpretation id="{FF350B00-DCA0-47EC-AE66-F7B372087742}" emma:medium="tactile" emma:mode="ink">
                <msink:context xmlns:msink="http://schemas.microsoft.com/ink/2010/main" type="inkWord" rotatedBoundingBox="12324,14794 14516,14677 14562,15530 12369,15648"/>
              </emma:interpretation>
              <emma:one-of disjunction-type="recognition" id="oneOf0">
                <emma:interpretation id="interp0" emma:lang="en-US" emma:confidence="0.5">
                  <emma:literal>4 t:</emma:literal>
                </emma:interpretation>
                <emma:interpretation id="interp1" emma:lang="en-US" emma:confidence="0.5">
                  <emma:literal>+ ti</emma:literal>
                </emma:interpretation>
                <emma:interpretation id="interp2" emma:lang="en-US" emma:confidence="0">
                  <emma:literal>+ til</emma:literal>
                </emma:interpretation>
                <emma:interpretation id="interp3" emma:lang="en-US" emma:confidence="0">
                  <emma:literal>+ tic</emma:literal>
                </emma:interpretation>
                <emma:interpretation id="interp4" emma:lang="en-US" emma:confidence="0">
                  <emma:literal>+ t</emma:literal>
                </emma:interpretation>
              </emma:one-of>
            </emma:emma>
          </inkml:annotationXML>
          <inkml:trace contextRef="#ctx0" brushRef="#br0">2017-257 174,'0'0'169,"0"0"-9,-14-3-16,14 3 1,0 0-11,-19 16 1,9-6-6,3 2 0,0 3-5,-3 3-2,2 6-5,3 0-7,-2 1-5,1 9-7,2-7-9,2 9-8,2-4-8,2-6-5,3 0-9,1-1-4,0-3-3,2 1-8,3-2-4,0-3 0,3-3-6,3 1-2,1-2-2,1-3-10,2-2-20,-3-3-22,-1-2-30,1 0-22,-3-4-27,6 0-31,-3-5-26,-1 0-205,-6-5-392,4-2 174</inkml:trace>
          <inkml:trace contextRef="#ctx0" brushRef="#br0" timeOffset="178.8331">2013-525 22,'0'0'163,"-1"-12"-19,1 12-16,-2-11-14,2 11-17,0 0-31,9-9-39,-9 9-45,0 0-107,0 0-133,0 0 60</inkml:trace>
          <inkml:trace contextRef="#ctx0" brushRef="#br0" timeOffset="-1016.6741">42 43 56,'0'0'118,"-12"6"-8,5-1 3,7-5-4,-10 7-7,10-7-9,-8 6-8,8-6 0,-6 6 2,6-6 2,0 0 4,0 0 3,0 0-7,21 12-4,-6-12-3,2 1-10,6 3-6,8-4-1,7-2-6,-2-3-4,3 3-9,1-1-7,3-5 1,2 8-3,-4-5-7,-2 1 1,0 2-3,-9-6-3,-4 4-4,0-2 0,-5 1-12,-4 2-14,-2-1-15,1 0-17,-7 2-15,2-2-17,-11 4-10,14-6-16,-8 2-29,-6 4-153,4-9-298,-4 9 132</inkml:trace>
          <inkml:trace contextRef="#ctx0" brushRef="#br0" timeOffset="-775.5115">411-217 98,'0'0'148,"-10"-5"-17,10 5-10,0 0-13,0 0-5,0 0-3,-22 12 0,16-4 4,2 5-2,-4 8-1,2 0-11,3 2-6,-1 3 1,3 0-6,2 9-9,3 5-7,-1-6-2,3 4-6,-1-1-7,1-1-2,5-2-8,3-3-1,0 1-2,1-10-21,-1 1 3,0-5-11,2 3-23,-4-8-30,2 0-19,-1-4-25,3-1-40,-1-7-151,2 2-306,6-3 135</inkml:trace>
          <inkml:trace contextRef="#ctx0" brushRef="#br0" timeOffset="-557.4574">953-3 146,'0'0'190,"14"-7"-21,-1 1-11,3-1-16,7-2-15,4 4-12,10-4-11,0 0-12,2 0-9,1 5-14,-1-4-25,-9 6-28,-3-2-26,1 1-25,-3 0-26,-1 1-35,-6 0-114,-4 2-226,0-1 101</inkml:trace>
          <inkml:trace contextRef="#ctx0" brushRef="#br0" timeOffset="-343.5775">1162-197 126,'0'0'141,"-11"10"-9,11-10-4,-6 13-4,5-4-7,-1 5-9,2 2-10,2 0-5,-2 8-8,2-1-11,7 10-6,-6-7-8,1-2-4,1 11-2,2-1-11,-1-8-4,-2-1-23,0 0-37,6-2-39,-2 1-55,-1-6-113,0-2-247,3-4 109</inkml:trace>
        </inkml:traceGroup>
        <inkml:traceGroup>
          <inkml:annotationXML>
            <emma:emma xmlns:emma="http://www.w3.org/2003/04/emma" version="1.0">
              <emma:interpretation id="{6B358986-E9DF-4B41-B8D1-F854E4A35B72}" emma:medium="tactile" emma:mode="ink">
                <msink:context xmlns:msink="http://schemas.microsoft.com/ink/2010/main" type="inkWord" rotatedBoundingBox="15695,14933 16348,14898 16381,15519 15728,15554"/>
              </emma:interpretation>
              <emma:one-of disjunction-type="recognition" id="oneOf1">
                <emma:interpretation id="interp5" emma:lang="en-US" emma:confidence="0.5">
                  <emma:literal>+</emma:literal>
                </emma:interpretation>
                <emma:interpretation id="interp6" emma:lang="en-US" emma:confidence="0">
                  <emma:literal>x</emma:literal>
                </emma:interpretation>
                <emma:interpretation id="interp7" emma:lang="en-US" emma:confidence="0">
                  <emma:literal>X</emma:literal>
                </emma:interpretation>
                <emma:interpretation id="interp8" emma:lang="en-US" emma:confidence="0">
                  <emma:literal>T</emma:literal>
                </emma:interpretation>
                <emma:interpretation id="interp9" emma:lang="en-US" emma:confidence="0">
                  <emma:literal>4</emma:literal>
                </emma:interpretation>
              </emma:one-of>
            </emma:emma>
          </inkml:annotationXML>
          <inkml:trace contextRef="#ctx0" brushRef="#br0" timeOffset="3272.6777">3415-58 78,'0'0'126,"0"0"-14,-7-8-4,7 8-12,0 0-5,0 0-7,-11-2 2,11 2-3,0 0-18,0 0 11,0 0-8,-14-2-3,14 2-2,0 0-3,0 0-1,-15-2-1,15 2-3,0 0 3,0 0 6,0 0 2,-13-2 2,13 2 10,0 0-3,0 0-8,0 0-8,0 0 4,36-4-19,-17 0-3,7 2-3,13-2-5,-1 0 0,0 2-7,4 1 0,1 1-3,-2-3-2,-4 3 0,5-4-6,0 4 3,-6 0-5,-8-4 2,-3 4-10,-2 0-12,1 0-10,-6 0-14,-4 0-23,0 0-5,-14 0-17,17 0 0,-17 0-14,11-3-17,-11 3-18,0 0-23,0 0-122,0 0-291,0 0 130</inkml:trace>
          <inkml:trace contextRef="#ctx0" brushRef="#br0" timeOffset="3499.3379">3756-331 50,'0'0'135,"0"0"-12,0 0-8,0 0-12,-20 6 0,20-6 2,-9 10-7,5 2-1,-1 2-5,1 1-1,-3 6-7,4 4-1,-2 0-2,1 1-8,1 6-4,3 7-9,-3-1-4,6 0-8,-2-3-6,4 1-1,-1-2-3,1-1-5,1-7-4,5-4-38,0 0-18,2 1-38,0-3-30,1 2-42,3-2-116,3-6-274,-4-3 122</inkml:trace>
        </inkml:traceGroup>
        <inkml:traceGroup>
          <inkml:annotationXML>
            <emma:emma xmlns:emma="http://www.w3.org/2003/04/emma" version="1.0">
              <emma:interpretation id="{CCA4B71A-843D-404F-9667-400AA521362A}" emma:medium="tactile" emma:mode="ink">
                <msink:context xmlns:msink="http://schemas.microsoft.com/ink/2010/main" type="inkWord" rotatedBoundingBox="17104,14636 18169,14521 18262,15391 17198,15505"/>
              </emma:interpretation>
              <emma:one-of disjunction-type="recognition" id="oneOf2">
                <emma:interpretation id="interp10" emma:lang="en-US" emma:confidence="0.5">
                  <emma:literal>it</emma:literal>
                </emma:interpretation>
                <emma:interpretation id="interp11" emma:lang="en-US" emma:confidence="0">
                  <emma:literal>Eat</emma:literal>
                </emma:interpretation>
                <emma:interpretation id="interp12" emma:lang="en-US" emma:confidence="0">
                  <emma:literal>East</emma:literal>
                </emma:interpretation>
                <emma:interpretation id="interp13" emma:lang="en-US" emma:confidence="0">
                  <emma:literal>Est</emma:literal>
                </emma:interpretation>
                <emma:interpretation id="interp14" emma:lang="en-US" emma:confidence="0">
                  <emma:literal>Ent</emma:literal>
                </emma:interpretation>
              </emma:one-of>
            </emma:emma>
          </inkml:annotationXML>
          <inkml:trace contextRef="#ctx0" brushRef="#br0" timeOffset="4150.5009">4819-289 36,'0'0'139,"0"0"-8,0 0-6,0 0-6,0 0-8,0 0-4,-7-4-8,7 4-9,0 0 0,0 0-6,0 0-10,0 0-4,0 0-6,0 0-3,0 0-2,0 0-12,0 0-5,0 0-2,0 0-4,0 0 5,0 0 3,-13 19 1,13-19 2,-3 18 7,3-2-1,0-1-4,3 6 0,-1-4-3,-2 5-2,1 4-5,3-4-4,3 2 0,0 3-2,0-3-4,-1-2-2,0-2-1,4 1-3,0 1-3,5-6-1,-1 2 0,4-3-4,-5-7 0,-1 2 0,2 0-9,2-1-16,2-7-22,0 3-22,-3-3-16,3-1-27,-4-4-18,3-3-27,-3 2-38,-5-1-112,4-4-317,-2-3 140</inkml:trace>
          <inkml:trace contextRef="#ctx0" brushRef="#br0" timeOffset="3804.401">4845-287 30,'0'0'116,"0"0"-9,0 0-13,0 0-14,0 0-3,0 0-4,0 0-7,0 0-19,0 0-26,-31 13-25,31-13-42,-7 5-65,7-5-119,0 0 54</inkml:trace>
          <inkml:trace contextRef="#ctx0" brushRef="#br0" timeOffset="4390.7796">4942-584 106,'3'-11'180,"-3"11"-19,3-14-13,-3 14-14,0 0-13,1-10-14,-1 10-13,0 0-11,9-9-21,-9 9-25,12-1-28,-12 1-26,18 0-37,-2 3-49,-9 1-75,4-1-194,1 3 86</inkml:trace>
          <inkml:trace contextRef="#ctx0" brushRef="#br0" timeOffset="4632.7935">5378-177 10,'0'0'213,"0"12"-11,0-12 3,0 0-17,0 0-16,15 0-16,-15 0-15,25 0-15,-5 0-13,6-2-9,2 4-10,0-2-9,1 0-9,8 0-10,5 2-17,-14-2-24,8-2-22,-9 2-24,0 0-22,-2 0-27,-6-2-22,-4 1-29,3 0-46,-8-4-86,4 1-273,-6-2 121</inkml:trace>
          <inkml:trace contextRef="#ctx0" brushRef="#br0" timeOffset="4880.5339">5687-411 5,'0'0'172,"0"0"-2,0 0-14,0 0-8,0 0-1,0 0-9,0 0-1,-12 17 1,12-17-9,0 17-12,3-3-6,-1-1-7,-1 4-11,3-2-7,-1 7-6,3-2-8,2 0-6,-1 4-9,0-1-5,1-1-6,2 0-3,-3 2-3,4-2 1,1 2-10,-2-5-3,3 1 0,-1-1-34,1 2-29,2-2-17,-2-2-41,-1-4-31,2-2-33,-3 1-171,2 1-356,-1-5 158</inkml:trace>
          <inkml:trace contextRef="#ctx0" brushRef="#br0" timeOffset="6708.8215">4888-30 104,'-12'3'131,"12"-3"-10,-14 1-4,7 2-3,7-3-3,0 0 0,-18 3-6,18-3 0,0 0-4,-11 0-6,11 0-12,0 0-2,0 0-10,-6-12-6,6 12-5,0 0-8,13-16-7,-2 8 2,1 0-7,1 2-4,8-6-4,-1 4-6,3-1-4,5-1 0,-6 2-2,1-3-3,0 6 1,0 0-4,-6 0 1,1 1-1,-1 0-8,-5 4 3,-1 0-1,-11 0-1,19 3-1,-19-3-4,2 9 3,-2-9 4,-7 18-5,0-6 6,-11 2-1,2 1 1,-11 6 0,6-7 3,-12 11-4,1-6 0,7-5-2,0 4 3,3-6 0,6-3-3,2 2 3,2-4 1,2 1-1,2-1 0,2-4 4,6-3-1,-11 7-1,11-7 1,0 0-7,0 0 6,0 0-6,29 4 2,-13-4 0,9-3-2,-2 2 0,2-2 0,-1 1 1,0-2 1,-5 4-5,-1 0 1,6 0 2,-9 0-4,2 4-1,-10-2-2,4 2 1,-4 3 0,-2-1-1,-3 4 3,-2-10-2,-4 17 2,4-17 6,-7 24 2,0-14-2,-4 2 4,1-1 1,0-1 3,-1 0 2,3-3-1,2 0 2,-1-3-2,7-4 6,-5 8-3,5-8-3,0 0 2,0 0-5,26 0 1,2-2-1,8-5-6,3 0-25,3-2-24,4-1-37,6-3-36,-2 4-37,19-9-64,-19 4-118,14-5-359,-14 9 160</inkml:trace>
        </inkml:traceGroup>
        <inkml:traceGroup>
          <inkml:annotationXML>
            <emma:emma xmlns:emma="http://www.w3.org/2003/04/emma" version="1.0">
              <emma:interpretation id="{359388D3-CE1B-45ED-968F-6D20A9E97515}" emma:medium="tactile" emma:mode="ink">
                <msink:context xmlns:msink="http://schemas.microsoft.com/ink/2010/main" type="inkWord" rotatedBoundingBox="18454,14831 19428,14310 19795,14997 18821,15518"/>
              </emma:interpretation>
              <emma:one-of disjunction-type="recognition" id="oneOf3">
                <emma:interpretation id="interp15" emma:lang="en-US" emma:confidence="0.5">
                  <emma:literal>ti</emma:literal>
                </emma:interpretation>
                <emma:interpretation id="interp16" emma:lang="en-US" emma:confidence="0">
                  <emma:literal>to</emma:literal>
                </emma:interpretation>
                <emma:interpretation id="interp17" emma:lang="en-US" emma:confidence="0">
                  <emma:literal>tic</emma:literal>
                </emma:interpretation>
                <emma:interpretation id="interp18" emma:lang="en-US" emma:confidence="0">
                  <emma:literal>tie</emma:literal>
                </emma:interpretation>
                <emma:interpretation id="interp19" emma:lang="en-US" emma:confidence="0">
                  <emma:literal>til</emma:literal>
                </emma:interpretation>
              </emma:one-of>
            </emma:emma>
          </inkml:annotationXML>
          <inkml:trace contextRef="#ctx0" brushRef="#br0" timeOffset="5130.8858">6192-240 143,'0'0'210,"9"-10"-14,0 4-8,4 1-16,4 0-16,0 1-14,7-5-14,12 2-11,0 4-9,1-1-12,1 0-9,1-2-9,3 8-9,-3-4-3,-10-1-4,-3-1-25,2 3-22,-3 1-30,-1-2-27,-8 2-25,3-2-24,-4 2-27,-5-1-42,-10 1-104,16-3-284,-16 3 127</inkml:trace>
          <inkml:trace contextRef="#ctx0" brushRef="#br0" timeOffset="5382.8743">6520-513 125,'0'0'183,"0"0"-13,0 0-13,-11-4-10,11 4-12,0 0-13,0 0-10,-9 17-5,5-7-6,3 2-3,1 2-6,0 2-5,-3 0-7,3 5-5,-1 4-5,2-2-6,3-1-6,-2 4-9,-2-3 1,4 2-6,1-1-6,1-2-1,-3 4-5,2-6-4,5 2 2,-6-2-4,0-4-4,3 7-20,-1-9-42,-1 0-38,2 2-37,-1-3-31,-1 1-181,-2-4-355,1-3 157</inkml:trace>
          <inkml:trace contextRef="#ctx0" brushRef="#br0" timeOffset="7216.5188">7026-507 69,'0'0'176,"4"-8"-3,-4 8-3,0 0-7,0 0-12,0 0-13,0 0-15,0 0-8,0 0-7,0 0-4,0 0 3,0 0-1,-21 24-3,16-13-7,-4 7-5,0 0-1,0 2-5,0 3-7,2 1-2,4 0-8,-3 0-2,2-1-5,3-1-5,2 0-6,5-3-4,-1-4-5,2 0 2,0 3-8,4-7 0,5 6-6,-1-8 0,3 4-1,-3-3-4,8 0-4,-10-4-12,6 0-24,3-2-22,-8-2-23,0-1-19,0-2-28,-3-1-21,5-3-22,-2 0-35,-1-4-180,-3 2-396,-3-6 176</inkml:trace>
          <inkml:trace contextRef="#ctx0" brushRef="#br0" timeOffset="7419.1477">7071-775 1603,'-6'-15'-8,"0"1"46,2 4 8,2-4 9,0 6 0,2 8-3,-5-18 1,2 10-6,3 8-2,-2-11 5,2 11-1,2-20-2,-2 20-8,8-12-4,-8 12-5,4-14 3,0 11-11,-4 3-33,7-4-37,-7 4-34,0 0-46,0 0-69,17 9-108,-17-9-329,0 14 146</inkml:trace>
        </inkml:traceGroup>
      </inkml:traceGroup>
    </inkml:traceGroup>
    <inkml:traceGroup>
      <inkml:annotationXML>
        <emma:emma xmlns:emma="http://www.w3.org/2003/04/emma" version="1.0">
          <emma:interpretation id="{572A9387-E257-43BE-98AD-8F4F6A87B332}" emma:medium="tactile" emma:mode="ink">
            <msink:context xmlns:msink="http://schemas.microsoft.com/ink/2010/main" type="paragraph" rotatedBoundingBox="14216,16137 21751,15703 21815,16822 14281,17256" alignmentLevel="2"/>
          </emma:interpretation>
        </emma:emma>
      </inkml:annotationXML>
      <inkml:traceGroup>
        <inkml:annotationXML>
          <emma:emma xmlns:emma="http://www.w3.org/2003/04/emma" version="1.0">
            <emma:interpretation id="{6FA72E22-4A03-4E44-A91E-9513DB3B1A0F}" emma:medium="tactile" emma:mode="ink">
              <msink:context xmlns:msink="http://schemas.microsoft.com/ink/2010/main" type="line" rotatedBoundingBox="14216,16137 21751,15703 21815,16822 14281,17256"/>
            </emma:interpretation>
          </emma:emma>
        </inkml:annotationXML>
        <inkml:traceGroup>
          <inkml:annotationXML>
            <emma:emma xmlns:emma="http://www.w3.org/2003/04/emma" version="1.0">
              <emma:interpretation id="{990481DF-142F-414B-83CF-5692B341CFC9}" emma:medium="tactile" emma:mode="ink">
                <msink:context xmlns:msink="http://schemas.microsoft.com/ink/2010/main" type="inkWord" rotatedBoundingBox="14218,16168 14407,16157 14456,16997 14267,17008"/>
              </emma:interpretation>
              <emma:one-of disjunction-type="recognition" id="oneOf4">
                <emma:interpretation id="interp20" emma:lang="en-US" emma:confidence="0.5">
                  <emma:literal>l</emma:literal>
                </emma:interpretation>
                <emma:interpretation id="interp21" emma:lang="en-US" emma:confidence="0">
                  <emma:literal>1</emma:literal>
                </emma:interpretation>
                <emma:interpretation id="interp22" emma:lang="en-US" emma:confidence="0">
                  <emma:literal>.</emma:literal>
                </emma:interpretation>
                <emma:interpretation id="interp23" emma:lang="en-US" emma:confidence="0">
                  <emma:literal>'</emma:literal>
                </emma:interpretation>
                <emma:interpretation id="interp24" emma:lang="en-US" emma:confidence="0">
                  <emma:literal>(</emma:literal>
                </emma:interpretation>
              </emma:one-of>
            </emma:emma>
          </inkml:annotationXML>
          <inkml:trace contextRef="#ctx0" brushRef="#br0" timeOffset="2504.5309">1918 998 40,'0'0'140,"-2"-10"-5,2 10-3,-9-11-2,7 3-1,2 8-4,-10-11-7,10 11-5,-6-7-2,6 7-2,-3-9-1,3 9-2,-5-6-2,5 6-5,0 0-11,-6-10-13,6 10-6,0 0-10,0 0-2,0 0-2,0 0 11,-5 31 8,8-9 4,-3 4-1,1 14 1,0 3-1,5 4-6,-1 14-11,1-15-4,2 13-2,-2-11-6,1-3-6,-2 3 1,1-5-1,2-1-6,2-2 2,-2-5-3,2-2-3,-3-10 0,2-4-1,-4 0-4,2-5 2,-3-1-4,0-3 4,1-2-4,-1-3-1,-4-5-2,5 9 5,-5-9-9,0 0-1,9 5-1,-9-5-20,0 0-32,15-16-35,-10 7-40,4-3-56,3-6-46,-3 5-259,6-11-511,-2 1 226</inkml:trace>
        </inkml:traceGroup>
        <inkml:traceGroup>
          <inkml:annotationXML>
            <emma:emma xmlns:emma="http://www.w3.org/2003/04/emma" version="1.0">
              <emma:interpretation id="{BC825EB3-A20D-4FD6-885F-4641CABF34A4}" emma:medium="tactile" emma:mode="ink">
                <msink:context xmlns:msink="http://schemas.microsoft.com/ink/2010/main" type="inkWord" rotatedBoundingBox="15899,16458 16658,16414 16698,17117 15939,17161"/>
              </emma:interpretation>
              <emma:one-of disjunction-type="recognition" id="oneOf5">
                <emma:interpretation id="interp25" emma:lang="en-US" emma:confidence="0.5">
                  <emma:literal>x</emma:literal>
                </emma:interpretation>
                <emma:interpretation id="interp26" emma:lang="en-US" emma:confidence="0">
                  <emma:literal>T</emma:literal>
                </emma:interpretation>
                <emma:interpretation id="interp27" emma:lang="en-US" emma:confidence="0">
                  <emma:literal>X</emma:literal>
                </emma:interpretation>
                <emma:interpretation id="interp28" emma:lang="en-US" emma:confidence="0">
                  <emma:literal>+</emma:literal>
                </emma:interpretation>
                <emma:interpretation id="interp29" emma:lang="en-US" emma:confidence="0">
                  <emma:literal>.</emma:literal>
                </emma:interpretation>
              </emma:one-of>
            </emma:emma>
          </inkml:annotationXML>
          <inkml:trace contextRef="#ctx0" brushRef="#br0" timeOffset="13834.7641">3564 1527 57,'0'0'177,"0"0"-5,0 0 2,0 0 0,0 0-4,0 0-7,0 0-9,0 0-9,0 0-11,0 0-10,19-21-6,-2 16-5,12-1-10,-1-3-1,14-3-12,4 2-6,1 0-6,-1 0-7,7 0-8,15-2-5,-18 5-6,2 0-7,-5 2-3,-4 2-7,-5 0-17,-9-1-15,-3 1-23,-2 3-16,-6 0-24,-6 0-23,-3 0-7,-9 0-19,11 0-8,-11 0-7,0 0-19,0 0-21,0 0-132,0 0-320,-45 7 142</inkml:trace>
          <inkml:trace contextRef="#ctx0" brushRef="#br0" timeOffset="14056.1354">3853 1271 138,'-11'-13'164,"3"5"1,2 0-7,2-2-4,-1 2-5,5 8-13,-2-10-3,2 10-8,0 0-11,2-13-11,-2 13-8,0 0-10,0 0-4,0 0-1,0 0-2,0 0-4,18 35-3,-9-13 0,-6 2-2,7 12-6,-10 0-6,-3 4-2,6 0-5,-3 2-6,0-1-6,0 1-8,0-3 3,0-3-3,1 1-4,3-2-4,-2 0 1,3-9-24,1-4-32,-3 0-32,6 1-34,4-5-28,0-7-42,5 5-201,-3-6-402,7-2 178</inkml:trace>
        </inkml:traceGroup>
        <inkml:traceGroup>
          <inkml:annotationXML>
            <emma:emma xmlns:emma="http://www.w3.org/2003/04/emma" version="1.0">
              <emma:interpretation id="{848B9E7A-A920-414E-ACF5-4EA3C46F873A}" emma:medium="tactile" emma:mode="ink">
                <msink:context xmlns:msink="http://schemas.microsoft.com/ink/2010/main" type="inkWord" rotatedBoundingBox="17953,16111 21357,15726 21456,16603 18053,16988"/>
              </emma:interpretation>
              <emma:one-of disjunction-type="recognition" id="oneOf6">
                <emma:interpretation id="interp30" emma:lang="en-US" emma:confidence="0.5">
                  <emma:literal>2=3</emma:literal>
                </emma:interpretation>
                <emma:interpretation id="interp31" emma:lang="en-US" emma:confidence="0">
                  <emma:literal>2=3.</emma:literal>
                </emma:interpretation>
                <emma:interpretation id="interp32" emma:lang="en-US" emma:confidence="0">
                  <emma:literal>2=35</emma:literal>
                </emma:interpretation>
                <emma:interpretation id="interp33" emma:lang="en-US" emma:confidence="0">
                  <emma:literal>2=32</emma:literal>
                </emma:interpretation>
                <emma:interpretation id="interp34" emma:lang="en-US" emma:confidence="0">
                  <emma:literal>2=33</emma:literal>
                </emma:interpretation>
              </emma:one-of>
            </emma:emma>
          </inkml:annotationXML>
          <inkml:trace contextRef="#ctx0" brushRef="#br0" timeOffset="13320.7123">5975 957 98,'0'0'123,"1"9"-10,-1-9-14,3 9-4,-3-9-10,-2 13-11,2-13 5,-1 14-8,-3-4-3,1 1-1,-1-2-9,-3 4-2,1-7-1,-1-1-3,-2 3-4,0-6 2,1 4 0,-5 0-9,1-3 1,1-2-2,-5 4-1,7-4-7,-4-1 1,13 0 6,-22-7-2,14 2-3,-4-5-2,5 0-3,1 2 0,0-2 0,2-1 9,1 3-4,-1-2 3,4 10-5,0-18-2,4 6 3,-1 2-1,2-1-1,2 4-3,3-5-3,3 3-3,-2 2-2,1 2 0,2-3-6,0 4 1,3 2-2,-3 1 3,0 1-2,1 1 0,-3 3 1,4 1-5,-5 4-3,5-2 4,-6 3-2,1 2 1,2 5-3,-3-4 0,-1 8 2,1 4-4,-4-1 2,-4 1 1,1-3-1,-1 13-2,-4-1 1,-2-8-3,-3 9 1,1-9 4,-5 9 2,2-2-4,-4-4 0,2-3-3,-6-3 2,3-3-2,-2 2 5,-2-5-4,0 2 0,-2-2 0,1-3 0,0-1-2,4-1 1,-1-4 4,2-1-4,-2 1 2,4-4 4,-1 0-5,2-2 3,11-2-5,-21-2 3,13-2 2,-5-2 1,4-1-5,-2-2 3,4-3-5,0 1 0,2-5 0,3 2 3,-2 0 0,4 0-1,0 0 4,2 4 0,0 0 0,-2 10 1,1-9-5,-1 9-2,7-8 0,-7 8 2,17-3 3,-17 3 2,23 12 0,-9-5 1,4 4 1,0 3-1,1 0-4,1 0 4,0-2-5,2 3 4,-2-2-3,3 0 2,1-1-4,2-5 6,-1 2-2,5-3 2,-3-4-2,11-2-3,-9 0-5,9-4-15,-9 2-21,8-2-22,-13-2-23,3 0-29,-1-5-23,-2 1-25,-2-3-193,-8 4-381,0 0 169</inkml:trace>
          <inkml:trace contextRef="#ctx0" brushRef="#br0" timeOffset="14531.608">6662 1289 77,'0'0'235,"0"-13"-6,0 13-6,0 0-10,0 0-11,5-11-6,-5 11-12,4-9-12,-4 9-17,13-6-10,-2 4-11,4-4-12,1 3-13,7-1-11,1-2-10,2 1-10,1 3-9,1-3 0,-1 2-15,3 2-9,-4-3-24,-2 1-19,-1 2-33,-5-1-23,1 0-24,-4 2-30,-3 0-21,4 0-21,-8 2-19,-8-2-26,12 4-140,-12-4-362,0 0 160</inkml:trace>
          <inkml:trace contextRef="#ctx0" brushRef="#br0" timeOffset="14714.477">6794 1367 36,'-3'12'193,"3"-12"-3,0 0 1,0 0-14,19 5-1,-5-5-12,0 0-11,4 0-12,7-3-14,0 1-15,3-2-7,-1 0-11,9 0-9,-11 1-20,4-2-28,9 0-24,-13-1-25,3 3-26,-1-2-23,7-2-31,2-1-37,-11 6-160,0-6-311,-1 2 138</inkml:trace>
          <inkml:trace contextRef="#ctx0" brushRef="#br0" timeOffset="15355.5187">7884 1034 146,'0'0'209,"6"-7"4,-6 7-8,4-12-10,-4 12-6,0 0-10,1-14-13,-1 14-7,3-12-12,0 4-13,-3 8-8,4-13-13,-4 13-9,7-11-10,-4 5-7,2-1-7,-5 7-6,16-8-13,-6 1-4,1 1-7,1 2-4,1-2 0,1-1-7,-3 5-4,5 0-6,-2 0 0,3 0-3,-2 2-5,1 2 0,-1 0-4,3-1-1,-1 2-1,-3 1-2,2 0-4,-2 1 1,-1 2-5,-1-3 4,-1 5-2,-2-4-1,2 3 0,-6 3-1,4-1-3,-4-2 4,-1 8-5,-1-1 6,0-5-4,-3 2-2,-3 2 2,2-1 1,-5-2-1,1 4 1,-2-6-2,1 2 2,-2 2-3,-3-3 3,0-2-2,1 0 0,-3-1-1,1 0 3,-1 0-4,-2-2 4,7 0-5,-2-2 1,10-3-1,-14 7 1,8-4 1,6-3 1,-11 5-2,11-5 2,0 0-3,0 0 3,-8 2-3,8-2 0,0 0 2,0 0 4,0 0-3,24 9 1,-15-8-3,8 1 1,3 3-1,-4-2 2,8 1-3,-2 4 3,3-5 0,-1 7-1,-1-4-3,-4-1 5,-1 2-6,-4 1 0,2 2 1,-2 1 0,-1 0 1,-4-1 0,1 2-1,-4-1 2,-5-1-1,-1-2 2,0 4-6,-1 0 5,-6-2-3,1 4 0,-2-5 6,-5 1-1,-3-5-2,-2 5 0,-3-1 0,-2-3-2,-3 0 5,-2-1-1,2-4-2,-1 3 3,-1-4 0,-1-2 0,3 0-3,1 1 4,7 1-3,1-1 2,0-1-3,3-2 3,2 2-1,1 0 1,0-2-2,11 4-21,-16-4-31,8 1-43,8 3-50,-8-7-61,8 7-257,-6-7-501,6 7 221</inkml:trace>
          <inkml:trace contextRef="#ctx0" brushRef="#br0" timeOffset="18230.7011">8338 665 12,'0'0'151,"8"-5"-6,-8 5-5,13-2-6,-13 2-3,14-3-7,-14 3 1,11-5-4,-11 5-5,0 0-9,9-1-9,-9 1-13,0 0-6,0 0-9,0 0-8,0 0-5,14 7-4,-14-7 0,3 8 2,-3-8 0,6 8 5,-6-8 1,7 12 4,-5-4-1,4-1-7,0-2 1,-2 3-1,-4-8 2,11 13 0,-6-9 3,2 2 3,3-2-1,-2-1 7,2 0-4,-2 0-4,-8-3 1,26-2 0,-10-2-5,0 1-6,0-2-5,5-5-5,3-2-2,-2 2-8,0-2-3,3 0-6,9-2 2,-12-1-2,9-5-6,-8 6-24,9-8-34,-8 6-61,8-4-55,4 1-75,-7-2-252,2 2-524,-9 5 232</inkml:trace>
        </inkml:traceGroup>
        <inkml:traceGroup>
          <inkml:annotationXML>
            <emma:emma xmlns:emma="http://www.w3.org/2003/04/emma" version="1.0">
              <emma:interpretation id="{6C42B623-DD84-4572-BBAD-FA3791BCFC2E}" emma:medium="tactile" emma:mode="ink">
                <msink:context xmlns:msink="http://schemas.microsoft.com/ink/2010/main" type="inkWord" rotatedBoundingBox="21643,16245 21923,16501 21644,16808 21363,16552"/>
              </emma:interpretation>
              <emma:one-of disjunction-type="recognition" id="oneOf7">
                <emma:interpretation id="interp35" emma:lang="en-US" emma:confidence="0.5">
                  <emma:literal>x</emma:literal>
                </emma:interpretation>
                <emma:interpretation id="interp36" emma:lang="en-US" emma:confidence="0">
                  <emma:literal>X</emma:literal>
                </emma:interpretation>
                <emma:interpretation id="interp37" emma:lang="en-US" emma:confidence="0">
                  <emma:literal>+</emma:literal>
                </emma:interpretation>
                <emma:interpretation id="interp38" emma:lang="en-US" emma:confidence="0">
                  <emma:literal>XL</emma:literal>
                </emma:interpretation>
                <emma:interpretation id="interp39" emma:lang="en-US" emma:confidence="0">
                  <emma:literal>XP</emma:literal>
                </emma:interpretation>
              </emma:one-of>
            </emma:emma>
          </inkml:annotationXML>
          <inkml:trace contextRef="#ctx0" brushRef="#br0" timeOffset="19622.4494">9409 1112 199,'-10'13'193,"0"5"-14,-2 2-13,-4-2-14,3 4-17,0-1-14,-1 1-15,-3 7-9,1-4-11,0 4-46,-4-3-53,4-2-71,-10 0-146,5-4-249,-4 7 111</inkml:trace>
          <inkml:trace contextRef="#ctx0" brushRef="#br0" timeOffset="19434.7744">9182 1167 144,'-11'-7'208,"11"7"-11,0 0-6,-8-6-6,8 6-6,0 0-12,-7-3-7,7 3-11,0 0-6,0 0-13,0 0-13,0 0-13,0 0-9,0 0-9,0 0-9,0 0-8,30 14-6,-14-4-4,6 2-5,-3 0-6,5-1-6,-3 5-6,1 0-2,-2-4-1,-2 2-4,-5-2-11,3 0-15,-4 0-19,2 3-21,-3-4-16,-2 2-34,-1-5-9,-2 2-14,-2-2-21,1-3-30,-3 2-48,-2-7-111,4 9-347,-4-9 153</inkml:trace>
        </inkml:traceGroup>
      </inkml:traceGroup>
    </inkml:traceGroup>
  </inkml:traceGroup>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53:25.161"/>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FBFAE8FF-2B78-4EDA-A29B-9ECF417AE529}" emma:medium="tactile" emma:mode="ink">
          <msink:context xmlns:msink="http://schemas.microsoft.com/ink/2010/main" type="inkDrawing" rotatedBoundingBox="16524,14046 18168,14022 18169,14063 16525,14088" semanticType="connector" shapeName="Other">
            <msink:sourceLink direction="with" ref="{EB83D07F-4741-4E7D-B330-4B040221D632}"/>
            <msink:sourceLink direction="with" ref="{FAA97068-E8F9-4F65-BD75-33DEF13ED09B}"/>
          </msink:context>
        </emma:interpretation>
      </emma:emma>
    </inkml:annotationXML>
    <inkml:trace contextRef="#ctx0" brushRef="#br0">851 1545 70,'0'0'119,"0"0"-2,0 0-9,0 0-1,0 0-9,0 0 6,0 0-14,0 0 3,0 0-6,0 0-1,0 0-5,0 0-3,0 0-1,0 0-2,0 0-4,0 0 0,0 0-6,0 0 2,0 0-3,0 0-2,22-3-3,-22 3 0,0 0-2,14 0-6,-14 0 1,0 0 11,17 1-1,-17-1-3,15 2-5,-5-1-5,-10-1-4,21 4-4,-6-1 1,-1 0 1,4-1-3,0 0-5,6 2 4,-2-3-3,6 2-4,0-6-3,1 3-1,14 3-2,-1-6-2,1 6-2,-3-6-4,3 3-3,2 0 1,-2-4 0,5 4-3,-6-1-7,4 1 6,0-4-2,3 2 0,-10 2 3,4-1-6,-6-1 1,1 1-3,-9 1-1,-7-2 3,8 0 0,-4 2-1,0-1-4,1 1 1,-2-2 4,0 4-1,-7-4-6,0 5 3,6-1-2,-9-4 2,4 4-2,-2-2-2,0-2-4,-2 2 10,3-1-6,-5 4 7,1-3-3,2 0-1,-2 0 0,2-2 1,-3 2-1,0 0 3,1-1-6,-14 1 5,28-2-1,-19 1-1,1-1-1,4 0 2,-14 2-1,24-3 5,-16 2-3,3-1 1,-11 2-3,18-2-5,-8 0 0,-10 2 11,13-2 3,-13 2 4,0 0 1,12-6 1,-12 6 3,0 0-1,10 0 2,-10 0 1,0 0-4,0 0 0,0 0-4,0 0 4,11-1-1,-11 1 1,0 0-5,0 0 0,0 0-3,0 0-3,0 0 0,0 0 3,0 0-4,0 0-3,0 0-14,0 0-15,0 0-25,0 0-30,0 0-41,0 0-35,0 0-45,0-11-69,0 11-144,0 0-447,0 0 198</inkml:trace>
  </inkml:traceGroup>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2-25T11:00:24.885"/>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0:36.51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27A9471-55ED-4F43-886C-02FF5F9542F0}" emma:medium="tactile" emma:mode="ink">
          <msink:context xmlns:msink="http://schemas.microsoft.com/ink/2010/main" type="writingRegion" rotatedBoundingBox="3020,13520 8374,12805 8815,16103 3461,16819"/>
        </emma:interpretation>
      </emma:emma>
    </inkml:annotationXML>
    <inkml:traceGroup>
      <inkml:annotationXML>
        <emma:emma xmlns:emma="http://www.w3.org/2003/04/emma" version="1.0">
          <emma:interpretation id="{4B4CA29E-0F5C-4532-B76C-4365C6F9C75E}" emma:medium="tactile" emma:mode="ink">
            <msink:context xmlns:msink="http://schemas.microsoft.com/ink/2010/main" type="paragraph" rotatedBoundingBox="3664,13434 6339,13077 6534,14535 3858,14893" alignmentLevel="1"/>
          </emma:interpretation>
        </emma:emma>
      </inkml:annotationXML>
      <inkml:traceGroup>
        <inkml:annotationXML>
          <emma:emma xmlns:emma="http://www.w3.org/2003/04/emma" version="1.0">
            <emma:interpretation id="{CD1E8F02-37A4-47A8-A261-65F047B78ABF}" emma:medium="tactile" emma:mode="ink">
              <msink:context xmlns:msink="http://schemas.microsoft.com/ink/2010/main" type="inkBullet" rotatedBoundingBox="3703,13728 4387,13636 4496,14449 3811,14540"/>
            </emma:interpretation>
            <emma:one-of disjunction-type="recognition" id="oneOf0">
              <emma:interpretation id="interp0" emma:lang="en-US" emma:confidence="0">
                <emma:literal>↳</emma:literal>
              </emma:interpretation>
            </emma:one-of>
          </emma:emma>
        </inkml:annotationXML>
        <inkml:trace contextRef="#ctx0" brushRef="#br0">-56-1253 89,'0'0'77,"10"-14"-1,-7 7-6,-3 7 0,9-11-5,-9 11 2,7-11-2,-7 11 1,6-4-3,-6 4-2,0 0-12,5-10 2,-5 10-5,0 0-8,0 0 2,0 0-1,0 0-10,2-8 10,-2 8-7,0 0 4,0 0-5,0 0 4,0 0 1,0 0 1,0 0-1,3-9 0,-3 9 4,0 0-1,0 0-3,0 0 5,2-12-3,-2 12 4,0 0 1,0 0 2,0 0-1,0 0 4,0 0 0,0 0-2,0 0 4,0 0-6,3-8-3,-3 8-7,0 0-4,0 0 3,0 0-6,0 0-6,0 0 3,0 0-2,0 0-6,0 0 3,-15 24-3,11-15-3,-2 5 0,3-2 2,-2 2 8,1 3-2,-2-1 2,0 5-3,2 0 4,0 2-2,3 3 4,-3-1 5,4 9 3,4-8 0,-2 11 1,3-1 0,-3 2 2,7 1-5,-4 1 1,2-3-2,7-3-3,-1-1-2,1-3 0,1-8-5,7 5-10,-1-7-3,1-2 4,9 2-3,2-4 1,2-5-4,5-1-4,-2-4-18,2 1-13,2-7-15,1 0-24,-1 0-19,-2-3-26,2-1-17,-2 0-30,2-3-31,-14-1-158,8 0-376,-10-2 166</inkml:trace>
      </inkml:traceGroup>
      <inkml:traceGroup>
        <inkml:annotationXML>
          <emma:emma xmlns:emma="http://www.w3.org/2003/04/emma" version="1.0">
            <emma:interpretation id="{C46F8CB8-E6BB-497E-A083-089290B87B3A}" emma:medium="tactile" emma:mode="ink">
              <msink:context xmlns:msink="http://schemas.microsoft.com/ink/2010/main" type="line" rotatedBoundingBox="5205,13229 6339,13077 6534,14535 5399,14687"/>
            </emma:interpretation>
          </emma:emma>
        </inkml:annotationXML>
        <inkml:traceGroup>
          <inkml:annotationXML>
            <emma:emma xmlns:emma="http://www.w3.org/2003/04/emma" version="1.0">
              <emma:interpretation id="{6599D498-6D41-4D2D-B0BB-DF43AA64B289}" emma:medium="tactile" emma:mode="ink">
                <msink:context xmlns:msink="http://schemas.microsoft.com/ink/2010/main" type="inkWord" rotatedBoundingBox="5410,13127 6064,14460 5677,14650 5024,13317"/>
              </emma:interpretation>
              <emma:one-of disjunction-type="recognition" id="oneOf1">
                <emma:interpretation id="interp1" emma:lang="en-US" emma:confidence="0.5">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interpretation id="interp5" emma:lang="en-US" emma:confidence="0">
                  <emma:literal>'</emma:literal>
                </emma:interpretation>
              </emma:one-of>
            </emma:emma>
          </inkml:annotationXML>
          <inkml:trace contextRef="#ctx0" brushRef="#br0" timeOffset="689.2795">1396-1833 102,'0'0'129,"7"5"-3,-7-5-11,0 0-5,0 0-3,0 0-3,0 0-5,7 7-3,-7-7-1,0 0-2,8 5-1,-8-5-8,5 6 2,-5-6-4,11 6-5,-11-6-10,7 8 0,0-4 1,0 0-4,1 2-2,0-1-1,5 1-4,-2 2-2,1 1-2,0 2-3,2 1-4,4 4 1,0-2-2,0 2-4,-2 2 0,8 1-3,-6 2 3,7 4-1,-7-3-1,9 3 3,-5 4-2,-1-4 0,1 4-2,-5-7 2,4 6-1,0 3-5,-6-8 0,6 4-2,-6-4 0,3 7 0,0-1-5,2-1-3,-9-2-2,3-3 1,0 9-1,2-2-4,-6 4-2,3-2 1,-4 1-1,-2 1-1,0 6-2,-3-2-2,-4 3 1,-2-2-1,-7 1-7,-2 6-26,-4-1-39,-9 17-42,5-18-53,-2-1-69,-11 13-220,7-14-481,1-3 213</inkml:trace>
        </inkml:traceGroup>
        <inkml:traceGroup>
          <inkml:annotationXML>
            <emma:emma xmlns:emma="http://www.w3.org/2003/04/emma" version="1.0">
              <emma:interpretation id="{C4437B67-16A8-4789-9D28-4D79ECB47909}" emma:medium="tactile" emma:mode="ink">
                <msink:context xmlns:msink="http://schemas.microsoft.com/ink/2010/main" type="inkWord" rotatedBoundingBox="6009,13655 6390,13551 6458,13800 6077,13904"/>
              </emma:interpretation>
              <emma:one-of disjunction-type="recognition" id="oneOf2">
                <emma:interpretation id="interp6" emma:lang="en-US" emma:confidence="0.5">
                  <emma:literal>K</emma:literal>
                </emma:interpretation>
                <emma:interpretation id="interp7" emma:lang="en-US" emma:confidence="0">
                  <emma:literal>*</emma:literal>
                </emma:interpretation>
                <emma:interpretation id="interp8" emma:lang="en-US" emma:confidence="0">
                  <emma:literal>H</emma:literal>
                </emma:interpretation>
                <emma:interpretation id="interp9" emma:lang="en-US" emma:confidence="0">
                  <emma:literal>t</emma:literal>
                </emma:interpretation>
                <emma:interpretation id="interp10" emma:lang="en-US" emma:confidence="0">
                  <emma:literal>4</emma:literal>
                </emma:interpretation>
              </emma:one-of>
            </emma:emma>
          </inkml:annotationXML>
          <inkml:trace contextRef="#ctx0" brushRef="#br0" timeOffset="3325.9952">2220-1357 38,'0'0'118,"0"0"6,0 0-11,0-15-3,0 15-12,0 0-1,0-9-6,0 9-6,0 0-4,0 0-5,-7-11-6,7 11 1,0 0-8,0 0 3,-4-10-18,4 10 2,0 0-2,0 0-6,-7-5-3,7 5-2,0 0 0,0 0-1,0 0-6,0 0-4,0 0 3,0 0-6,0 0-4,0 0-4,0 0-2,0 0 4,0 0-13,0 0 15,0 0-8,9 31 7,-5-25 3,5 2 4,-1 4-5,1-3 3,-1 3-3,2-2-6,2-1 5,-4 1-5,2 1 2,0-1-8,-2-1 1,3-1 1,-1 1 0,-3-4-3,-1 3 1,2 1-2,-2-2-6,1-1-9,-5-2-11,-2-4-5,6 12-17,-2-7-4,-4-5-15,0 0-7,6 9-15,-6-9-7,0 0-18,0 0-33,0 0-93,0 0-252,0 0 111</inkml:trace>
          <inkml:trace contextRef="#ctx0" brushRef="#br0" timeOffset="3594.7522">2374-1404 3,'0'0'156,"-4"-10"-10,4 10-11,0 0-12,-3-10-9,3 10-7,0 0-12,0 0-9,0 0-8,0 0-5,0 0-4,0 0-12,0 0 1,0 0-2,0 0-2,-12 22-10,12-22-3,-3 19-2,3-9-2,-2 1-7,2-11 1,2 19-2,-2-9-6,0-10-1,3 19-4,-3-10 0,1 3 1,-1-4-4,0-8 2,6 18-7,-6-11-1,0-7-8,0 12-1,0-12-13,0 14-3,0-14-10,0 10-5,0-10-15,0 0-2,-3 12-17,3-12-8,0 0-13,-7 7-35,7-7-94,0 0-233,-9 5 104</inkml:trace>
          <inkml:trace contextRef="#ctx0" brushRef="#br0" timeOffset="3850.6769">2259-1238 96,'0'0'133,"0"0"-5,0 0-7,-13-3-1,13 3-6,0 0-4,0 0-13,0 0-3,0 0-6,0 0-5,0 0-10,0 0-5,0 0-8,0 0-1,0 0 0,0 0 3,25-15-3,-14 12-2,3-5-1,3 1-10,5-4-1,-1-1-4,4 0-4,-1 2-3,-1-4-1,1 3-5,-2 2-2,-2-2-6,2 0-14,-7 5-15,-4 1-24,2-1-19,-1-1-20,1 2-38,-2 2-51,-5-2-109,-6 5-292,9-8 130</inkml:trace>
        </inkml:traceGroup>
      </inkml:traceGroup>
    </inkml:traceGroup>
    <inkml:traceGroup>
      <inkml:annotationXML>
        <emma:emma xmlns:emma="http://www.w3.org/2003/04/emma" version="1.0">
          <emma:interpretation id="{C36DE7F0-2C06-4BAF-83F5-C372132D8932}" emma:medium="tactile" emma:mode="ink">
            <msink:context xmlns:msink="http://schemas.microsoft.com/ink/2010/main" type="paragraph" rotatedBoundingBox="3859,14307 7129,14307 7129,14722 3859,14722" alignmentLevel="1"/>
          </emma:interpretation>
        </emma:emma>
      </inkml:annotationXML>
      <inkml:traceGroup>
        <inkml:annotationXML>
          <emma:emma xmlns:emma="http://www.w3.org/2003/04/emma" version="1.0">
            <emma:interpretation id="{5789A89E-5A3E-46C9-A524-2BA56B991DB2}" emma:medium="tactile" emma:mode="ink">
              <msink:context xmlns:msink="http://schemas.microsoft.com/ink/2010/main" type="inkBullet" rotatedBoundingBox="3851,14626 7111,14187 7133,14351 3873,14790"/>
            </emma:interpretation>
            <emma:one-of disjunction-type="recognition" id="oneOf3">
              <emma:interpretation id="interp11" emma:lang="en-US" emma:confidence="0">
                <emma:literal>-</emma:literal>
              </emma:interpretation>
            </emma:one-of>
          </emma:emma>
        </inkml:annotationXML>
        <inkml:trace contextRef="#ctx0" brushRef="#br0" timeOffset="-45181.8165">59-438 50,'-6'8'89,"6"-8"-1,0 0-6,0 0-3,0 0-6,0 15 4,0-15-6,0 11-3,0-11 2,-3 11-7,3-11-1,0 0 1,0 14-3,0-14-1,0 0 6,3 12-5,-3-12 1,0 0-1,0 10-6,0-10-1,0 0 1,0 0-1,4 8-3,-4-8-1,0 0-2,0 0 1,9 8-2,-9-8-2,12 1 2,-12-1 3,13 0-4,-4 0-5,-9 0 0,23 0-2,-4 0 0,-6-1-2,11-3-4,1 4-2,4-1 0,8 1-5,-11 0 0,5 0-3,7-3-2,6 3-2,-3-6 2,-2 5-2,4-2-1,3-1-1,0 2-2,-1 0-2,1-2 0,0-2-1,-3 2 0,4-1-2,-4 2-2,3 2 0,-2-6 1,0 3 0,1-3 0,0 0 0,4 2-2,1-4-4,1 1 7,16-6-4,-18 3 1,4-3-3,13-1 1,-16 3 0,19-4-2,-17 4 4,12-5-6,-14 6 5,19-7-6,-3 3 2,-14 5 3,-5-4-1,2 8 0,-1-6-4,-2 4 8,0 2-6,-4 1 2,1 0-1,-1 1 1,-3 0-2,-3 1 1,3 2-4,-11-3 5,11 4-1,-9-4 1,6 2 0,3 0 0,-11 2-2,0-2 1,4-1-1,4 0-3,-8 0 4,-3 0-1,7-3-1,-7 5 0,4-4-2,-1 2 1,0 1 2,1-4 1,2 4-3,-3-6-5,-2 4 8,-1-4-2,-1 7 0,-1 0 1,1-3-2,-5 4 4,0-4-1,-6 0-1,4 4-1,-3 0-3,-4 0 1,-10 0 4,21 0-5,-13 0 4,-8 0 0,15 2 1,-15-2-1,13 2 0,-13-2-2,7 4-2,-7-4 4,0 0 0,0 0-8,0 0-2,11 1-19,-11-1-18,0 0-32,0 0-36,0 0-45,0 0-204,0 0-392,0 0 174</inkml:trace>
      </inkml:traceGroup>
    </inkml:traceGroup>
    <inkml:traceGroup>
      <inkml:annotationXML>
        <emma:emma xmlns:emma="http://www.w3.org/2003/04/emma" version="1.0">
          <emma:interpretation id="{10F0B801-FCD8-40BB-8D36-EDE7681C7E61}" emma:medium="tactile" emma:mode="ink">
            <msink:context xmlns:msink="http://schemas.microsoft.com/ink/2010/main" type="paragraph" rotatedBoundingBox="3279,14762 8667,14444 8776,16287 3387,16605" alignmentLevel="1"/>
          </emma:interpretation>
        </emma:emma>
      </inkml:annotationXML>
      <inkml:traceGroup>
        <inkml:annotationXML>
          <emma:emma xmlns:emma="http://www.w3.org/2003/04/emma" version="1.0">
            <emma:interpretation id="{99976695-F33F-4356-B5FA-EB79D8C602F4}" emma:medium="tactile" emma:mode="ink">
              <msink:context xmlns:msink="http://schemas.microsoft.com/ink/2010/main" type="line" rotatedBoundingBox="3279,14762 8667,14444 8776,16287 3387,16605"/>
            </emma:interpretation>
          </emma:emma>
        </inkml:annotationXML>
        <inkml:traceGroup>
          <inkml:annotationXML>
            <emma:emma xmlns:emma="http://www.w3.org/2003/04/emma" version="1.0">
              <emma:interpretation id="{F9837D7D-7A7F-4B23-B2BA-C07FDF4B856D}" emma:medium="tactile" emma:mode="ink">
                <msink:context xmlns:msink="http://schemas.microsoft.com/ink/2010/main" type="inkWord" rotatedBoundingBox="5072,14656 8667,14444 8773,16244 5178,16456"/>
              </emma:interpretation>
              <emma:one-of disjunction-type="recognition" id="oneOf4">
                <emma:interpretation id="interp12" emma:lang="en-US" emma:confidence="0.5">
                  <emma:literal>(41+57÷6</emma:literal>
                </emma:interpretation>
                <emma:interpretation id="interp13" emma:lang="en-US" emma:confidence="0">
                  <emma:literal>(41+57.6</emma:literal>
                </emma:interpretation>
                <emma:interpretation id="interp14" emma:lang="en-US" emma:confidence="0">
                  <emma:literal>(41+572.6</emma:literal>
                </emma:interpretation>
                <emma:interpretation id="interp15" emma:lang="en-US" emma:confidence="0">
                  <emma:literal>(47546,</emma:literal>
                </emma:interpretation>
                <emma:interpretation id="interp16" emma:lang="en-US" emma:confidence="0">
                  <emma:literal>(47546:</emma:literal>
                </emma:interpretation>
              </emma:one-of>
            </emma:emma>
          </inkml:annotationXML>
          <inkml:trace contextRef="#ctx0" brushRef="#br0" timeOffset="-38903.1078">1364 170 3,'-11'-2'169,"11"2"-6,-11-4-9,11 4-7,0 0-9,-18 0-13,18 0-3,-11 0-7,11 0-11,0 0-13,0 0-6,0 0-10,-16 0-6,16 0-8,0 0 2,0 0 4,0 0 0,0 0 15,0 0-5,44 10-5,-21-10 1,4-3-4,9-1-3,4-3-6,3 1-7,0 2-5,3-4-8,-3 0 0,-4 5-2,-5-3-7,-5 3-5,-3 1-11,-8-1-9,6 0-19,-6 3-16,-7 0-25,-1 0-8,4 2-7,-14-2-16,14 0-13,-14 0-14,11 1-24,-11-1-53,0 0-106,0 0-319,0 0 141</inkml:trace>
          <inkml:trace contextRef="#ctx0" brushRef="#br0" timeOffset="-38635.2882">1624-24 71,'0'0'186,"-8"-5"-11,8 5-13,0 0-9,-7-8-14,7 8-13,0 0-18,0 0-12,0 0-5,0 0 5,-7 20-4,7-20 1,0 28 5,0-8-3,0 4-4,4 9-2,-1 3-7,0 0-3,-2 4-10,2-6-3,0 4-8,0 1-2,2-2-4,1 0-7,-5 1-7,2-2 0,-2-2-4,1 0-5,3-9-1,-5-1-1,4-1-20,2 0-22,-1-4-26,0-3-27,0-2-31,4-1-17,0-3-14,2-6-15,5 0-44,-8-4-122,6-5-338,0 2 150</inkml:trace>
          <inkml:trace contextRef="#ctx0" brushRef="#br0" timeOffset="-38251.9966">2395 52 43,'0'0'216,"3"-7"-12,-3 7-14,0 0-17,2-10-22,-2 10-13,0 0-13,0 0-9,0 0-7,0 0-8,-19 23-7,15-14-3,1 5-9,-4-3-7,2 3-5,2 2-7,-1 0-4,1-3 0,1 4-8,4-2 0,1-1-4,1 2 3,1-2-1,1 0 5,5-2-2,3 3 0,-3-4-4,9 2 0,0 1-6,1-1-1,3-3-6,-2 1-3,-1 0-4,0 3-1,-2-5-1,-2 1-5,-4 0 0,2-1 1,-4 1-2,1 2-1,-2-3-3,1 1-3,-4 3 0,-1-2 3,-2-2-3,-1 2-3,-2-3 0,-1 2 2,0-10 1,-5 20-1,-6-9 0,1-1-3,-3 1-1,-2-2 0,-3 2-3,-3-3 2,-3 1-1,1-5 0,3-1-4,-3-2-21,2-1-19,-4-2-25,7-2-27,0 0-30,4-3-33,1-3-31,2 0-62,-3-3-134,3 1-409,4-2 181</inkml:trace>
          <inkml:trace contextRef="#ctx0" brushRef="#br0" timeOffset="-37897.7112">2381 112 87,'0'0'179,"-4"-6"-4,4 6-11,0 0-5,0 0-8,0 0-7,0 0-3,0 0-7,0 0-3,0 0-10,0 0-4,-9-6-7,9 6 0,0 0-7,0 0-12,0 0-12,0 0-3,0 0-9,24-10-3,-13 6-8,5-5-4,9-2-5,-2 1-1,1 2-2,9-9-4,3 1-3,-1 3-5,-6 2-5,5-2 3,-12 5-4,0 0-5,-5 1 0,0 0-3,-2 5-11,-5-2-9,-1-1-14,-9 5-14,14-3-25,-7 1-9,-7 2-22,0 0-23,14-5-25,-14 5-27,10-4-40,-10 4-141,0 0-370,0 0 164</inkml:trace>
          <inkml:trace contextRef="#ctx0" brushRef="#br0" timeOffset="8046.0867">2915-503 2,'0'0'100,"-3"13"-1,3-13-13,0 0-13,-5 10 8,5-10-24,0 0 3,-4 8-8,4-8 2,0 0-12,0 0-8,-3 10-5,3-10 0,0 0-1,-3 7-1,3-7-4,0 0-3,0 0 8,-3 13-4,3-13 0,0 0 3,0 0-2,-1 12-7,1-12 0,0 0-3,-3 10-2,3-10 11,0 0-8,-1 10-10,1-10 3,0 0 13,-2 9-16,2-9 2,0 0-3,0 0-1,0 0 0,0 0-3,0 0 1,0 12 10,0-12-3,0 0 5,0 0 3,0 0 12,0 0-5,0 0 7,0 0-4,0 0 1,-5 10-4,5-10 4,0 0 1,0 0-1,0 0-1,0 0 1,0 0-2,-9 2 5,9-2-4,0 0 1,0 0-6,0 0 3,0 0-1,0 0 2,0 0 0,0 0 4,0 0-3,0 0 3,-7 6-2,7-6 3,0 0-3,0 0 3,0 0-2,0 0 0,0 0 0,-8 6 0,8-6 0,0 0 4,0 0-5,0 0-4,0 0 0,0 0-5,0 0-1,0 0 1,-3 9 0,3-9 4,0 0 3,0 0 5,14 15 2,-10-12 7,8 5 3,-3 2-1,4 1 7,5 4-2,3 1 3,8 6-1,2 2-2,2 2-2,-2 1 1,5 9-6,-6-2-5,20 17 0,-9 4-2,-5 7-4,3 0 4,-9 0-5,0 8-5,-8 2-2,-10 2-1,-3 4-3,-9 33 0,-9-35-17,-9 6-36,-10 22-37,1-32-42,-12 30-49,8-34-60,-1-1-212,-3 0-470,-1-3 208</inkml:trace>
          <inkml:trace contextRef="#ctx0" brushRef="#br0" timeOffset="-37197.6102">3345 203 92,'0'0'127,"0"0"-9,0 0 1,0 0-12,0 0-5,0 0-2,0 0-6,0 0-2,0 0-2,-17-3 2,17 3-6,0 0-6,0 0-3,0 0-4,-18-1 3,18 1-1,0 0 4,0 0 0,-15-4-4,15 4 0,0 0-7,0 0-3,-11-2-5,11 2-3,0 0-7,0 0-6,0 0-2,0 0-6,0 0-7,0 0 0,0 0-6,0 0 1,0 0 0,0 0 6,0 0-2,26 20 3,-13-10 0,2-2 0,6 4 1,-2 3-1,5-1 1,5 4-1,2 2-5,-1-2-1,-6-2-5,9 4 1,-2-1-2,-13-3-3,3 0-2,1 2 0,-1 0-1,-7-1-1,4-1 0,-5-2-8,2-3-8,-5 2-10,1-5-18,-4 4-14,1-1-8,-2 2-28,-2-6-14,1 1-19,1-1-19,-6-7-20,7 9-24,-7-9-160,0 0-365,0 0 162</inkml:trace>
          <inkml:trace contextRef="#ctx0" brushRef="#br0" timeOffset="-30386.1174">3350 561 84,'0'0'113,"0"0"7,0 0-10,0 0 3,0 0-12,0 0 4,0 0-10,0 0-7,0 0-8,0 0 0,0 0-3,0 0-2,0 0-10,0-14-3,0 14-5,0 0-1,0 0 7,0 0-4,0 0-1,0 0 4,27 0 2,-17-2 1,5 1-1,9-1-4,-1-1-5,2-1-5,14-4 3,-3 1-11,3 0-1,2 0-4,-2 1-2,0 0-6,-3-2-2,4-1-4,-13 2-1,0 4-2,-9 0-3,-2-1-1,2 1 0,-4 0-9,4 3-10,-11-2-14,4 1-28,-11 1-18,12-3-16,-12 3-18,10-4-21,-10 4-20,0 0-32,0 0-120,0 0-313,0 0 138</inkml:trace>
          <inkml:trace contextRef="#ctx0" brushRef="#br0" timeOffset="-36933.7274">3761 179 4,'0'0'200,"-6"-9"-12,1 3-9,5 6-16,-7-7-5,7 7-9,0 0-7,-24 4-5,12 3 1,-1 5-4,-1 7-6,-4 1-4,-3 8-6,-1 0-9,4 3-10,-3 3-8,6-1-7,-3-1-5,2 2-12,-2-5-7,6 1-6,3-4-3,-3 6-9,4-10-1,1-1-4,-2-1-4,4-4-1,0 2-11,3-4-23,-1 1-31,0-3-28,-1 0-30,3-2-33,1-10-23,1 12-36,-1-12-188,0 0-401,0 0 178</inkml:trace>
          <inkml:trace contextRef="#ctx0" brushRef="#br0" timeOffset="-25575.1867">3680 1063 17,'0'0'98,"0"0"-16,0 0 2,0 0-13,0 0 5,0 0-14,0 0-1,0 0-11,0 0 3,0 0-4,0 0 5,0 0-16,0 0 6,0 0-7,0 0 0,0 0-4,0 0 2,0 0 2,0 0-4,0 0-3,0 0 3,0 0-5,0 0 1,-12 0-8,12 0 8,0 0-6,0 0-3,0 0-6,0 0 3,0 0-3,0 0 0,0 0 2,0 0-10,0 0 14,0 0-14,0 0-12,0 0-5,0 0-4,0 0-18,0 0-15,0 0-27,0 0-22,0 0-84,0 0-197,0 0 87</inkml:trace>
          <inkml:trace contextRef="#ctx0" brushRef="#br0" timeOffset="-35649.3091">4462-48 154,'0'0'178,"0"0"-15,1-8-5,-1 8-9,0 0-11,3-14-7,-3 14-7,0 0-7,0-11-8,0 11-4,3-8-12,-3 8-8,0 0-2,-6-15-4,6 15-3,0 0-8,0-16-1,0 16-4,-4-10 0,4 10-8,0-9 1,0 9 0,-8-8-2,8 8 2,0 0-2,-4-14-2,4 14-2,-9-6-3,9 6 0,0 0-4,-8-10-4,8 10 2,0 0-14,-7-5 0,7 5 0,0 0-2,0 0 0,0 0 3,-6-9-8,6 9-2,0 0-5,0 0 1,0 0-4,0 0 3,0 0-3,0 0-2,0 0-3,0 0 3,0 0-2,0 0 0,-15-1-1,15 1 0,0 0-2,0 0 4,0 0 0,0 0-4,-15 4-1,15-4 2,0 0 1,0 0 1,0 0-1,0 0 2,-9 5 2,9-5 1,0 0 3,0 0-2,0 0 2,0 0 0,0 0 1,0 0 3,0 0 5,0 0-1,0 0 1,0 0 2,0 0-6,0 0 4,0 0 4,0 0-3,0 0-1,0 0-2,0 0 4,0 0 0,0 0-4,0 0-2,0 0 0,0 0-6,0 0 1,0 0-2,0 0 1,0 0-3,0 0 1,0 0 1,0 0-1,0 0 1,0 0-1,0 0 0,0 0 0,0 0-4,0 0 2,0 0-3,0 0-1,0 0-2,0 0-1,0 0 2,0 0-3,0 0 3,0 0-6,0 0 0,0 0 0,-9 2-2,9-2 4,0 0 0,0 20 2,-3-6-1,3 0-2,3 6 5,-3 3-3,0 3 2,5 8 1,2 2 2,2 3-5,-3 1 2,8-3 4,-7 5-2,6-5 2,-5 3-2,2-2-3,-4 1 1,2-2 1,-4-3-2,2-6 5,3 3-6,-3-6 3,-1 0-1,5-3 2,1-3-1,-1-1 2,0-4-3,1 0-1,-1-4 1,4 0-2,-2-2 1,3-2 2,-2-2 3,2 0-4,3-4 0,0 0 0,0-4-8,1 2-4,-1-10 2,5 2-6,-2-1 5,-1-4 2,0 0 0,-1 1-2,-4-3 7,3 0-2,-4-1-2,-2-1-1,-2 0 4,3 2-1,-8-1-3,-2 2 4,3 0 0,-2 3-2,-8-2-4,4 0 6,-9 1-1,-1 0 3,-1 0-4,-1 6 1,-6-6 4,-5 6 1,0 1-8,-4 0 4,0 4-2,-1 5 8,-1-4-3,-10 5-6,11-1 4,0 4-1,-1 0-5,4-2-21,1 4-22,3 2-30,6-2-37,-6 4-37,9-7-46,-1 4-27,0 3-243,2-5-509,4 1 225</inkml:trace>
          <inkml:trace contextRef="#ctx0" brushRef="#br0" timeOffset="-39565.3436">446 19 82,'0'0'106,"-7"-6"-10,7 6 1,0 0-7,0 0-1,-8-6-3,8 6 1,0 0-1,0 0-1,-10-4-4,10 4-4,0 0-2,0 0 4,-10-4-4,10 4-6,0 0-7,0 0-3,0 0-7,0 0-4,0 0-10,0 0-3,0 0-3,-18 8-4,14 0 0,-1 4 0,-8 9 4,2 2-4,-6 10 1,-4 1 0,1 2-1,-4 1-2,4 2-6,-2 0 0,1 0 1,-1 0-3,1-5 3,2 3-5,-6-5 1,5-4 2,3-4-3,4-4 8,-4-1-2,6-7 4,-2 1-3,6-4 0,0-3 7,3-1-5,-3 2 7,7-7 2,-8 10 3,4-5 4,4-5-4,0 0-1,0 0-5,0 0-3,0 0-7,0 0-1,0 0-2,40-23-1,-18 11-3,12-6 2,0 0-7,4 2 3,4 1-1,2-2-1,2 2-1,-3 4 1,3-2-2,-3 5 0,-1 1-1,-4-1-1,-1 5-4,-10 2 0,-4 2-5,-3-1-6,-1 0-2,-1 4-11,-2-1-9,-3 0-6,-4 0-8,1 2-9,-4 0-7,-6-5-5,12 10-15,-10-9-4,-2-1-10,0 0-7,5 12-15,-5-12-7,0 0-23,0 0-132,0 0-301,0 0 134</inkml:trace>
          <inkml:trace contextRef="#ctx0" brushRef="#br0" timeOffset="-39269.0389">436 160 123,'-8'-9'156,"8"9"-11,-3-8-9,3 8-15,0 0-15,-7-5-13,7 5-5,0 0-8,0 0-14,0 0-8,0 0-3,0 0 3,0 26-2,0-26-3,7 33-2,-1-11 7,-1 4 1,1 5-1,2 7 0,1-1-8,0 3 3,3 2-4,-5-2-4,-1 3-4,6-2-4,-5 1-8,1-2 2,-1 1-4,-2-5-4,2 2-2,-1-3 3,-2-9-6,0-1 1,-2-1-4,0-2-7,1 0 10,0-2-5,1-4-27,-2-5-23,-1-1-26,2 0-23,2-4-14,-5-6-28,7 8-168,-7-8-320,0 0 142</inkml:trace>
          <inkml:trace contextRef="#ctx0" brushRef="#br0" timeOffset="-31446.1441">445 1486 35,'0'0'86,"0"0"-9,0 0-16,0 0 9,0 0-14,-17 3 5,17-3-3,0 0-10,-8 5-8,8-5-2,0 0-1,0 0-2,-11 0 3,11 0-4,0 0-3,0 0 7,0 0-7,0 0-5,0 0 2,0 0 3,-10 1-5,10-1-4,0 0 10,0 0 1,0 0-4,0 0-4,0 0 5,0 0-2,0 0-7,0 0 4,0 0-4,0 0-3,0 0 3,0 0-2,0 0 6,0 0-3,0 0-2,0 0 6,0 0-1,0 0 1,0 0 3,0 0-6,0 0 4,0 0 0,0 0 4,0 0-2,0 0-2,0 0-6,0 0 6,0 0-6,0 0 1,0 0-1,0 0-1,0 0-3,0 0-6,0 0 1,0 0 3,0 0-5,0 0 1,0 0-1,0 0-5,0 0 2,0 0 2,0 0-6,0 0-6,0 0-6,0 0-17,0 0-9,0 0-15,0 0-25,0 0-16,0 0-26,0 0-130,0 0-269,21-23 119</inkml:trace>
          <inkml:trace contextRef="#ctx0" brushRef="#br0" timeOffset="7005.749">-95 310 47,'-1'-9'104,"-2"-4"4,2 0-11,1 13-2,0-25 1,-2 14-4,-1-2 1,-2 2-5,2-3 1,-1 3 0,1 4-5,-3-2-7,6 9-4,-9-14-11,5 7 3,-2 0-8,6 7-3,-11-12-5,5 8-3,-1-4 3,7 8-2,-12-8-4,5 6-1,-3-4-4,10 6-1,-15 0-6,15 0 3,0 0-8,-21 8-4,14-2-3,-3 6 2,-1 7-5,-8 17 4,1 4-3,0 5 2,-6 19 3,3 0 1,-1 4 3,5 1-1,0-1-1,2 2-2,3-2-2,3-5-4,5 0 0,4-14-3,6 12-1,1-17-2,4 5-2,7 8 0,0-13 1,7-8 2,1 1-8,6-5 3,10-5-16,1-1-17,7-8-21,18-4-12,5-2-37,0-11-10,3-8-16,0-2-25,2-6-136,-4 1-306,1-6 135</inkml:trace>
        </inkml:traceGroup>
      </inkml:traceGroup>
    </inkml:traceGroup>
  </inkml:traceGroup>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0:34.33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FF219A2-9CAA-4FBD-B0FB-F9BE4C0C1399}" emma:medium="tactile" emma:mode="ink">
          <msink:context xmlns:msink="http://schemas.microsoft.com/ink/2010/main" type="writingRegion" rotatedBoundingBox="15675,9056 17691,8670 18496,12877 16480,13263"/>
        </emma:interpretation>
      </emma:emma>
    </inkml:annotationXML>
    <inkml:traceGroup>
      <inkml:annotationXML>
        <emma:emma xmlns:emma="http://www.w3.org/2003/04/emma" version="1.0">
          <emma:interpretation id="{9B387500-7913-407C-B493-7613091E003D}" emma:medium="tactile" emma:mode="ink">
            <msink:context xmlns:msink="http://schemas.microsoft.com/ink/2010/main" type="paragraph" rotatedBoundingBox="16618,8741 17670,8741 17670,9487 16618,9487" alignmentLevel="2"/>
          </emma:interpretation>
        </emma:emma>
      </inkml:annotationXML>
      <inkml:traceGroup>
        <inkml:annotationXML>
          <emma:emma xmlns:emma="http://www.w3.org/2003/04/emma" version="1.0">
            <emma:interpretation id="{6E3F6076-CB84-4DDC-87EE-FB4911C073A0}" emma:medium="tactile" emma:mode="ink">
              <msink:context xmlns:msink="http://schemas.microsoft.com/ink/2010/main" type="inkBullet" rotatedBoundingBox="16560,8886 17603,8687 17735,9378 16693,9577"/>
            </emma:interpretation>
            <emma:one-of disjunction-type="recognition" id="oneOf0">
              <emma:interpretation id="interp0" emma:lang="en-US" emma:confidence="0">
                <emma:literal>"</emma:literal>
              </emma:interpretation>
              <emma:interpretation id="interp1" emma:lang="en-US" emma:confidence="0">
                <emma:literal>6</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0</emma:literal>
              </emma:interpretation>
            </emma:one-of>
          </emma:emma>
        </inkml:annotationXML>
        <inkml:trace contextRef="#ctx0" brushRef="#br0">1677-1576 182,'0'0'172,"-5"-6"-8,5 6-8,0 0-9,0 0-19,0 0-5,0 0-17,-7-8-9,7 8-10,0 0-7,0 0-10,0 0-3,0 0-3,0 0 2,-24 12-7,17-5 0,-4 0-3,-2 3-5,4-1-3,-7 1-4,4 3-7,-2 5-1,0-3-2,-3 3-5,5 3 1,-1 1-3,1 3-1,1 0-5,4-1-1,-2 8 0,5-9-4,0 3-1,7 2 1,-2-3-2,5 7 0,2-1-4,5-5 6,7 3-9,1-3-15,6-1-14,1-2-15,8-2-17,-3-2-15,2-3-28,-2-5-31,-6 0-50,-1-5-126,-4-2-329,2-3 146</inkml:trace>
        <inkml:trace contextRef="#ctx0" brushRef="#br0" timeOffset="439.6634">2278-1669 30,'0'0'180,"-5"-5"-1,5 5-12,0 0-3,0 0-11,0 0-8,0 0-12,0-11-6,0 11-8,0 0-10,0 0-8,0 0-2,0 0-11,0 0-2,0 0-4,0 0 6,0 0-7,0 0-11,0 0-7,0 0-7,0 0-4,0 0-5,0 0-2,26 5-7,-26-5-3,19 9-1,-5-3-6,-1 3-4,1-1-2,1 1-1,-1 3-3,0-3-2,3 8 1,-4 1-3,4 1 3,-6 0-5,-1 2 1,0 3-5,-2 1 1,2 7 0,-7 1 2,2 3-1,-3 0-1,-2-8-3,-3 7 0,-7-1-25,0 2-35,-2 2-37,-6-2-38,0-2-82,-2-4-179,-3 0-422,0-2 187</inkml:trace>
      </inkml:traceGroup>
    </inkml:traceGroup>
    <inkml:traceGroup>
      <inkml:annotationXML>
        <emma:emma xmlns:emma="http://www.w3.org/2003/04/emma" version="1.0">
          <emma:interpretation id="{07B9AD74-35FE-45D1-8ACA-6CE08768BCCF}" emma:medium="tactile" emma:mode="ink">
            <msink:context xmlns:msink="http://schemas.microsoft.com/ink/2010/main" type="paragraph" rotatedBoundingBox="15849,10244 17820,9725 18132,10911 16161,11430" alignmentLevel="1"/>
          </emma:interpretation>
        </emma:emma>
      </inkml:annotationXML>
      <inkml:traceGroup>
        <inkml:annotationXML>
          <emma:emma xmlns:emma="http://www.w3.org/2003/04/emma" version="1.0">
            <emma:interpretation id="{34A0CEC4-6F9C-45CB-B4C8-1CB30087BA88}" emma:medium="tactile" emma:mode="ink">
              <msink:context xmlns:msink="http://schemas.microsoft.com/ink/2010/main" type="line" rotatedBoundingBox="15849,10244 17820,9725 18132,10911 16161,11430">
                <msink:destinationLink direction="with" ref="{101A564C-EEFA-4897-AEFB-F49BC909E962}"/>
              </msink:context>
            </emma:interpretation>
          </emma:emma>
        </inkml:annotationXML>
        <inkml:traceGroup>
          <inkml:annotationXML>
            <emma:emma xmlns:emma="http://www.w3.org/2003/04/emma" version="1.0">
              <emma:interpretation id="{65DF0D17-5B46-4F9E-A68F-B40B9B1B2BBC}" emma:medium="tactile" emma:mode="ink">
                <msink:context xmlns:msink="http://schemas.microsoft.com/ink/2010/main" type="inkWord" rotatedBoundingBox="16158,11417 16676,9927 17033,10051 16515,11541"/>
              </emma:interpretation>
              <emma:one-of disjunction-type="recognition" id="oneOf1">
                <emma:interpretation id="interp5" emma:lang="en-US" emma:confidence="0.5">
                  <emma:literal>!</emma:literal>
                </emma:interpretation>
                <emma:interpretation id="interp6" emma:lang="en-US" emma:confidence="0">
                  <emma:literal>1</emma:literal>
                </emma:interpretation>
                <emma:interpretation id="interp7" emma:lang="en-US" emma:confidence="0">
                  <emma:literal>I</emma:literal>
                </emma:interpretation>
                <emma:interpretation id="interp8" emma:lang="en-US" emma:confidence="0">
                  <emma:literal>l</emma:literal>
                </emma:interpretation>
                <emma:interpretation id="interp9" emma:lang="en-US" emma:confidence="0">
                  <emma:literal>(</emma:literal>
                </emma:interpretation>
              </emma:one-of>
            </emma:emma>
          </inkml:annotationXML>
          <inkml:trace contextRef="#ctx0" brushRef="#br0" timeOffset="-12183.1833">996 991 59,'0'0'139,"0"0"-15,0 0 2,0 0-4,0 0-6,0 0-8,0 0-2,0 0-11,0 0-1,0 0-3,0 0 1,0 0-7,0 0-4,0 0-3,0 0-5,0 0-4,0 0-6,0 0 3,19-10-7,-8 6-4,-2 0 0,7-1-4,-2 2-1,4-2-7,-1-1 0,-2 2-2,10-4-5,-7 4-4,5-4 0,-5 6-2,-3-4-5,3 4-3,0-4-1,0 5-2,-4-2 1,3 1-5,0-2-1,-5 2 2,2-2-2,-6 2-4,3 1 4,-11 1-1,19 0-5,-19 0 6,11-3-1,-11 3 0,8-1-2,-8 1-3,0 0 3,11-3-2,-11 3-4,0 0 2,0 0-1,8-1-7,-8 1-4,0 0-10,0 0-14,0 0-12,0 0-5,0 0-7,0 0-12,0 0-12,13 4-7,-13-4-12,0 0-14,0 0-21,0 0-28,0 0-126,0 0-309,0 0 136</inkml:trace>
          <inkml:trace contextRef="#ctx0" brushRef="#br0" timeOffset="-17949.6794">1672-434 34,'0'0'126,"0"0"-8,0 0-6,0 0-6,0 0-6,0 0-9,4-8-13,-4 8 0,0 0-3,0 0-5,0 0-2,0 0-6,0 0-4,0 0 2,0 0-9,0 0 3,0 0 1,0 0-4,0 0-1,0 0-7,0 0-4,0 0-5,0 0-6,0 0 3,0 0 2,0 0-3,0 0-6,0 0-2,0 0 1,0 0 0,0 0-6,0 0-3,0 0 6,0 0-1,0 0 0,0 0 3,0 0-3,0 0-2,0 0 3,0 0-1,0 0-2,0 0-3,0 0 3,0 0-1,0 0 1,0 0 5,0 0-1,0 0 1,0 0 0,0 0 2,0 0 1,0 0-3,0 0 0,0 0-2,0 0 0,0 0-3,0 0 0,0 0 0,0 0 0,0 0-3,0 0-3,0 0-1,0 0 0,0 0-5,0 0 3,0 0-3,0 0 1,0 0 0,0 0 0,0 0-3,0 0 3,-13 36 5,12-20 6,-5-1 1,-5 19 6,1 6-1,-5 0 10,-2 4 0,-3 14 5,-5 2 4,0-2-8,-1 3-2,-1-1-2,0-4-2,8-13-3,-3-2 1,-2 2-4,4-4 1,1-1-9,-1-2 5,4 2 4,0-9-4,4-5-1,1 1 1,-2-4-9,4-2 6,2-3-3,0-2 1,0 4-5,1-3 0,2-4-2,3 1-3,-2-3 7,0 1 0,3-10-2,-1 12-3,1-12 2,-6 11 1,6-11-3,-1 8 2,1-8-3,0 0-1,-2 12-5,2-12 0,0 0-18,0 0-9,0 0-22,0 0-32,0 0-25,0 0-31,0 0-47,0 0-58,0 0-149,0 0-423,0 0 187</inkml:trace>
        </inkml:traceGroup>
        <inkml:traceGroup>
          <inkml:annotationXML>
            <emma:emma xmlns:emma="http://www.w3.org/2003/04/emma" version="1.0">
              <emma:interpretation id="{97C42BE0-A4FE-4299-82AB-90B2D1A6FB16}" emma:medium="tactile" emma:mode="ink">
                <msink:context xmlns:msink="http://schemas.microsoft.com/ink/2010/main" type="inkWord" rotatedBoundingBox="17447,10540 18062,10481 18107,10947 17492,11006"/>
              </emma:interpretation>
              <emma:one-of disjunction-type="recognition" id="oneOf2">
                <emma:interpretation id="interp10" emma:lang="en-US" emma:confidence="0.5">
                  <emma:literal>*</emma:literal>
                </emma:interpretation>
                <emma:interpretation id="interp11" emma:lang="en-US" emma:confidence="0">
                  <emma:literal>#</emma:literal>
                </emma:interpretation>
                <emma:interpretation id="interp12" emma:lang="en-US" emma:confidence="0">
                  <emma:literal>+</emma:literal>
                </emma:interpretation>
                <emma:interpretation id="interp13" emma:lang="en-US" emma:confidence="0">
                  <emma:literal>t</emma:literal>
                </emma:interpretation>
                <emma:interpretation id="interp14" emma:lang="en-US" emma:confidence="0">
                  <emma:literal>4</emma:literal>
                </emma:interpretation>
              </emma:one-of>
            </emma:emma>
          </inkml:annotationXML>
          <inkml:trace contextRef="#ctx0" brushRef="#br0" timeOffset="-9057.6223">2444 122 53,'-7'-5'112,"7"5"-13,0 0-5,0 0-8,0 0-7,0 0 0,0 0-6,-10-4-6,10 4 5,0 0-14,0 0 1,0 0-5,0 0-6,0 0 3,0 0 3,0 0-7,0 0 1,0 0 1,0 0-5,-8-7-2,8 7 0,0 0-2,0 0 2,0 0-9,0 0 1,0 0-5,0 0 2,0 0-12,0 0 13,0 0-11,0 0-6,0 0 2,0 0-3,0 0-1,-12-3 1,12 3-2,0 0-5,0 0 3,0 0-4,0 0 2,0 0-2,0 0-2,0 0 2,0 0-1,0 0 0,0 0 3,0 0-5,0 0 1,0 0-1,0 0 2,0 0 0,0 0-2,0 0-1,0 0 5,0 0 0,0 0 1,0 0 5,0 0 3,0 0 1,0 0 1,0 0 5,-15 4 0,15-4-3,0 0 0,0 0 5,0 0-1,0 0 0,0 0 1,0 0-2,0 0-5,0 0 4,0 0-1,0 0-4,0 0-8,0 0 1,0 0 0,0 0-1,0 0-1,0 0 5,7 18 3,-7-18 5,14 19 0,-7-5 2,4 0-2,3 4-1,1 1 1,1 0 0,3-2 13,-4 2-7,3 0 5,-2-4-2,3 3-4,-1 0-3,0-4-3,-2-3-3,-4-2 0,4 1-3,-1 0 1,-5 0-3,5-2-1,-7-3-5,-1 1 4,0-1-5,3 0 4,-3 0-1,-7-5 2,11 8-4,-11-8-3,5 7 0,-5-7 7,0 0-6,5 4-4,-5-4-9,0 0-7,0 0-12,0 0-14,0 0-15,0 0-12,0 0-8,0 0-11,0 0-11,0 0-2,0 0-7,0 0-12,0 0-17,0 0-15,0 0-134,0 0-308,-17-29 137</inkml:trace>
          <inkml:trace contextRef="#ctx0" brushRef="#br0" timeOffset="-8738.6924">2684 158 87,'0'0'138,"0"0"-2,-4-15-3,4 15-11,-3-8-4,3 8-9,0 0-3,0 0-8,0 0-8,0-14-1,0 14-16,0 0-6,0 0-3,0 0-19,0 0 7,0 0-12,0 0 1,0 0-4,0 0 0,0 0 2,-18 29 1,11-15 1,-1-2 2,-2 8-4,-1-1-3,0 1 0,1 1 1,-5 2-1,4-4-2,1 6-4,-1-7 2,3 1-3,-2 2 0,-3-3-3,2 2 0,3-6-2,2-2-3,-1 2-4,-2 0 4,2-3-8,0 0 1,0 0 0,1 0-3,1-3-2,2-1 2,-1 1-13,4-8-9,-5 11-13,5-11-20,-4 11-21,4-11-18,-5 7-23,5-7-19,0 0-51,0 0-117,-10 3-316,10-3 140</inkml:trace>
          <inkml:trace contextRef="#ctx0" brushRef="#br0" timeOffset="-7832.7854">2314 406 98,'0'0'109,"0"0"-10,0 0-4,0 0-7,0 0 4,0 0-16,0 0-4,0 0 1,0 0-9,0 0-13,0 0-3,0 0 6,0 0-1,0 0-1,0 0-2,0 0-10,0 0 2,0 0 3,0 0-7,0 0-1,0 0 0,0 0-5,0 0 0,0 0 5,0 0-3,0 0 0,0 0 0,0 0-3,0 0 3,0 0 1,0 0 0,0 0 2,0 0-3,0 0 2,0 0-5,4-8-1,-4 8-4,0 0-2,0 0-1,0 0 0,20-4-2,-9 3-4,4-2 0,2 1 5,1-1 0,2 0-2,6-1-4,-1 1-4,3 0 4,-2-1-2,3 2 0,-2-4 1,2 4-4,-2-4 1,2 3-15,-4 0 14,-2-1-4,2 3 6,-2-2-3,-7 2 6,4-2 3,-6-1-1,3 4 0,-4-2 1,-1 1-4,-1-2 8,-11 3 3,18-4 2,-18 4-1,14 0 2,-14 0-2,11-4 0,-11 4-2,8 0-2,-8 0-7,0 0 2,10-5 1,-10 5-7,0 0 1,0 0-2,0 0-13,0 0-14,0 0-19,0 0-12,0 0-25,0 0-19,0 0-20,0 0-23,0 0-44,0 0-160,0 0-366,0 0 162</inkml:trace>
        </inkml:traceGroup>
      </inkml:traceGroup>
    </inkml:traceGroup>
    <inkml:traceGroup>
      <inkml:annotationXML>
        <emma:emma xmlns:emma="http://www.w3.org/2003/04/emma" version="1.0">
          <emma:interpretation id="{12663CE6-C6DA-4BF3-AAFF-36E40B475F47}" emma:medium="tactile" emma:mode="ink">
            <msink:context xmlns:msink="http://schemas.microsoft.com/ink/2010/main" type="paragraph" rotatedBoundingBox="16301,12188 18063,11965 18190,12963 16428,13186" alignmentLevel="1"/>
          </emma:interpretation>
        </emma:emma>
      </inkml:annotationXML>
      <inkml:traceGroup>
        <inkml:annotationXML>
          <emma:emma xmlns:emma="http://www.w3.org/2003/04/emma" version="1.0">
            <emma:interpretation id="{3E314F93-C824-451B-8262-0035FA2E85FA}" emma:medium="tactile" emma:mode="ink">
              <msink:context xmlns:msink="http://schemas.microsoft.com/ink/2010/main" type="inkBullet" rotatedBoundingBox="16351,12580 16817,12521 16831,12629 16365,12688"/>
            </emma:interpretation>
            <emma:one-of disjunction-type="recognition" id="oneOf3">
              <emma:interpretation id="interp15" emma:lang="en-US" emma:confidence="1">
                <emma:literal>-</emma:literal>
              </emma:interpretation>
              <emma:interpretation id="interp16" emma:lang="en-US" emma:confidence="0">
                <emma:literal>.</emma:literal>
              </emma:interpretation>
              <emma:interpretation id="interp17" emma:lang="en-US" emma:confidence="0">
                <emma:literal>,</emma:literal>
              </emma:interpretation>
              <emma:interpretation id="interp18" emma:lang="en-US" emma:confidence="0">
                <emma:literal>_</emma:literal>
              </emma:interpretation>
              <emma:interpretation id="interp19" emma:lang="en-US" emma:confidence="0">
                <emma:literal>~</emma:literal>
              </emma:interpretation>
            </emma:one-of>
          </emma:emma>
        </inkml:annotationXML>
        <inkml:trace contextRef="#ctx0" brushRef="#br0" timeOffset="-4435.4056">1303 2140 62,'-11'3'146,"11"-3"-8,0 0-10,0 0-2,-10 7-11,10-7-5,0 0-10,-8 3-6,8-3-1,0 0-3,0 0-9,-7 6-1,7-6-2,0 0 7,0 0-2,-11 6 3,11-6 4,-7 4 3,7-4-1,0 0 1,0 0 4,-10 4 1,10-4 0,0 0 0,-10 4-6,10-4-4,0 0 2,-11 4-6,11-4-1,0 0-6,-11 3-3,11-3-4,0 0-3,0 0-3,0 0-7,0 0-1,-14-1-1,14 1-4,0 0-5,0 0-1,0 0 3,0 0-6,0 0 3,0 0-8,0 0-1,0 0 0,0 0-7,0 0 3,0 0-2,0 0-2,0 0 0,38 2-1,-19-3-6,3 1 11,5 0-10,3 0-3,0 0-2,7 0 0,-10 0 0,-1 1 6,2-1-6,-2 2 6,-2-4-10,-6 4-8,-4 0 5,3-2 1,-8 2-3,3-1 0,-12-1-5,16 1 3,-16-1-3,14 0-1,-14 0 10,8 4-7,-8-4 5,0 0 4,0 0-2,14 0-3,-14 0 0,0 0-1,0 0-2,0 0 3,0 0-6,0 0 5,0 0-7,0 0-4,0 0-21,0 0-26,0 0-11,0 0-36,0 0-45,0 0-43,0 0-46,7 6-33,-7-6-286,13 0-596,-13 0 265</inkml:trace>
      </inkml:traceGroup>
      <inkml:traceGroup>
        <inkml:annotationXML>
          <emma:emma xmlns:emma="http://www.w3.org/2003/04/emma" version="1.0">
            <emma:interpretation id="{AA067E52-C160-4561-88D1-2D65F1A0666A}" emma:medium="tactile" emma:mode="ink">
              <msink:context xmlns:msink="http://schemas.microsoft.com/ink/2010/main" type="line" rotatedBoundingBox="17366,12053 18063,11965 18190,12963 17492,13051">
                <msink:destinationLink direction="with" ref="{101A564C-EEFA-4897-AEFB-F49BC909E962}"/>
              </msink:context>
            </emma:interpretation>
          </emma:emma>
        </inkml:annotationXML>
        <inkml:traceGroup>
          <inkml:annotationXML>
            <emma:emma xmlns:emma="http://www.w3.org/2003/04/emma" version="1.0">
              <emma:interpretation id="{1463916F-4132-4525-AFD5-5FF5BA0552F1}" emma:medium="tactile" emma:mode="ink">
                <msink:context xmlns:msink="http://schemas.microsoft.com/ink/2010/main" type="inkWord" rotatedBoundingBox="17366,12053 18063,11965 18190,12963 17492,13051"/>
              </emma:interpretation>
              <emma:one-of disjunction-type="recognition" id="oneOf4">
                <emma:interpretation id="interp20" emma:lang="en-US" emma:confidence="0.5">
                  <emma:literal>+</emma:literal>
                </emma:interpretation>
                <emma:interpretation id="interp21" emma:lang="en-US" emma:confidence="0">
                  <emma:literal>Y</emma:literal>
                </emma:interpretation>
                <emma:interpretation id="interp22" emma:lang="en-US" emma:confidence="0">
                  <emma:literal>t</emma:literal>
                </emma:interpretation>
                <emma:interpretation id="interp23" emma:lang="en-US" emma:confidence="0">
                  <emma:literal>x</emma:literal>
                </emma:interpretation>
                <emma:interpretation id="interp24" emma:lang="en-US" emma:confidence="0">
                  <emma:literal>,</emma:literal>
                </emma:interpretation>
              </emma:one-of>
            </emma:emma>
          </inkml:annotationXML>
          <inkml:trace contextRef="#ctx0" brushRef="#br0" timeOffset="-4002.7985">2321 1953 54,'0'0'220,"0"0"-13,-15 0-3,15 0-9,-13 0-6,13 0-3,0 0-8,-20 0-7,20 0-10,-13 3-12,13-3-11,0 0-6,-14 0-19,14 0 8,0 0-7,0 0-3,0 0-13,0 0-4,0 0-9,0 0-7,0 0-11,0 0-26,42-12-2,-17 7-8,3 0 1,11 1-6,-12-3-2,17 4-4,-3-3-3,-2 1-1,2 1 0,-1 3-1,0-1-4,-2 0 1,-2 0-1,-8 1-5,1 0-10,-1-1-8,-2-1-26,-5 3-16,-1-1-22,-5 5-25,0-7-20,-5 2-26,-10 1-24,15-2-13,-15 2-52,13-1-137,-13 1-405,0 0 179</inkml:trace>
          <inkml:trace contextRef="#ctx0" brushRef="#br0" timeOffset="-3681.5762">2612 1595 169,'-7'-9'238,"7"9"-13,0 0-16,-7-8-14,7 8-15,0 0-10,0 0-4,0 0-13,0 0-3,0 0 0,0 35-8,4-18-4,-1 6-5,3 13-15,2 4-5,-4 0-14,3 0-6,0 1-4,-3 0-8,2 2-9,-1 2 3,-2-3-7,0 1-6,-3 1-8,0-2 2,0-1-8,-3 0-6,0-4-5,0-1-2,2 0-5,-3-2-2,0-7 3,1-2-3,0-2-6,-1-2 1,1 2-9,-1-8 4,-2 1-7,6-4-5,-1 2-11,0-4-19,-2-2-24,3-8-25,-3 14-34,3-14-43,-4 8-40,4-8-63,0 0-235,0 0-526,0 0 232</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29:54.621"/>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8D2A086C-3020-419B-A975-2A11DF9DDD93}" emma:medium="tactile" emma:mode="ink">
          <msink:context xmlns:msink="http://schemas.microsoft.com/ink/2010/main" type="inkDrawing" rotatedBoundingBox="2181,11548 3302,11332 3305,11346 2184,11561" shapeName="Other"/>
        </emma:interpretation>
      </emma:emma>
    </inkml:annotationXML>
    <inkml:trace contextRef="#ctx0" brushRef="#br0">-10 207 195,'0'0'213,"-12"2"-5,12-2-11,0 0-17,0 0-13,0 0-10,0 0-12,0 0-14,0 0-2,61-8-8,-19 2-11,3-5-8,4 2-5,19-8-7,0 2-7,-13 6-12,13-5 0,-1 1-9,-16 2-1,16-7-9,2 7-4,-19 3-5,3-2-5,-7 0-2,2 4-5,-4-1-3,-6 0-3,-15 3-1,-5 0-3,0 2-10,-4 0-16,0 0-18,-4 0-16,-2 0-18,-8 2-24,17-2-23,-17 2-14,0 0-19,11 0-19,-11 0-34,0 0-150,0 0-368,0 0 163</inkml:trace>
  </inkml:traceGroup>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0:27.56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07B3EEE-93FC-4E0A-B208-B75EF468F81B}" emma:medium="tactile" emma:mode="ink">
          <msink:context xmlns:msink="http://schemas.microsoft.com/ink/2010/main" type="inkDrawing" rotatedBoundingBox="15745,9476 16133,14518 15917,14534 15529,9493" semanticType="callout" shapeName="Other"/>
        </emma:interpretation>
      </emma:emma>
    </inkml:annotationXML>
    <inkml:trace contextRef="#ctx0" brushRef="#br0">-3-9 100,'0'0'141,"0"0"-12,0-11-12,0 11-1,0 0-11,0 0-11,0 0-2,0-11-15,0 11-6,0 0-7,0 0-9,0 0-3,0 0-7,0 0-7,0 0-3,0 0-2,0 0 2,0 0 1,0 0 5,6 36-5,-8-24-1,2 1-6,2 1 1,-2 3 9,1-1-2,2 5-2,-2 1-5,1 3 8,-2 0-1,2 0 4,0 1-4,3 6 0,-2 2-5,0 1-1,0 0 7,0 5-2,-1-2-2,5 3-3,-1 5 0,-1-2-1,2-1-1,-1 0-2,4 3-2,-3-2 0,-2 1 4,-1 4-2,2-3 1,4 16 0,-5-13-3,4 10 1,-4-11 2,1 1-3,-1 12 1,1-14-3,-2 2 4,0 16-3,0-3 1,-1 5-3,3-5 0,-1 0 0,-3-14-1,3 17-2,1-3 4,-2-1-3,0-14 5,0 1-1,2-1 0,2 15-5,-1-17 4,1 3-5,-3-3 3,0-1 0,2 3-2,2 2 1,0-3 4,1-2-5,-2 3 2,8 12-1,-9-12-3,1-2 0,4 16-2,-6-14 0,4 1-1,-2-3-3,-1 3-1,0 13-1,-1 3 1,-2-3-1,-3-15 2,1 1-2,0 0-2,-2 19 0,2-4 1,-4-14-4,-2 15 2,1-3-1,3 6 3,0-3 0,0-16 0,-4 1-2,3 0 2,-3 1-7,5 13 3,-2-14-3,1-3 4,-2 4-7,2 12 5,-3-16 0,6-1-2,-3 3 2,0 0-2,2-6 4,-1 1 1,2-1 3,2-1-6,-5 1 6,5 1 4,-3-5-4,0 3 8,-1-3-3,-2-1 3,1-10-6,0 10 3,4-5-4,-4-5 0,0-2 1,-3 0-5,3 1-3,-1-6 0,-1 1 1,0-1 4,0-5 1,-1 1-3,1-4-3,2 3-12,-7-3-19,1-3-21,3 0-28,-2 0-27,-2-4-34,7-4-46,-13 2-41,13-2-229,0 0-491,-22-11 216</inkml:trace>
  </inkml:traceGroup>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0:12.84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E68D9D0-ED88-4A5D-8E65-C92E6E32FE55}" emma:medium="tactile" emma:mode="ink">
          <msink:context xmlns:msink="http://schemas.microsoft.com/ink/2010/main" type="writingRegion" rotatedBoundingBox="15668,11483 13306,11796 13161,10706 15524,10393"/>
        </emma:interpretation>
      </emma:emma>
    </inkml:annotationXML>
    <inkml:traceGroup>
      <inkml:annotationXML>
        <emma:emma xmlns:emma="http://www.w3.org/2003/04/emma" version="1.0">
          <emma:interpretation id="{E9A39A47-DE43-4658-9FC6-278EA6FE60A2}" emma:medium="tactile" emma:mode="ink">
            <msink:context xmlns:msink="http://schemas.microsoft.com/ink/2010/main" type="paragraph" rotatedBoundingBox="15668,11483 13306,11796 13161,10706 15524,10393" alignmentLevel="1"/>
          </emma:interpretation>
        </emma:emma>
      </inkml:annotationXML>
      <inkml:traceGroup>
        <inkml:annotationXML>
          <emma:emma xmlns:emma="http://www.w3.org/2003/04/emma" version="1.0">
            <emma:interpretation id="{D07ABDA3-60BA-49CC-A7FB-77B401D66E31}" emma:medium="tactile" emma:mode="ink">
              <msink:context xmlns:msink="http://schemas.microsoft.com/ink/2010/main" type="line" rotatedBoundingBox="15668,11483 13306,11796 13161,10706 15524,10393"/>
            </emma:interpretation>
          </emma:emma>
        </inkml:annotationXML>
        <inkml:traceGroup>
          <inkml:annotationXML>
            <emma:emma xmlns:emma="http://www.w3.org/2003/04/emma" version="1.0">
              <emma:interpretation id="{937E81CE-FE14-45CE-9D1E-11688F114C8C}" emma:medium="tactile" emma:mode="ink">
                <msink:context xmlns:msink="http://schemas.microsoft.com/ink/2010/main" type="inkWord" rotatedBoundingBox="15556,10410 15585,11521 14987,11536 14958,10425"/>
              </emma:interpretation>
              <emma:one-of disjunction-type="recognition" id="oneOf0">
                <emma:interpretation id="interp0" emma:lang="en-US" emma:confidence="0.5">
                  <emma:literal>j</emma:literal>
                </emma:interpretation>
                <emma:interpretation id="interp1" emma:lang="en-US" emma:confidence="0">
                  <emma:literal>A</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b</emma:literal>
                </emma:interpretation>
              </emma:one-of>
            </emma:emma>
          </inkml:annotationXML>
          <inkml:trace contextRef="#ctx0" brushRef="#br0">226 291 77,'-8'-16'70,"5"0"20,1-6-7,0 2 5,1-3-8,1 8-8,0-6 3,0 3 0,3 3 1,1-1-5,1 2-1,-1-1 9,1 0 4,0 4 2,-1 0 3,-1 0 7,1 3 6,0 1 3,-4 7 6,3-14-3,1 8-5,-4 6-9,0 0-9,3-9-4,-3 9-9,0 0-8,0 0-8,0 0 0,0 0 2,-8 29 9,4-14-1,-3 4-2,-4 7-2,2 4-1,-2 3-2,-3 1-2,3 1-5,-3-1-6,2-1-2,5-7-2,-9 9-6,7-9-4,-4-4-3,-1 1 0,4 0-3,-1-3-2,3-4-6,-5 5 0,4-6-2,2-1 5,0-3-6,1 0-15,-5 0-18,6-5-20,2 2-23,3-8-20,-6 8-22,6-8-25,-5 6-15,5-6-27,0 0-46,0 0-173,0 0-421,0 0 188</inkml:trace>
          <inkml:trace contextRef="#ctx0" brushRef="#br0" timeOffset="-281.5192">-9 122 163,'-8'-8'161,"2"1"-5,6 7-6,-9-14-2,5 6-12,-2 2-1,-1 0-5,1-2-6,6 8-6,-9-11-5,3 6 0,6 5-4,-11-10-4,11 10-10,-6-6-6,6 6-9,0 0-9,0 0-8,0 0-9,-8-5-6,8 5-2,0 0-1,0 0 2,13 27 7,-6-12-2,5 4 2,3 1-3,2 3 4,8 6-2,0 2 1,4-3-7,-2 0-4,3-4-3,-3 1-6,3-2-3,0-1-1,-4 2-7,-5-8-4,-4-4-13,-1 3-2,1-5-14,-4-2-5,-1 0-16,-5-1-14,1-1-17,-2-2-10,-1 2-15,-5-6-6,10 5-7,-10-5-11,0 0-13,0 0-5,0 0-4,0 0-12,0 0-12,0 0-150,0 0-330,-21-36 146</inkml:trace>
          <inkml:trace contextRef="#ctx0" brushRef="#br0" timeOffset="323.9916">-178 375 154,'-7'-5'226,"7"5"-7,0 0-14,-9-4-12,9 4-9,0 0-9,0 0-11,0 0-9,0 0-12,0 0-12,0 0-6,0 0-12,20-14-2,-6 11-10,11-1-7,12-3-8,4-3-8,-1 5-6,3-6-4,0 4-10,3 0-5,-4-1-8,0 0-3,-5 2-9,-8 5 1,-4-2-3,-5 2-4,-3-1-7,-2 0-6,-3 0-9,0 1-2,-12 1-10,13 1-3,-13-1-3,13-2 0,-13 2-3,0 0-6,0 0-10,0 0-16,0 0-21,10 4-19,-10-4-20,0 0-26,0 0-30,0 0-73,0 0-131,0 0-396,0 0 175</inkml:trace>
          <inkml:trace contextRef="#ctx0" brushRef="#br0" timeOffset="10839.282">171 1102 11,'0'0'99,"0"0"-2,0 0-8,0 0-5,-14-6-11,14 6-4,0 0-4,0 0 0,0 0-4,0 0-7,0 0-6,0 0 4,0 0-5,0 0 1,0 0-9,0 0-2,0 0-3,0 0 6,0 0-4,0 0-5,0 0-3,0 0 6,-8-6-8,8 6 10,0 0-2,0 0-3,0 0 0,0 0-5,0 0 3,0 0 0,0 0-3,0 0 0,0 0-1,0 0-4,0 0 5,0 0 6,0 0-1,0 0-1,0 0-4,0 0 3,0 0-6,0 0 1,0 0 3,0 0-3,0 0 0,0 0-4,0 0 3,0 0-5,0 0 2,0 0-5,0 0-1,0 0 3,0 0-5,0 0 4,0 0-4,0 0 1,0 0 2,0 0-4,0 0 0,0 0-2,0 0-1,0 0 2,0 0-4,0 0 4,0 0-3,0 0-3,0 0 2,0 0-3,0 0 4,0 0-1,0 0-3,-6-8 4,6 8-5,0 0 1,0 0 0,0 0-1,0 0-2,0 0 3,0 0 1,0 0-2,-14-3 1,14 3-4,0 0 3,0 0-1,0 0-2,0 0 3,0 0 0,0 0-1,0 0-3,0 0 4,0 0-2,0 0-4,0 0 1,0 0-1,0 0 3,0 0 4,0 0-3,0 0-3,0 0 3,0 0 0,0 0-2,0 0 3,0 0-3,0 0 2,0 0-1,0 0 2,0 0-2,0 0 5,0 0-1,0 0-5,0 0 4,0 0-6,0 0 4,0 0 1,0 0-1,0 0 3,0 0-2,0 0 3,0 0-8,0 0 5,0 0 2,0 0-1,0 0-4,0 0 2,0 0 0,0 0 0,0 0-1,0 0 2,0 0 0,0 0-4,0 0 2,0 0 2,0 0-4,0 0 2,0 0 4,0 0-3,0 0 0,0 0 0,0 0-2,0 0 2,0 0 0,0 0 0,0 0 3,0 0-4,0 0 3,0 0-1,0 0-5,0 0 5,0 0 1,0 0 0,0 0-5,0 0 4,0 0 0,0 0-4,0 0 0,0 0-9,0 0-9,0 0-6,0 0-10,0 0-11,0 0-11,0 0 0,0 0-11,0 0-1,0 0-11,0 0-2,0 0-10,0 0-11,0 0-24,0 0-88,0 0-235,0 0 104</inkml:trace>
        </inkml:traceGroup>
        <inkml:traceGroup>
          <inkml:annotationXML>
            <emma:emma xmlns:emma="http://www.w3.org/2003/04/emma" version="1.0">
              <emma:interpretation id="{C010CD5D-2495-4689-8FCE-7415EFE11C02}" emma:medium="tactile" emma:mode="ink">
                <msink:context xmlns:msink="http://schemas.microsoft.com/ink/2010/main" type="inkWord" rotatedBoundingBox="13172,10686 14567,10587 14614,11246 13219,11345"/>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5</emma:literal>
                </emma:interpretation>
                <emma:interpretation id="interp8" emma:lang="en-US" emma:confidence="0">
                  <emma:literal>*</emma:literal>
                </emma:interpretation>
                <emma:interpretation id="interp9" emma:lang="en-US" emma:confidence="0">
                  <emma:literal>I</emma:literal>
                </emma:interpretation>
              </emma:one-of>
            </emma:emma>
          </inkml:annotationXML>
          <inkml:trace contextRef="#ctx0" brushRef="#br0" timeOffset="1039.327">-1825 487 49,'-17'0'144,"2"0"-25,-2 0 0,3 1-1,-3-2 2,5 2-10,12-1 0,-18 0-6,18 0-2,-14 0-4,14 0-2,-11 0-7,11 0-3,0 0-6,-13 0-3,13 0-3,0 0-6,0 0-1,0 0-5,0 0-1,0 0 3,0 0 1,0 0 0,0 0 3,36 3-5,-17-6-2,-1 2-3,9-1 0,10-2-2,0-3-4,4 0 0,-1 1-5,2 0-7,-3-1-5,-1 1-1,-3 1-3,-7 3-4,-2-2-6,-2 0 1,-9 1-1,2 3-3,-4-2-1,-2 1-7,-3-1-8,-8 2-17,17-2-15,-17 2-17,11-1-14,-11 1-7,0 0-11,0 0-11,10-2-5,-10 2-9,0 0-15,0 0-15,0 0-29,0 0-160,0 0-349,0 0 155</inkml:trace>
          <inkml:trace contextRef="#ctx0" brushRef="#br0" timeOffset="1473.8228">-1657 282 128,'-7'-7'155,"7"7"-2,0 0-15,-3-10 2,3 10-10,0 0-18,-5-9 0,5 9-6,0 0-4,-9-7-2,9 7-5,0 0 0,0 0-5,0 0-3,0 0 5,-2-10-2,2 10-5,0 0-3,0 0-3,0 0-9,0 0-8,0 0 0,0 0-7,0 0-3,0 0-4,0 0-10,0 0-7,0 0 0,0 0-4,0 0-2,0 0 0,0 0-4,0 0 0,-5 36 4,5-18 4,0 4 1,0 1 3,0 5-1,5-3 4,-3 9-3,1 0-4,0 3-2,0-11 4,4 10-5,-5-2 0,7-1-3,-6 3 1,1-11-5,-3 0 1,1 0-5,0-3 3,-2-6-3,2 1-1,-1-3 0,-2 2-3,1-2 0,0-2-2,-2-4 2,2-8-3,0 14-3,0-14 3,0 10 1,0-10-13,0 0-11,2 12-15,-2-12-16,0 0-24,0 0-15,1 7-27,-1-7-17,0 0-33,0 0-14,0 0-53,0 0-150,0 0-410,13-28 181</inkml:trace>
          <inkml:trace contextRef="#ctx0" brushRef="#br0" timeOffset="2300.0623">-886 458 45,'0'0'171,"0"0"-15,0 0-10,0 0-3,0 0-12,0 0-8,0 0-11,0 0-12,0 0-3,0 0-7,0 0-2,0 0 1,0 0-4,0 0 3,1 15-2,-1-15 2,0 0-1,0 0-1,0 0-5,0 0 2,17 4-2,-17-4-5,9 1-2,-9-1-3,19-1-7,-7-1-1,1 1-1,3-3-4,1 3-1,0-2-9,4-2-3,-5 2-8,0-3 2,-3 5-8,-1-1 1,1 1-3,-13 1-3,19-1-1,-10-1-1,-9 2 3,16-3 1,-16 3-6,11-2 3,-11 2 0,0 0 2,11-3-2,-11 3-5,0 0 3,0 0 1,8-4-5,-8 4 2,0 0-7,0 0 4,0 0-4,0 0 0,0 0-4,0 0-3,0 0 4,0 0-8,0 0-12,0 0-10,0 0-21,0 0-22,0 0-22,0 0-29,0 0-31,0 0-28,11-2-46,-11 2-222,0 0-474,13-9 209</inkml:trace>
        </inkml:traceGroup>
      </inkml:traceGroup>
    </inkml:traceGroup>
  </inkml:traceGroup>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0:31.84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01A564C-EEFA-4897-AEFB-F49BC909E962}" emma:medium="tactile" emma:mode="ink">
          <msink:context xmlns:msink="http://schemas.microsoft.com/ink/2010/main" type="inkDrawing" rotatedBoundingBox="19138,9644 19290,14114 18525,14140 18373,9670" semanticType="verticalRange" shapeName="Other">
            <msink:sourceLink direction="with" ref="{34A0CEC4-6F9C-45CB-B4C8-1CB30087BA88}"/>
            <msink:sourceLink direction="with" ref="{AA067E52-C160-4561-88D1-2D65F1A0666A}"/>
          </msink:context>
        </emma:interpretation>
      </emma:emma>
    </inkml:annotationXML>
    <inkml:trace contextRef="#ctx0" brushRef="#br0">8 12 31,'0'0'211,"-6"-8"-12,6 8-6,0 0-15,-3-7-15,3 7-12,0 0-16,0 0-15,0 0-12,0 0-13,0 0-9,16-8-8,-5 8-10,-11 0-8,30 10-5,-14-5-7,10 3-4,-6 5-8,2-1 0,-1 2-6,1 1 2,-1 3-4,4 8-5,-4 1-2,-5 5-1,3-3 0,-4 5 3,-3 6 2,0-2 7,-6 9 2,0-1-1,-2 2 1,-7 12 2,1 5 0,-4-19-1,1 1 1,-1 17-1,-1-2 4,-1-17-1,-2 4-1,-1 11-3,4-11-1,0-4-4,-1 15-1,2-12-3,2-2-5,-2 1 2,5-3 4,1 3-4,0 1-4,1-3-2,2 3-3,-2 1 2,2-6-3,7 3-4,-2-3 4,3-3-1,6 1 0,-2-2-4,2-3 0,1-4-2,0-4-5,-2-8-3,2 0-5,0-5-4,1-1 1,2-2-3,-6-4-2,2-3-6,1-1-4,0-1-2,-1-3-3,4-2 0,0-3-5,-3 1 3,-2-5 1,2 3-1,-5-3 3,0 1 5,-1-2 3,-4-2 2,2 1 2,-3 0 2,-4 3 2,1-2 3,-3-5 1,-1 15 4,0-19 0,0 19 11,-7-15-2,2 8-3,-2 0 5,0 3-1,-3-2 1,10 6-2,-21 0 0,10 0 6,-3 6-1,2 0-1,-3 6-3,1 3 4,1 3-1,1 4 5,-5 8 7,3 0-1,3 7 0,-2-3 2,4 5-1,-1-2 0,-3 6 4,5 0 1,-2 2-2,3 1 0,-5 15 8,3 1-1,4-13-2,1 11 2,2-13 5,1 14-1,1-13 6,3 13 3,-2-12 1,7 16 1,-1-3 2,2 0-2,2-1-6,-4-11-5,5 11-1,-1-14-3,5 18-2,-1-18-10,5 13 3,-8 2-2,8 0 3,-5-15-7,4 10 2,-5-9-1,4 10 1,-7-14-7,3 0 2,-3 2-2,2-3 0,-6 1-4,0-2 4,-2 0-1,0-1-3,-5-4-1,-3-2-5,-3-1 3,2-2 3,-1-6-1,-7 7 0,1-9-1,-3-1 1,-2-2 0,0-2 1,-2 0-1,-1-1 0,-3 0 0,-3-2 0,1-1 3,-8 0-2,7-3 2,-2-3 5,-7 4-1,7-7 3,-2-2 3,3-1-1,-4 0 0,1 1-1,3-5 6,2 1-8,-1-3 0,3 3 5,1-3-4,6 0 0,-1-3-8,4 2-18,-3-5-25,3-2-35,5 4-30,-2-5-45,2 2-58,4 0-74,-5-3-239,6 3-561,1-3 249</inkml:trace>
  </inkml:traceGroup>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0:46.782"/>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284 4 152,'0'0'160,"0"0"-8,-12-9-12,12 9-12,-13 0-8,13 0-24,-22 9 5,5 0-1,-1 5-14,0 4 1,-5 5-4,-2 4-5,2 3-3,2 5-7,-2 3-6,5-4-4,0 9-5,5-4-3,5 0-4,1 1-5,3 0-4,4-6-6,1 2 4,5 1-4,6-2-1,1-5-7,-1-11-12,6 2-8,3-4-11,6-1-5,7-2-19,2-6-26,3-3-23,3 0-20,0-7-44,-5 0-139,2-2-307,5-4 137</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0:47.016"/>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15 98,'0'0'214,"5"-10"-19,-5 10-21,9-6-11,2 6-5,-11 0-7,30 6-6,-6 4-7,1 3-11,6 7-8,-2 4-6,1 4-11,1 7-6,-6 8-9,4 15-6,-11 1-7,-5 5-9,-8 3-17,-6-2-33,-16 0-33,-1 3-40,-11 1-42,-2-5-52,-12 2-188,-4-5-367,-3-3 163</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1:19.03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42C31BC-F193-424D-9F8B-4787CA91ED92}" emma:medium="tactile" emma:mode="ink">
          <msink:context xmlns:msink="http://schemas.microsoft.com/ink/2010/main" type="writingRegion" rotatedBoundingBox="17174,2290 17589,2290 17589,4092 17174,4092"/>
        </emma:interpretation>
      </emma:emma>
    </inkml:annotationXML>
    <inkml:traceGroup>
      <inkml:annotationXML>
        <emma:emma xmlns:emma="http://www.w3.org/2003/04/emma" version="1.0">
          <emma:interpretation id="{77C33418-7ED8-4819-B452-10D5082FAD90}" emma:medium="tactile" emma:mode="ink">
            <msink:context xmlns:msink="http://schemas.microsoft.com/ink/2010/main" type="paragraph" rotatedBoundingBox="17174,2290 17589,2290 17589,4092 17174,4092" alignmentLevel="1"/>
          </emma:interpretation>
        </emma:emma>
      </inkml:annotationXML>
      <inkml:traceGroup>
        <inkml:annotationXML>
          <emma:emma xmlns:emma="http://www.w3.org/2003/04/emma" version="1.0">
            <emma:interpretation id="{E1A2EEC5-2464-4EC4-88AC-9BD8CF36C8CB}" emma:medium="tactile" emma:mode="ink">
              <msink:context xmlns:msink="http://schemas.microsoft.com/ink/2010/main" type="line" rotatedBoundingBox="17174,2290 17589,2290 17589,4092 17174,4092"/>
            </emma:interpretation>
          </emma:emma>
        </inkml:annotationXML>
        <inkml:traceGroup>
          <inkml:annotationXML>
            <emma:emma xmlns:emma="http://www.w3.org/2003/04/emma" version="1.0">
              <emma:interpretation id="{30C5D1D2-1C0C-45B4-86D6-50D481D9973F}" emma:medium="tactile" emma:mode="ink">
                <msink:context xmlns:msink="http://schemas.microsoft.com/ink/2010/main" type="inkWord" rotatedBoundingBox="17174,2290 17589,2290 17589,4092 17174,4092"/>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3</emma:literal>
                </emma:interpretation>
                <emma:interpretation id="interp4" emma:lang="en-US" emma:confidence="0">
                  <emma:literal>;</emma:literal>
                </emma:interpretation>
              </emma:one-of>
            </emma:emma>
          </inkml:annotationXML>
          <inkml:trace contextRef="#ctx0" brushRef="#br0">-1346-772 140,'0'0'169,"0"0"1,-11-7-8,11 7-10,-10-4-2,10 4-10,-8-7-6,8 7-9,-9-7 1,9 7-3,-8-7-16,8 7-4,-4-7-3,4 7-9,0 0-3,0 0-3,-9-8-8,9 8-2,0 0-5,0 0-5,0 0 0,0 0-14,0 0-3,0 0-6,0 0-5,10-16-3,-10 16-7,14-2-1,-4 1-1,-10 1-5,25 0 1,-11 0-8,0 1 1,1 1-1,-1 3-6,0-1 3,2 5-1,-2-1-3,-1 1 2,-1 4-3,0-1 1,-6 3 0,1 7 2,-1 2-4,0-1 1,-5 3 0,-2 7 2,-6-7 1,-5 6 7,1 2-2,-1 0 3,-2-3-2,3-7-1,1 0 1,0 2 0,3-1-4,-1 5-1,4-6-1,-2 1 4,5 0-5,-2-2 4,6 1-4,0-3-1,6 2-1,-3-4 3,4 0-1,5-1-1,-2 0 4,6-3-4,-1-2-2,-3-5 3,3 0-6,-1-1 1,0-3-8,1 1 3,-3-2-10,-1-2 1,3 1-2,0 0 0,-8-4-1,-9 2 1,21-4 0,-13 2 0,-1 0-5,-7 2 2,13-11 0,-13 11-2,7-7 1,-7 7 1,0 0 0,0-10 3,0 10 1,0 0-2,0 0 7,-21-5-1,10 4 3,11 1-2,-20 0 5,8 2-1,1 0 4,-2 3-1,1 0 0,5 3 2,0-2-1,1 4 3,1 1 2,2 2 2,3 3 1,0 0-6,3 5 1,1 2 0,1-1-2,2 4 3,0-2-1,0 2-2,4 5 2,-4-7 1,-1 2-2,0 7 0,-5-10-2,4 4 5,-5 0-2,6 5 1,-3 2-2,0-8 0,-2 0-1,0-1 4,1 8-4,-4-7 0,2 0 2,0-2 3,2 0-2,-2 1-2,0 9 1,0-8 0,-2-1-2,1-2 1,-3-2 3,2 3-4,1-4 3,-2-5-1,0 2 0,-1-4 6,-1 1 0,-1 0 7,2 0-2,-4-4 3,5 1 3,-1-5 3,-2 1-1,6-7 6,-14 9 3,6-4 2,-2 0 0,-4-5-1,-2 4-1,-3-2 1,4-4-4,-3 1-1,1-2-4,3-2-13,-2 0-17,2 1-47,0 0-66,1-6-99,-3 1-287,3 3-549,2-3 243</inkml:trace>
        </inkml:traceGroup>
      </inkml:traceGroup>
    </inkml:traceGroup>
  </inkml:traceGroup>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1:15.097"/>
    </inkml:context>
    <inkml:brush xml:id="br0">
      <inkml:brushProperty name="width" value="0.08333" units="cm"/>
      <inkml:brushProperty name="height" value="0.08333" units="cm"/>
      <inkml:brushProperty name="color" value="#ED1C24"/>
      <inkml:brushProperty name="fitToCurve" value="1"/>
    </inkml:brush>
    <inkml:context xml:id="ctx1">
      <inkml:inkSource xml:id="inkSrc4">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1" timeString="2021-02-25T10:44:14.845"/>
    </inkml:context>
  </inkml:definitions>
  <inkml:traceGroup>
    <inkml:annotationXML>
      <emma:emma xmlns:emma="http://www.w3.org/2003/04/emma" version="1.0">
        <emma:interpretation id="{C1E4BFAA-4DC4-42B2-8478-6DD4E673F6D1}" emma:medium="tactile" emma:mode="ink">
          <msink:context xmlns:msink="http://schemas.microsoft.com/ink/2010/main" type="writingRegion" rotatedBoundingBox="15972,1759 22408,1348 22552,3612 16116,4023"/>
        </emma:interpretation>
      </emma:emma>
    </inkml:annotationXML>
    <inkml:traceGroup>
      <inkml:annotationXML>
        <emma:emma xmlns:emma="http://www.w3.org/2003/04/emma" version="1.0">
          <emma:interpretation id="{6B8CDAA2-07A3-4C67-9A86-667E008C7F34}" emma:medium="tactile" emma:mode="ink">
            <msink:context xmlns:msink="http://schemas.microsoft.com/ink/2010/main" type="paragraph" rotatedBoundingBox="16164,1904 18341,1356 18715,2839 16538,3387" alignmentLevel="1"/>
          </emma:interpretation>
        </emma:emma>
      </inkml:annotationXML>
      <inkml:traceGroup>
        <inkml:annotationXML>
          <emma:emma xmlns:emma="http://www.w3.org/2003/04/emma" version="1.0">
            <emma:interpretation id="{AD314D07-8B9B-483F-BEC0-A2A29672CC9E}" emma:medium="tactile" emma:mode="ink">
              <msink:context xmlns:msink="http://schemas.microsoft.com/ink/2010/main" type="line" rotatedBoundingBox="16164,1904 18341,1356 18715,2839 16538,3387"/>
            </emma:interpretation>
          </emma:emma>
        </inkml:annotationXML>
        <inkml:traceGroup>
          <inkml:annotationXML>
            <emma:emma xmlns:emma="http://www.w3.org/2003/04/emma" version="1.0">
              <emma:interpretation id="{365F910E-C39F-46F4-B72F-6BEBE2F5E835}" emma:medium="tactile" emma:mode="ink">
                <msink:context xmlns:msink="http://schemas.microsoft.com/ink/2010/main" type="inkWord" rotatedBoundingBox="16164,1904 18341,1356 18715,2839 16538,3387"/>
              </emma:interpretation>
              <emma:one-of disjunction-type="recognition" id="oneOf0">
                <emma:interpretation id="interp0" emma:lang="en-US" emma:confidence="0.5">
                  <emma:literal>of</emma:literal>
                </emma:interpretation>
                <emma:interpretation id="interp1" emma:lang="en-US" emma:confidence="0.5">
                  <emma:literal>. f,</emma:literal>
                </emma:interpretation>
                <emma:interpretation id="interp2" emma:lang="en-US" emma:confidence="0">
                  <emma:literal>. f.</emma:literal>
                </emma:interpretation>
                <emma:interpretation id="interp3" emma:lang="en-US" emma:confidence="0">
                  <emma:literal>of.</emma:literal>
                </emma:interpretation>
                <emma:interpretation id="interp4" emma:lang="en-US" emma:confidence="0">
                  <emma:literal>oft</emma:literal>
                </emma:interpretation>
              </emma:one-of>
            </emma:emma>
          </inkml:annotationXML>
          <inkml:trace contextRef="#ctx0" brushRef="#br0">-1605-3379 13,'0'0'164,"-14"0"0,14 0-9,0 0-5,0 0-11,-18-3-5,18 3-4,0 0-5,-12 3-8,12-3-5,0 0-4,0 0-2,-15 0-2,15 0-4,0 0-2,0 0-6,0 0-2,-12 0-5,12 0-3,0 0-5,0 0-3,0 0-4,0 0-3,0 0-6,0 0-1,0 0-6,0 0-6,0 0-2,0 0-8,0 0 0,0 0 4,0 0-12,0 0 2,0 0-2,0 0 6,44 0-7,-17 0 1,9 0-4,-10-3 1,12 2-5,-8 1 9,9-3-2,0 0-8,-1 2 1,-9 1-2,8 0-4,-10 0 4,-1 1-6,-2-2 0,0 1-2,-6 0-1,0 0-1,-3 0 3,0 1-6,-1-2 2,-3 1 2,-11 0-1,14-3-3,-14 3 0,14-1-3,-14 1 0,11 1-1,-11-1-6,0 0-15,13-4-4,-13 4-12,0 0-21,5-7-16,-5 7-22,0 0-20,0 0-19,0 0-23,5-15-32,-5 15-50,0 0-160,0 0-430,-10-17 191</inkml:trace>
          <inkml:trace contextRef="#ctx0" brushRef="#br0" timeOffset="23321.0459">-1483-4736 71,'0'0'123,"-4"-14"-2,4 14-3,0 0-2,0 0-7,-2-10-7,2 10 3,0 0 1,0 0-8,0 0-6,0 0 0,0 0-9,0 0-5,6-14-3,-6 14-9,0 0-5,0 0-8,0 0-7,0 0-4,0 0-10,0 0 1,0 0-4,0 0-2,14 2-8,-14-2 8,18 6-4,-7 0-2,0-4-4,3 2 0,3 0-2,-3 2-2,2 0-2,1-1 4,-2-2-2,1 2-1,0 2-7,1-2 2,-2-1 3,1 1-2,-4 0-8,2-2-1,-6 2-12,-1-1-9,5-1-10,-12-3-17,15 5-20,-8-4-6,-7-1-21,12 0-26,-12 0-150,0 0-295,0 0 130</inkml:trace>
          <inkml:trace contextRef="#ctx0" brushRef="#br0" timeOffset="-770.2113">-1255-4458 147,'0'0'164,"0"0"-15,0 0-7,0 0-12,-6-14-8,6 14-5,0 0-8,0 0 0,0 0-7,0 0-5,-1-11-7,1 11-4,0 0-4,0 0-10,0 0-2,0 0-5,-5-8-2,5 8-6,0 0-5,0 0-2,0 0-8,-7-6-2,7 6-3,0 0-6,0 0-7,0 0-1,-16 0-1,16 0-4,0 0-6,0 0-8,-21 10 10,21-10-5,-15 6 0,7-4 2,1 4-3,0-2 3,7-4-9,-11 14 5,4-6-2,7-8 0,-7 10-2,3-5-2,4-5 1,-3 10 5,3-10-2,-3 12 1,3-12 2,0 0 2,6 14-4,-6-14-2,9 8 4,-9-8-1,10 4 2,-10-4-11,15-2 7,-15 2 1,14-2 0,-14 2 0,17-3-1,-9 0 4,-8 3-1,14-8 0,-7 4 1,-7 4-3,10-9 0,-4 4 5,-6 5-1,6-8 3,-6 8-3,2-13-2,-2 13 1,3-13-1,-3 13-7,0-13 1,0 13 8,0 0-3,-6-14 1,1 10-2,5 4-2,-10-8-1,10 8 0,-9-6-2,9 6 1,-9-4-1,9 4-1,0 0 0,-13-4 3,13 4-3,0 0 3,-14 6-3,14-6 0,-8 7-1,8-7-1,-11 10 5,11-10-6,-6 8 5,6-8-4,-5 7 2,5-7-3,-2 14 1,2-14 4,0 0 1,6 18-2,-3-14 1,-3-4 3,7 9-4,1-3 2,-8-6 0,8 4-1,-8-4 4,13 4-4,-13-4 2,12 3 0,-12-3-1,0 0-2,17-4 2,-17 4 0,13-6-3,-13 6 5,5-7 1,-5 7-8,6-8 7,-6 8 0,1-11 0,-1 11-2,0 0-1,-6-15 3,6 15-3,-5-14 4,5 14 1,-7-7 0,7 7 1,-11-8-5,11 8 3,-13-7-3,13 7 0,-8-3 1,8 3-3,-11-2-9,11 2-15,0 0-21,0 0-19,-18 2-25,18-2-31,0 0-13,-6 8-49,6-8-177,0 0-387,-5 12 170</inkml:trace>
          <inkml:trace contextRef="#ctx0" brushRef="#br0" timeOffset="22966.1581">894-4311 105,'0'0'109,"0"0"-6,0 0-9,0 0-1,0 0-8,0 0-11,0 0 3,0 0 4,0 0-10,0 0 2,0 0-5,0 0 8,6 8-1,-6-8 11,0 0-1,0 0 7,0 0 1,0 0-3,0 0 0,0 0 1,0 0-1,0 0 13,4-34-3,-4 24-6,0 10-1,-4-25-5,4 9-4,0 2-13,-2-4-7,1-3 0,-2-1-4,-2-4-9,2 4-5,-3-6-8,-1-5 2,-5-3-11,5 1-1,-4 0-1,-1-4-5,0 2-2,-5-3-4,3 1-4,0 0-1,2-1-5,-3 2 6,1 0-6,3 3 2,-2-3-2,3 2 1,-1 4-2,6 6 0,-6-9-3,4 1 4,-2 9-4,2 0 1,-1 2-2,0 3-1,2-3 0,-2 5 0,2 1-10,1 3 1,-2 2-3,2-2 5,3 2 0,-7 0 4,2 2 0,2 2-2,-1 0 1,6 8 4,-8-14-1,1 9 2,1-1-3,-1-1 2,7 7-1,-12-10-1,5 6 2,-1-1 0,8 5-1,-16-9 1,7 6 1,0-1 0,9 4 1,-17-1-2,17 1-1,-20-1-1,7 1 0,-1 0 2,2 2 1,-5 1 0,0 0 0,-1 1 0,0-1-3,-7 0 2,0 2 1,-1 2 0,-4 0 0,3-3 2,-10 5-2,8-1 2,1 0-1,-12-5 3,3 5-8,-7-1 9,5 1-4,-4-3 1,0-1-3,-4 3 2,1-2 3,-3-1 0,2-3-4,0 4-2,-1-2 2,7 0-1,0 1-1,1-3 2,2 4-3,0-2 4,0-1-3,9 2 0,1-1 1,-3-2 2,2 2-4,0 1 4,3-4-3,2 5 3,-3-3-2,4 0-2,-1 0 2,5 1 2,1-3-2,2 1 4,0 1-4,-1-4 2,2 2-3,2 0 3,-2 0-3,5 3-2,10-3 1,-22 4 1,11-4-2,11 0 4,-17-3-3,17 3 3,-15-1 0,15 1-4,-16 1 3,16-1 0,-12 0-2,12 0 2,0 0-4,-17 3 1,17-3-2,0 0 6,-12 0-3,12 0-2,0 0 2,0 0-2,-9 3 2,9-3-1,0 0-1,0 0 2,-8 10 1,8-10-5,-3 10 1,0-1 5,3-9-5,-1 16 3,0-6-2,1 4 2,0 0-2,-2 2 1,2 4 1,0 2 2,2-1 0,-7 1-1,5-2 1,-1 5 3,1-2-2,0 2 1,1-1-1,-1-1 0,3 3 0,-3 0-1,2 0 1,-1 0 3,0 0-4,-1-2 1,-1-2 3,1 0-4,0 0 1,1-4 0,-1-2 0,3 0 0,-3-1 0,0-1 0,2 1-1,-1-2 3,2 0-1,-3-4 2,0-9-1,0 14 0,0-14-1,1 11-2,-1-11 4,0 0 1,2 13 5,-2-13 2,0 0-1,0 0 5,0 0 0,0 0 3,0 0-6,0 0-1,0 0-4,0 0 2,0 0-11,0 0-8,0 0-18,0 0-15,0 0-22,0 0-24,0 0-31,0 0-18,0 0-28,0 0-25,0 0-205,0 0-427,-13-31 190</inkml:trace>
          <inkml:trace contextRef="#ctx1" brushRef="#br0">-995-4826</inkml:trace>
        </inkml:traceGroup>
      </inkml:traceGroup>
    </inkml:traceGroup>
    <inkml:traceGroup>
      <inkml:annotationXML>
        <emma:emma xmlns:emma="http://www.w3.org/2003/04/emma" version="1.0">
          <emma:interpretation id="{3AFF2F84-1064-44C1-86D6-44038F2BC32F}" emma:medium="tactile" emma:mode="ink">
            <msink:context xmlns:msink="http://schemas.microsoft.com/ink/2010/main" type="paragraph" rotatedBoundingBox="16062,3168 22498,2757 22552,3612 16116,4023" alignmentLevel="1"/>
          </emma:interpretation>
        </emma:emma>
      </inkml:annotationXML>
      <inkml:traceGroup>
        <inkml:annotationXML>
          <emma:emma xmlns:emma="http://www.w3.org/2003/04/emma" version="1.0">
            <emma:interpretation id="{E4C147D5-FF23-4E0C-B2B5-19EE1ECB80CB}" emma:medium="tactile" emma:mode="ink">
              <msink:context xmlns:msink="http://schemas.microsoft.com/ink/2010/main" type="inkBullet" rotatedBoundingBox="16087,3561 16849,3512 16878,3974 16116,4023"/>
            </emma:interpretation>
            <emma:one-of disjunction-type="recognition" id="oneOf1">
              <emma:interpretation id="interp5" emma:lang="en-US" emma:confidence="0">
                <emma:literal>→</emma:literal>
              </emma:interpretation>
            </emma:one-of>
          </emma:emma>
        </inkml:annotationXML>
        <inkml:trace contextRef="#ctx0" brushRef="#br0" timeOffset="625.0895">-1316-3591 11,'0'0'178,"0"0"-4,0 0-17,0 0-2,-11-7-11,11 7-9,0 0-6,0 0-9,0 0-10,-7-6 3,7 6 1,0 0-12,0 0 2,0 0-4,0 0-1,0 0-4,0 0-3,-7-9-5,7 9-6,0 0-7,0 0-6,0 0-7,0 0-4,0 0-5,0 0-4,0 0-8,0 0-8,0 0-3,0 0 4,0 0-1,0 0-3,0 0 2,0 0 3,15 25-11,-9-21 6,-1 3-6,5 0 5,-2 4-2,5-3-1,-2 3-5,3-1-3,-2-1 0,4 3-1,-2-2-5,5 1 8,-5-3-3,1 0-3,-1 2-4,3 0 2,-2-4-2,0 0-2,-1 2 0,0 0 0,2 0-3,-4-4 5,1 2-8,-4 2 7,1-4-3,-3 0-5,1 0 2,-8-4 0,16 3 2,-11 1-2,-5-4-7,9 4 8,-9-4 0,9 3 1,-9-3 1,0 0 2,10 4-4,-10-4 1,0 0-2,0 0 2,13-3 1,-13 3-2,0 0-2,0 0 2,0 0-4,15-1-3,-15 1 5,0 0 0,7-4-5,-7 4 4,0 0-3,0 0 6,0 0-3,0 0 7,10-3-3,-10 3-1,0 0 0,0 0-7,0 0 5,0 0 2,0 0-3,0 0 0,0 0 0,0 0 0,0 0-2,0 0-1,0 0 0,0 0-1,0 0 3,0 0 1,0 0 3,0 0 1,-21 23 3,8-13 6,2 1-2,-3-1 4,-8 6-6,5 2 10,-1-3-11,0-1 3,0 2 1,0-2 0,1-3-4,3 1-10,2-2-14,1-2-20,-2 3-29,5-4-39,1-3-50,-1 2-53,8-6-273,-13 4-519,13-4 229</inkml:trace>
        <inkml:trace contextRef="#ctx0" brushRef="#br0" timeOffset="23673.1213">-977-4828 107,'0'0'135,"0"0"-14,0 0-4,0 0-8,0 0-9,0 0-6,0 0-13,0 0 0,0 0-10,7 7 5,-7-7 0,0 0-2,0 0-3,-5 18 1,5-18-6,-5 15 0,1-7 4,-1 0-11,-1 4-3,-1 0 1,-3 0-7,4 0 0,-6 2-7,4-3-3,-3 4-4,3-2-5,-8-1-5,7 2-14,-4-3-15,2 1-39,-2-2-39,2 0-49,-1-1-169,3-6-323,4 3 143</inkml:trace>
      </inkml:traceGroup>
      <inkml:traceGroup>
        <inkml:annotationXML>
          <emma:emma xmlns:emma="http://www.w3.org/2003/04/emma" version="1.0">
            <emma:interpretation id="{F0963ABB-4E2F-47E9-BACB-B0B9A36FCB76}" emma:medium="tactile" emma:mode="ink">
              <msink:context xmlns:msink="http://schemas.microsoft.com/ink/2010/main" type="line" rotatedBoundingBox="18531,3010 22498,2757 22546,3513 18579,3766"/>
            </emma:interpretation>
          </emma:emma>
        </inkml:annotationXML>
        <inkml:traceGroup>
          <inkml:annotationXML>
            <emma:emma xmlns:emma="http://www.w3.org/2003/04/emma" version="1.0">
              <emma:interpretation id="{7CDDE04E-4B36-423E-B00B-AF3511F4452D}" emma:medium="tactile" emma:mode="ink">
                <msink:context xmlns:msink="http://schemas.microsoft.com/ink/2010/main" type="inkWord" rotatedBoundingBox="18531,3010 22498,2757 22546,3513 18579,3766"/>
              </emma:interpretation>
              <emma:one-of disjunction-type="recognition" id="oneOf2">
                <emma:interpretation id="interp6" emma:lang="en-US" emma:confidence="0.5">
                  <emma:literal>Structure</emma:literal>
                </emma:interpretation>
                <emma:interpretation id="interp7" emma:lang="en-US" emma:confidence="0">
                  <emma:literal>structure</emma:literal>
                </emma:interpretation>
                <emma:interpretation id="interp8" emma:lang="en-US" emma:confidence="0">
                  <emma:literal>Stature</emma:literal>
                </emma:interpretation>
                <emma:interpretation id="interp9" emma:lang="en-US" emma:confidence="0">
                  <emma:literal>Stricture</emma:literal>
                </emma:interpretation>
                <emma:interpretation id="interp10" emma:lang="en-US" emma:confidence="0">
                  <emma:literal>Struthers</emma:literal>
                </emma:interpretation>
              </emma:one-of>
            </emma:emma>
          </inkml:annotationXML>
          <inkml:trace contextRef="#ctx0" brushRef="#br0" timeOffset="18222.47">802-3393 47,'0'0'151,"0"0"6,0 0-8,0 0-12,0 0-7,0 0-12,0 0-5,0 0-9,0 0-3,0 0-5,14-31-5,-11 23-1,4-2-3,3 0-6,-1 0-4,1-3-4,8-3 9,-4-2-6,11-8 1,-7 6-7,7-5-9,4-3-4,-3 1-5,0 1-5,2-3-2,-6 0-4,3 3-7,-3-1-6,-6 6-3,-1 2 3,-1-6-7,0 8 1,-2-1-3,-2-2 0,-3 7-7,-1 0 4,-1-2 1,-2 4-2,0-1-1,-3 12 0,0-18-2,0 18-1,-6-14-3,1 6-1,-2 2-1,0 0-3,-6 0 1,1 1-4,-4 2 0,2 1 3,-2 2-3,0 0 4,-2 2-5,2 1 2,0-2-4,1 3 2,2 0 1,5 2-3,-2-2 2,-2 4-3,5 2 3,-1 2 1,2 0-7,5-2 9,1 2-1,0 3-2,2 2-1,5-2 6,6 5-2,-1-1 0,5 3 1,1-4-1,2-1 1,-2 4-1,3-6-1,-1 1 2,1 1-2,-1 0 4,-1-3-3,-1 2-4,-2-5-4,-4 3 1,1-4 4,-5 2 3,-1 0-8,1 0 5,-3-1-2,-3 0 8,-2 0-9,-2 0 8,2-11-7,-7 21 10,-2-10 0,-2 2-2,-1-3 2,-5-1-5,-3 2 1,0 1 11,1-6 2,-3 4 2,0-3 2,-3-2-1,1 0-2,6-4-1,0 0-1,0 2-1,0-4-5,3 1-13,1-2-20,0 1-35,5-2-33,0-2-42,9 5-57,-7-16-214,7 3-438,1-4 193</inkml:trace>
          <inkml:trace contextRef="#ctx0" brushRef="#br0" timeOffset="18878.0962">1396-3760 89,'0'0'216,"9"-15"-23,-4 7-20,2 1-16,6-3-18,-4 2-9,7 2-14,-2 1-5,4 0-12,5 1-8,1 5-10,-2 0-7,3 3-9,-1 4-7,-2 2-5,-2 1-6,-2 4-5,-3 3-5,0-3-4,-2 5-2,-3 2-2,1-2-3,-4 0 0,-3 1-4,-1-1-1,-3 2-4,-2-6 0,2-1 0,-1-1-4,-3-3-1,4 1 2,-3-3 0,3-9 15,-3 10 11,3-10 10,0 0 0,-4 8 3,4-8 2,0 0-4,0 0 0,-13-21 1,13 21 4,-4-25-2,6 10-1,0-6-2,1-1-4,1-3-10,5-7-1,2-1-3,-3 1-7,3-1-10,2 8-13,-1 2-12,5 1-12,-2 3-24,3 0-27,2 4-33,-5 3-32,5-2-40,-9 5-70,-2 1-136,4 5-414,-2 0 184</inkml:trace>
          <inkml:trace contextRef="#ctx0" brushRef="#br0" timeOffset="18496.9943">1555-4161 44,'-6'-11'273,"6"11"-10,-1-10-18,1 10-22,0 0-23,-4-10-21,4 10-19,0 0-13,0 0-13,0 0-13,0 0 0,-7 32-7,5-17 0,2 11-6,-1 9-11,2-1-2,-2 3-6,1 2-8,1-1-3,1-1-11,2 2-4,-3-1-8,1-2-4,2 0-4,-1-2-4,1 1-6,0-8-5,-1-3-8,1 0-9,-1 1-16,1-2-32,-1 0-32,-1-1-36,-2 0-41,3-6-32,0-3-81,-2-1-171,-1-4-460,0-8 205</inkml:trace>
          <inkml:trace contextRef="#ctx0" brushRef="#br0" timeOffset="19333.1278">2093-3863 105,'0'0'241,"0"0"-20,0 0-25,0 0-20,0 0-13,0 0-15,0 0-5,0 0-8,-12 25-9,12-15-8,-2 0-12,-1 6-6,2-3-12,-2 5-7,-1 4-5,4 0-7,0-1-12,-1 0-2,-2 0-5,3 1-4,3-5-4,-1-1-5,1-2 0,0 3-4,3-4-5,1 1-5,-2-2-1,3-2-7,1-3-5,1 2-4,2-3-2,1-3-6,-1-2-4,3-1-7,1-1 0,0-2 5,1-3-2,-4-2-1,2 0 3,0 0-3,-2-2 5,2-5-3,-8 0 7,3 1-7,-2-9 2,-2 2 3,-2 5 3,-1-3-1,-1-3 9,-2 1-4,0 7 11,-5-1 11,-1 0 4,1 0 2,0 4 6,4 1 6,1 10-4,-5-13-5,5 13-9,-6-8-5,6 8 4,0 0-6,0 0-3,0 0 4,0 0-7,0 0 1,-13 29-1,11-15-1,2 0-3,0 2 3,1 2-1,0-1-6,4 4-13,0-5-6,-2 1-7,1-3-12,3 0-15,-1-3-18,1 3-5,2-6-12,-2 2-10,2-6-14,-2 4-10,4-4-12,1-1-10,-1 0-22,0-3-25,-11 0-115,26-6-326,-13 5 144</inkml:trace>
          <inkml:trace contextRef="#ctx0" brushRef="#br0" timeOffset="19780.7214">2531-3626 363,'11'-12'66,"-1"-4"21,3-4 12,-2 1 2,-4-3 8,0 2 0,2-2-2,-2 1 5,-2-1 4,-4 6 18,0 0 8,1 3 6,0 1-2,-2 0 2,0 12-7,2-14-9,-2 14-10,1-12-15,-1 12-12,0 0-11,0 0-12,0 0-5,0 0-8,0 0-3,0 0-6,0 0-11,0 47 2,3-25-7,-3 2-4,-3-2-4,6 1-18,0 3-11,-2-6-14,-1-2-8,4 0-14,-2 1-9,2-5-4,3 3-8,0-5-6,0 2 0,4-3-10,1-3-9,1-2-8,2-1-15,-1-2-11,4-2 4,-2-2-2,7-2-16,-5-1 12,6-4 7,-3-2 20,2-3 23,0-3 21,-7-2 8,2-4 2,5-5 10,-2-3 0,1-2 0,-1-5 11,-2 1 2,-1-2 14,-2-1 20,-1 5 8,-3-2 13,1 3 16,-3 2 6,-5 5 24,-3 1 13,-1 4 15,-1 3 6,0 3 7,-1 1 3,-1 2-1,-1 2 0,3 10-7,0-16-6,0 16-13,0-12-15,0 12-3,0 0-12,0 0-5,0 0-3,0 0 0,-18 30-4,14-14-4,-4 5-1,5 1-2,-7 11-2,3-8-5,5 11-4,-3-9-7,4 7 1,-2-1-5,2-5 0,1 4-4,1-5-1,8-1-7,-4-3-11,-2-1-9,2 3-20,-3-6-17,5 3-17,-3-6-30,0-1-27,-2 1-30,3-4-29,-3 2-19,2-4-44,-4-10-207,1 12-478,-1-12 212</inkml:trace>
          <inkml:trace contextRef="#ctx0" brushRef="#br0" timeOffset="20973.0379">2862-3827 42,'9'-13'183,"-1"2"-13,2-3-17,4 4-12,1 0-15,7-2 0,3 1-11,0 2-3,-1 1-8,0 3-10,-2-1-1,1 3-8,-4 2-5,-3 1-3,4 1-3,3 2-5,-7 4-7,-1 0-3,-3 0-3,-2 4-2,1-2-3,-2 4-1,-1 1-1,0 3-2,-2-3-4,-1 3-7,-5 1-4,3-2-4,0-1 2,-6 2-6,6-2 0,-6 0 0,3-2-7,0 0-1,0 0 0,0-13-2,3 18 1,-2-11-5,4 2-3,-5-9 0,7 9 0,-2-5-4,3-1-1,-8-3-2,17 0-5,-7 0 0,2-5 2,1 1-12,2-3 14,-4-3-1,3-1 0,0-6 3,0 3 1,0-6-3,-4 6 2,-1-6 3,1 1 2,0-1 2,-3-2 8,-2 2 5,1 4 7,0-1 9,-4 3 7,3-1 5,-4 2 3,0 5 2,2-1-1,-3 9-12,3-14 1,-3 14-8,0-12-1,0 12-4,0 0-6,0 0-6,0 0 1,0 0-1,0 0-2,0 0 1,0 0-5,-7 38 1,6-17-3,-4-3 2,4 4 1,0 1-3,-4 0 1,4-1-3,-3 0 1,2 0-1,1-5 2,2-2-5,1 1 0,1-2-5,-2 0 7,2-1-5,1-1-1,0-3 3,0 0-1,5-3 4,-1 1 3,3-2 0,-2-1-3,6-2-3,-3-2 6,4-2-6,2-2-3,-2 2 5,7-5 0,-1-1-5,-1-2 6,2 1-5,0-3 7,-4 1-6,2-3 2,0-3 1,0 2-2,-2 0 0,-2-6 2,-2 3-4,3-1 1,-2 1 3,-4-4 0,-2 3 1,-2 4-1,-1 0 4,-1 1 0,-4 2 4,3-2-1,-4 4 0,-1 10 0,0-14-3,0 14 4,-6-12-11,0 7 2,-6-1 0,4 3 1,-9 2-5,2 1 1,15 0-1,-29 4 2,15 0-3,1 0-1,1 2-7,1-1 4,1 2 1,3 0-4,2 0 0,2 2-1,3-9 3,-4 14 2,4-4-6,0-10 9,9 15-5,-2-9 6,4 2-4,-1 1-1,3-4 3,-1-1-5,3 1 2,-1-2 5,-1 1-3,1-1 5,-2 0-4,4 1-1,-7-2 1,2 4-1,5 0-2,-8-2 2,0 0-3,2 1 5,-3 2-3,0-1 3,-3-1-2,-1 3 0,3 2 1,-5-2 1,3 0-1,0 2-5,-1 2 8,0-2-2,-2 0-1,1-1 4,2 4-1,-3-5 2,1 1-2,3 0 5,-1-2-4,-1 2 3,3-2-2,-1-1 0,2 0-1,3 0-3,3-2 0,0 0-3,-4-1 1,3-3 1,5 0-2,1 0 0,0-3 3,-1-1 0,0-3-5,1 0 7,1-5-4,5 1 2,-5 0 1,-1-4 2,0 1-2,2-2 0,-3-2-2,-4-2 2,4 0 0,0 1 0,-7-3-4,5 1 5,-5 3-5,-2 2 10,-4 3 0,0 0 3,3-3 2,-3 6-4,-1-3 0,0 4 5,-3 9-6,0-16 1,0 16-3,-6-9 1,6 9-4,-9-7-6,9 7 2,-14 0 1,14 0-1,-22 11 2,12-3 3,-1 2-2,0 2 0,2 2 0,-2 3 2,0 1-2,5-2-3,2 0 6,-4-1-5,5 3 3,2-3 1,-2-1-1,3 4 1,3-6 6,1 2-8,1 0 4,1-3-1,1 0 4,3-1 1,-2-2-5,5-3 2,-1 0-2,5 1 0,-3-1 3,2-1-4,0-3 4,2 1-6,0-1 0,-1-1 6,-2 0-7,6 0 2,-3-1 2,1-1-3,-3 2-1,4-3 4,-4 3-2,7 0-4,-5 0 3,-2 0-1,-4-2-1,-1 2 4,1-2-1,-12 2-2,13 0-6,-13 0-8,12-2-9,-12 2-28,0 0-20,0 0-35,8-4-39,-8 4-33,0 0-45,0 0-236,0 0-499,0 0 221</inkml:trace>
        </inkml:traceGroup>
      </inkml:traceGroup>
    </inkml:traceGroup>
  </inkml:traceGroup>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2:47.02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789B6E5-EE51-4CDD-AD57-4EEB2702DD97}" emma:medium="tactile" emma:mode="ink">
          <msink:context xmlns:msink="http://schemas.microsoft.com/ink/2010/main" type="inkDrawing" rotatedBoundingBox="18117,6804 18452,10563 17621,10637 17286,6878" semanticType="verticalRange" shapeName="Other"/>
        </emma:interpretation>
      </emma:emma>
    </inkml:annotationXML>
    <inkml:trace contextRef="#ctx0" brushRef="#br0">824 3 99,'0'0'120,"0"0"-10,0 0-3,0 0-6,0 0-9,0 0-12,0 0 1,0 0-2,0 0-8,0 0-8,0 0 1,0 0-1,0 0-2,0 0-6,0 0 1,0 0-4,0 0 1,0 0-6,0 0 4,0 0-6,0 0 0,0 0 4,0 0-5,0 0 2,0 0-8,0 0 8,0 0-4,0 0 1,0 0 0,0 0 1,0 0-4,0 0 1,0 0 0,0 0 0,0 0-2,0 0-4,0 0-7,0 0 1,0 0-5,-18-7-4,18 7-1,-24-1-5,6 2 1,-4 0-4,-9 2 2,2 1-3,-10-2 0,-4 6-2,-3 0-2,7-4-1,-4 5-1,4-1 2,-1-1 0,-1-2-4,4 2 1,-2 1-4,11-2 6,0-1 1,0 0-4,-1 3 1,4-5-1,0 2 4,8-3-1,2 3-2,4-2 1,3-3 1,-4 1 2,12-1 0,-13 2-2,13-2 1,-10 4 0,10-4-1,0 0 1,0 0 2,-13 0 2,13 0-5,0 0 1,0 0 9,0 0-4,0 0 2,0 0-7,0 0 9,0 0-3,0 0 1,0 0 0,0 0 2,-14 3-3,14-3-2,0 0-8,0 0 0,0 0 1,0 0 3,0 0-3,2 13 0,-2-13-6,-2 19 10,5-4 0,-3 0 0,4 6 2,-2 2 4,1 3 6,1 8 5,0-1-2,0 2 5,0 4 0,0 0 1,2 5-4,-3 1 8,8 15-2,-6-13-2,7 15 1,-7-13-1,1 12-2,6 0-7,2 3 6,-8-20-1,2 21-3,2-2 1,-3 3 1,1-5 1,-1-14 0,-3 16-2,6-1 4,-6-14-4,7 13 1,-5-14-4,2 14 6,1-14 2,-1 14-5,-4-16 2,0 0 3,5 1-8,-3 1 1,3 1 0,1 13 2,-2-15-8,2 3 4,-1 11 0,4 3-4,-3-15-3,-2 12 2,2-13-2,-3-2 0,1 2-4,3 13 3,-1-14-4,-2 1 1,-1-1 3,0-2-4,0 1 2,-1 0-3,-1-3-2,-3-1 3,3-1 0,-2 1 2,0-2-5,0 2 1,-2-4 0,0 3 1,1-3 3,-2 2-7,0-5 8,-2-1-7,1-7 3,1 1-3,0 1 0,-4-2 1,4-5-3,0 1 5,-2-3-4,1-2-2,1-2 5,1-1-5,-1 2 3,0-1-1,0-4 1,2 2-4,-4 0 2,2 0 2,2-3 0,1 4-2,-6-3 0,3-11-1,3 21 1,-2-11-1,0-2 5,-1-8-4,0 19 0,0-12 0,0-7 2,2 17-6,-2-8 3,0 2-3,0 3 8,0-5-2,0 1-1,0-10-1,2 16 0,-2-6-1,0-10 3,0 14 3,0-14-3,0 14 1,0-14 4,10 8 3,-4-5-6,-6-3 1,23 2 8,-3-4-2,5 1-5,3-4-2,9 0 3,2-7-3,3 6 1,-3 0 1,-1-4-5,-2 5-11,0-2-10,-10 5-20,2-4-20,-6 3-32,2-1-37,-10 1-45,1-2-51,-4 1-90,-4-3-168,3-3-522,-2 1 230</inkml:trace>
  </inkml:traceGroup>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3:07.50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CF27B4F-37B3-42DE-B960-96DD7DBF4D08}" emma:medium="tactile" emma:mode="ink">
          <msink:context xmlns:msink="http://schemas.microsoft.com/ink/2010/main" type="inkDrawing" rotatedBoundingBox="19489,5656 23524,5291 23653,6715 19618,7081" hotPoints="23609,5972 21502,6896 19245,6442 21353,5518" semanticType="enclosure" shapeName="Ellipse"/>
        </emma:interpretation>
      </emma:emma>
    </inkml:annotationXML>
    <inkml:trace contextRef="#ctx0" brushRef="#br0">3977 349 88,'0'0'108,"0"0"-6,0 0-3,0 0 1,0 0-6,0 0 4,0 0-7,0 0 4,0 0-8,0 0-2,0 0 1,0 0-9,0 0-10,0 0-4,0 0-7,0 0-5,0 0-1,0 0-8,0 0 4,-31-8-2,31 8-2,-11-9 1,4 4-1,7 5-3,-13-7-9,2 0-2,0 0 2,-3-1-4,0 2-1,2-3 4,-5 3-3,0-1-5,3 0 1,1-2 1,-6 2-5,-3-4-4,-4-2 2,1 4-2,0 0-6,0 1 3,-10-5-1,7 6 14,-9-5-1,0 1-3,0 2-9,-1 1 6,-2-2-4,1-2-1,3 5-3,-3-3-1,1 2 1,1 0-1,-2-1 1,1 1-5,1-1 1,-1 6-1,2-4-1,-3 1 1,3-1 0,8 0-3,-11 3 2,2 0 1,-2 0 1,2-1-1,0 0-6,-1 4 5,-1 1-4,2-4-2,-5 4 1,0 0 3,3 0 1,-1-2 1,0 4-3,-1-2 3,2 1-3,1 2 2,-3-2-3,2-1 1,2 0-5,-4 3 6,4-6 1,-1 6-2,1-3-5,6 2 5,-6 0 3,-2-1-2,1-1-2,0 3-2,0 0 3,3-1-1,-3 0-3,-2 1 3,2 1 1,-3-4 2,3 4-1,0 1-4,-1-3 4,2 4-2,-3 1 0,1-5 3,1 6-11,2-6 14,-3 3 1,11 1-5,0-3 1,-1 1-2,3 2 3,-2-1-1,1-1-4,1 0 2,-2 2-3,2 1 2,1-3-4,1 0 7,0 3-7,5-2 6,-5-1-2,2 2 3,-2 2-4,1 1-1,-2-2 1,1 1 1,-1-1 2,0 2-2,4-1 0,-2 2 3,-1-1-1,0-2 0,2 3-12,0 0 16,4-5-13,-2 6 11,-1-2-3,3-1-1,-3 2 3,2-1 3,-6 2-4,10-4-5,-9 0 6,6 0 0,-4 1-3,1 0 1,-3-2 1,3 2 5,-1 2-3,7-2 0,-2-5-4,3 7 1,-8 0-4,6-4 6,0 0 2,-1-2 0,3 3-2,0 4-1,-1-5-2,5 2 3,-1 6-3,0-4 2,3-2 0,-2 2-4,2 2 1,-2 1 6,1-3-6,0 3 6,5-2 3,-2 5-3,2-4-5,-2 3 3,-1 0 1,5 2 1,-1 3 2,-3 2-4,3-3 4,3 2 2,0 2-3,-1 0 3,1 0-3,1 0 0,1 1 1,-1-3-2,2 5 5,0-4 0,0-2 2,3 5-3,0-4 1,-2 2 2,2-7 0,-1 0-2,5 2 3,-3 4 0,1-3 3,-2-2-1,5-2-5,2 3 7,-2-4-1,4 6-6,0-3 6,2-2-6,1 2 0,0 1 5,6-4 0,-5 3-3,1-5 2,3 2-2,0 0 0,-1-2 0,4-2 0,-3 0-3,4 4-1,-2-5 0,2 1-7,2-2 5,-4 2 1,11-2 2,-1 5-3,1-4 2,-9-1-3,12 0 1,-5 0 0,-3-6 0,7 4 3,2-3-5,-12 4 2,12-4-1,-1 2-1,1 0-2,1-2-5,-5 0 9,1 1-2,1-1 2,-1-2-12,4-1 10,-4 2-3,2-2 4,4-3-1,-1 3-2,-3-1 4,1 1-2,1-2-1,-1 0 0,0-1 0,4 1-1,-1-4 0,-2-1-3,4 4 2,2-5 0,-1 6 3,1-4 1,-2 4-4,-1-2 2,2-2 1,-4 0-3,1 1 0,3 0 3,-3 1-6,0-4 3,-2 2 1,-1 1 0,5-2 1,-4-1 1,-13 7-2,10-6-2,-1-1-1,4 3 2,-5-1-5,-8 0 6,1-4-3,8 3 3,-10 0 1,2 3-2,7-5 1,-8 1 0,1 1 0,9 1 2,-9 2-4,-1-5-1,6 0 3,-4 2-2,-5-1 2,3 2-2,-1-2 2,8-2-5,-10 3 3,4 2 0,-2-7 2,12 3 0,-13 2 2,-1-3-4,-1 1-5,2 0 8,-1 1-2,-1-2-2,-3 1 3,4-1 0,-3 2 0,-1-4-4,1 6 5,-2-3-3,3 0 2,-9 0 2,6-2 3,-2 2 7,-7 1-2,1 0-4,2 0 6,-2-4 0,0 4 2,1-6-7,0 3 2,0-2-1,4 0 0,-5 0-3,2 2 1,3-1-1,-6 1-2,1-2 0,7 0 2,-7-1-3,3-3 2,-2 6 1,-1-3-1,4 2-4,-5 1 3,-1-3-4,2 1 6,-1 0-7,2-1 2,-2 2 0,3-5 3,-5 4-2,1 2-4,3-4 2,-8 1 3,2 2-6,3-3 6,-2 3-6,2-3 6,-3 1 5,0 0-1,-1 0 2,-1-2 3,-1 2 1,-1 0 3,3 0-5,-5 3 2,0-2 3,4 0 0,-3 3 0,-2 0 3,0 10-1,0-22 2,0 10 3,-4 4-3,0-3-4,1 1 2,3 10-2,-4-20-3,-1 12 1,-1-3-1,0-2-1,5 5-3,-6 0-2,1-3 3,1-1-5,-3 3 0,2 1 1,-4-1-7,3 1 11,2-1-1,-5-2-2,2-1-3,1 8-3,-4-5 3,-2 1 0,1 0-3,3 0 1,1 1 1,-2-1-6,-1 1 4,1-1 1,1 4 1,-5-4-9,0 1 5,-2 0 0,2 1-3,-9 0 5,9-1-1,-10 0 0,6 3 1,-3-3-5,3 0 4,-5 2-2,-1 1 4,-1-2-2,7 3 3,-6-2-11,9 3 6,-2-4 1,3 4 2,0 1-3,2 0 0,12 1 2,-21 0-14,11 0-23,10 0-26,-21 3-32,6 4-47,-2-1-48,-1-2-297,-3 2-529,-2-2 234</inkml:trace>
  </inkml:traceGroup>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3:18.180"/>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57-5 67,'0'0'138,"-7"6"2,7-6-10,0 0 4,0 0-10,0 0-7,-9 2-7,9-2-7,0 0-4,0 0-3,0 0-3,0 0-3,0 0-1,0 0-5,0 0 2,-10 4 1,10-4-1,0 0 0,0 0-1,0 0 15,0 0-6,0 0-3,0 0-5,0 0-7,0 0-2,0 0-3,0 0-8,0 0-3,0 0-7,0 0-3,0 0-7,0 0-11,0 0-1,0 0-6,0 0 4,0 0-5,0 0-18,-18-8-21,18 8-25,0 0-33,0 0-44,0 0-34,0 0-60,0 0-210,0 0-453,-16 3 202</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18.424"/>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D10BE409-15A8-4169-BF18-C5E86AAE415D}" emma:medium="tactile" emma:mode="ink">
          <msink:context xmlns:msink="http://schemas.microsoft.com/ink/2010/main" type="writingRegion" rotatedBoundingBox="21932,5990 23358,5902 23470,7723 22044,7811">
            <msink:destinationLink direction="with" ref="{0ACA0A8C-7BF2-447A-9463-43B8AB22B1FD}"/>
          </msink:context>
        </emma:interpretation>
      </emma:emma>
    </inkml:annotationXML>
    <inkml:traceGroup>
      <inkml:annotationXML>
        <emma:emma xmlns:emma="http://www.w3.org/2003/04/emma" version="1.0">
          <emma:interpretation id="{5843B38E-1AF1-4653-A24F-FC760CA65247}" emma:medium="tactile" emma:mode="ink">
            <msink:context xmlns:msink="http://schemas.microsoft.com/ink/2010/main" type="paragraph" rotatedBoundingBox="21932,5990 23358,5902 23392,6460 21967,6547" alignmentLevel="1"/>
          </emma:interpretation>
        </emma:emma>
      </inkml:annotationXML>
      <inkml:traceGroup>
        <inkml:annotationXML>
          <emma:emma xmlns:emma="http://www.w3.org/2003/04/emma" version="1.0">
            <emma:interpretation id="{43C16126-AEE5-4F55-91AC-9CA94B13CF5D}" emma:medium="tactile" emma:mode="ink">
              <msink:context xmlns:msink="http://schemas.microsoft.com/ink/2010/main" type="line" rotatedBoundingBox="21932,5990 23358,5902 23392,6460 21967,6547"/>
            </emma:interpretation>
          </emma:emma>
        </inkml:annotationXML>
        <inkml:traceGroup>
          <inkml:annotationXML>
            <emma:emma xmlns:emma="http://www.w3.org/2003/04/emma" version="1.0">
              <emma:interpretation id="{C5B69672-4D35-4D63-9DA6-803EAB5308CA}" emma:medium="tactile" emma:mode="ink">
                <msink:context xmlns:msink="http://schemas.microsoft.com/ink/2010/main" type="inkWord" rotatedBoundingBox="21932,5990 23358,5902 23392,6460 21967,6547"/>
              </emma:interpretation>
              <emma:one-of disjunction-type="recognition" id="oneOf0">
                <emma:interpretation id="interp0" emma:lang="en-US" emma:confidence="0.5">
                  <emma:literal>ANB</emma:literal>
                </emma:interpretation>
                <emma:interpretation id="interp1" emma:lang="en-US" emma:confidence="0.5">
                  <emma:literal>AI B</emma:literal>
                </emma:interpretation>
                <emma:interpretation id="interp2" emma:lang="en-US" emma:confidence="0">
                  <emma:literal>AIB</emma:literal>
                </emma:interpretation>
                <emma:interpretation id="interp3" emma:lang="en-US" emma:confidence="0">
                  <emma:literal>AV B</emma:literal>
                </emma:interpretation>
                <emma:interpretation id="interp4" emma:lang="en-US" emma:confidence="0">
                  <emma:literal>AN B</emma:literal>
                </emma:interpretation>
              </emma:one-of>
            </emma:emma>
          </inkml:annotationXML>
          <inkml:trace contextRef="#ctx0" brushRef="#br0">5731 3495 155,'-8'-6'182,"8"6"-7,-14-7-5,7 5-1,7 2-7,-13-8-1,13 8-12,-5-3 6,5 3-6,0 0-11,-10-6-7,10 6-8,0 0-11,0 0-8,0 0-14,0 0-2,0 0-15,0 0-5,18-18-9,-4 10-3,1 2-14,9-2-14,-2 0-31,3 2-30,0 0-31,5-1-36,-5 2-35,0 0-51,-2 2-184,2 1-400,-1-2 176</inkml:trace>
          <inkml:trace contextRef="#ctx0" brushRef="#br0" timeOffset="-193.1166">5748 3112 90,'-3'-12'219,"3"12"-11,0 0-10,1-10-10,-1 10-14,0 0-4,2-10-7,-2 10-14,0 0-11,0 0-13,0 0-13,0 0-14,0 0-12,0 0-5,0 0-28,0 0-7,0 0-2,0 0 1,-9 32 3,5-15 5,4 4-2,-5 5 0,3-5-6,-5 4-4,0 1-2,3 1-4,0-2-1,1 1-6,3-2-3,-1 1 2,-3 1-7,4-4 2,-2-8-4,-2 2-5,3-7 3,1 1 3,0-10-7,1 13 19,-1-13 7,0 0 8,-1 13 2,1-13-1,0 0-1,0 0-6,0 0-4,0 0-6,18-26-2,-15 13-4,2-1 3,-3-3-1,0 1-6,0-7 2,2-1-4,-1 0 1,-3-1-1,1 0 1,-1-4-9,4 4 0,-4-9 1,0 8-4,0 2-4,0 0 1,0-1 4,0 3 1,4 7-7,-4-2 0,-2 2-1,4 3 4,1-2-4,0 5 2,-2 0 0,-1 9-1,0-10-2,0 10-5,0 0 3,0 0-2,0 0 1,0 0 3,0 0-5,0 0 5,25 22-3,-16-8 2,1 0 0,1 5-2,1 4 4,-2-3 0,2 4 2,1 1 3,-1-2 5,1-1 0,2 0-4,3 10-2,-8-8 2,1-3-6,3-1-3,-3 1-7,2-1-14,-2-2-7,0 2-11,-3-1-13,2-4-14,-6-3-17,0 2-13,1-3-13,-1 2-14,0-2-12,-3-2-8,-1-9-3,3 15-10,-3-15-18,0 12-30,0-12-137,-11 8-373,11-8 165</inkml:trace>
          <inkml:trace contextRef="#ctx0" brushRef="#br0" timeOffset="533.7305">6657 3428 219,'0'0'221,"0"0"-11,0 0-10,0 0-13,0 0-8,0 0-10,0 0-6,0 0-7,0 0-8,0 0-13,-38-5-9,38 5-9,-20-4-3,10-2-6,-2-1-10,-2 2-4,-1-1-7,2-3-5,-2 0-8,-2 2-5,3-4-7,-4-3-9,0 0 1,-3-1-11,0 0-5,5-6 2,-2 3-9,2 0 0,-2-4-7,0 1 0,7-1-3,-3 1-5,6 3-1,-1-4-5,1 8 0,4-4 1,1 5-3,2 0-1,1 3-1,0 10-3,4-16 1,-1 9-6,-3 7 3,7-9-6,-7 9 4,15-3 1,-15 3-1,0 0-2,21 10 1,-14 2-4,1 0 2,-4 3 2,2 1 1,-2 6 1,1 0-1,-5 4 1,0 1-2,-4-1-2,0 9 2,0-1-2,-2-8 1,1-3-6,1 0 3,1-4 0,-1-3-3,1 0 4,0-5 2,0 0 0,1-3 0,-1 0 0,3-8 0,0 0 1,0 12 5,0-12-3,0 0-4,0 0 9,0 0-6,0 0 0,21-18 2,-13 10-7,0-5 6,3 2 2,3-8-1,0 2-1,-1-1-1,2-4-2,0 4-16,-1-6-7,3 4-18,-3-1-20,3 2-20,-5-1-29,6-1-20,-5 3-27,1 2-21,1-4-70,-7 7-132,5-4-414,-2 7 183</inkml:trace>
          <inkml:trace contextRef="#ctx0" brushRef="#br0" timeOffset="1232.629">6738 3176 59,'-4'-11'221,"0"0"-9,0 3-8,2-2-11,2 10-9,-1-18-9,-2 9-18,3 9-10,4-17-15,3 9-15,2-1-15,2 1-9,5-2-9,-2 0-8,6 2-7,-2 2-7,5-2-7,3 2-5,-3 4-7,-5 0-5,2 1-3,-4 1-6,1 3 0,-6-2-6,2 5 1,-3-1-2,-4 1-4,4 2-2,-7-1 2,-2 0-5,4 8 1,-5-7 0,0-8-3,-7 22-1,1-8-3,-1-5 5,-3 2-3,2 0-2,-2 0 9,-1-1-1,1-2-4,-2-2 6,1 1-3,4-3 3,0 0-5,7-4 2,-13 6 2,13-6-3,-9 6 3,9-6-4,-7 3-6,7-3 6,0 0-8,0 0 4,0 0-2,0 0-2,0 0 2,26 10-5,-11-6 1,1-2 2,2 3 0,-3-2-2,-1 2 3,0 1-2,3 2-4,-4-1 1,4 5 1,-7-4 4,1 2-4,-1 2 1,-2-2-5,-4 3 6,-1-3-7,-3 3 13,-3 0-3,-1 0 9,-1-2 1,-2 1 5,-7-2-2,1 1-1,1-1-2,-5-5 1,3 5-6,-3-4-13,2-1-16,0-2-23,-12 0-36,9-1-45,-1-3-48,2 2-98,2-3-145,5 0-448,-3-2 198</inkml:trace>
          <inkml:trace contextRef="#ctx0" brushRef="#br0" timeOffset="781.167">6826 2957 193,'0'0'249,"4"-8"-6,-4 8-16,0 0-15,0 0-8,0 0-20,0 0-13,0 0-14,0 0-21,0 0-15,0 0-9,0 0-10,0 0-11,0 0-4,-11 32 1,8-18-9,0 1-4,-1 9-3,1-4-11,6 4-6,-3 0-5,-3-1-4,3 2-5,-1 1 0,2-3-5,2 3-1,0-3-11,-2 1-17,-1-2-22,6 0-24,-6 3-26,0-5-25,3-4-15,-3 2-23,1-4-14,2-6-27,-5 3-44,2-11-160,2 13-402,-2-13 178</inkml:trace>
        </inkml:traceGroup>
      </inkml:traceGroup>
    </inkml:traceGroup>
    <inkml:traceGroup>
      <inkml:annotationXML>
        <emma:emma xmlns:emma="http://www.w3.org/2003/04/emma" version="1.0">
          <emma:interpretation id="{2E521727-F732-43DC-9B25-198FA6CFA25D}" emma:medium="tactile" emma:mode="ink">
            <msink:context xmlns:msink="http://schemas.microsoft.com/ink/2010/main" type="paragraph" rotatedBoundingBox="22155,6996 22952,7277 22744,7866 21947,7585" alignmentLevel="1"/>
          </emma:interpretation>
        </emma:emma>
      </inkml:annotationXML>
      <inkml:traceGroup>
        <inkml:annotationXML>
          <emma:emma xmlns:emma="http://www.w3.org/2003/04/emma" version="1.0">
            <emma:interpretation id="{6473D310-9FE3-49FF-A177-F7DD9372B802}" emma:medium="tactile" emma:mode="ink">
              <msink:context xmlns:msink="http://schemas.microsoft.com/ink/2010/main" type="inkBullet" rotatedBoundingBox="22048,7300 22062,7305 22056,7320 22043,7315"/>
            </emma:interpretation>
            <emma:one-of disjunction-type="recognition" id="oneOf1">
              <emma:interpretation id="interp5" emma:lang="en-US" emma:confidence="1">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162208.7363">5759 4302 74,'0'0'131,"0"0"-8,0 0-5,0 0-8,0 0-10,0 0-5,0 0-9,0 0-6,0 0-14,0 0-2,0 0-12,0 0-18,0 0-29,0 0-29,0 0-70,0 0-76,0 0-185,0 0 82</inkml:trace>
      </inkml:traceGroup>
      <inkml:traceGroup>
        <inkml:annotationXML>
          <emma:emma xmlns:emma="http://www.w3.org/2003/04/emma" version="1.0">
            <emma:interpretation id="{F4B9C227-C94D-4CBB-AB10-A18303992D41}" emma:medium="tactile" emma:mode="ink">
              <msink:context xmlns:msink="http://schemas.microsoft.com/ink/2010/main" type="line" rotatedBoundingBox="22393,7079 22952,7277 22744,7866 22185,7669"/>
            </emma:interpretation>
          </emma:emma>
        </inkml:annotationXML>
        <inkml:traceGroup>
          <inkml:annotationXML>
            <emma:emma xmlns:emma="http://www.w3.org/2003/04/emma" version="1.0">
              <emma:interpretation id="{10A21807-4F1A-4FFF-A846-24FB59DA6BB7}" emma:medium="tactile" emma:mode="ink">
                <msink:context xmlns:msink="http://schemas.microsoft.com/ink/2010/main" type="inkWord" rotatedBoundingBox="22393,7079 22952,7277 22744,7866 22185,7669"/>
              </emma:interpretation>
              <emma:one-of disjunction-type="recognition" id="oneOf2">
                <emma:interpretation id="interp10" emma:lang="en-US" emma:confidence="0.5">
                  <emma:literal>O</emma:literal>
                </emma:interpretation>
                <emma:interpretation id="interp11" emma:lang="en-US" emma:confidence="0">
                  <emma:literal>\</emma:literal>
                </emma:interpretation>
                <emma:interpretation id="interp12" emma:lang="en-US" emma:confidence="0">
                  <emma:literal>.</emma:literal>
                </emma:interpretation>
                <emma:interpretation id="interp13" emma:lang="en-US" emma:confidence="0">
                  <emma:literal>d</emma:literal>
                </emma:interpretation>
                <emma:interpretation id="interp14" emma:lang="en-US" emma:confidence="0">
                  <emma:literal>°</emma:literal>
                </emma:interpretation>
              </emma:one-of>
            </emma:emma>
          </inkml:annotationXML>
          <inkml:trace contextRef="#ctx0" brushRef="#br0" timeOffset="-4117.8932">6111 4079 30,'0'0'80,"0"0"-7,0 0 5,0 0-19,0 0 4,0 0-11,0 0 3,0 0-4,0 0 3,0 0-13,0 0-1,0 0-5,0 0 14,0 0-19,0 0 1,0 0-2,0 0-5,0 0-3,0 0 2,0 0-5,0 0-1,0 0-4,0 0 6,0 0-12,0 0 9,0 0-5,0 0-4,0 0-4,0 0 3,0 0-2,0 0-14,0 0-5,0 0-19,5 26-23,-5-26-98,0 0-165,0 0 73</inkml:trace>
          <inkml:trace contextRef="#ctx0" brushRef="#br0" timeOffset="-3145.8485">6349 4365 63,'0'0'97,"0"0"-15,0 0 5,0 0-10,0 0-5,7-4-4,-7 4-9,0 0-1,0 0 0,0 0-8,0 0 6,0 0-7,0 0 9,0 0-10,0 0 11,0 0-15,0 0 10,0 0 0,0 0 2,0 0-1,0 0-3,0 0-1,0 0 3,0 0-1,0 0 3,0 0 4,0 0-1,0 0 0,0 0 0,0 0 0,0 0 0,0 0-3,0 0-2,0 0-1,0 0-4,0 0-1,0 0-5,0 0-4,0 0-2,0 0-2,0 0-2,0 0-5,-20-12-1,20 12-5,0 0-1,0 0 1,-14 0-1,14 0-6,-16 4-2,16-4 2,-14 2-4,5 2 1,0-1-1,-4 0 1,2 1 0,-2-2-2,4 6 2,-4-4 0,-1 0 0,2 4 0,-1-2-1,3-1-1,-1 2 1,-1 2 2,1 0-3,2-2 1,0 2-1,-1 0-3,0 1 1,2 1-4,-1 3 2,3-1 13,0-2-4,-1 3 1,4-2-4,0 2-3,1-4 2,0 2-5,-1 0 3,6 3 1,-1-1-2,0 0-2,3-2 3,2 1 1,-2 0-3,1-1 1,1 2-1,1-3 3,3-1-2,-1-1-2,4 0 2,-2 0 0,-1-1-3,3-2 5,0 1-5,3-3 5,1-1-4,-1 0 1,-1-2-3,1-1 5,1-1-3,0 1-3,0-3 0,0 0 6,5-4-9,-5 3 8,-2-2-3,1-2-1,-2 4 1,4-4 1,-7-2-1,2 2-1,-2-3 3,0 1-1,-1-1 0,0-1 6,-4 1-6,1 0 8,-2-3-2,1 2 3,-2 0 0,-1-3 4,2 2 1,-3-2-1,-2 1 2,2-1 1,-6 0 0,3 3 2,0-4-2,-1 2-6,-2-1 1,-3 1 1,-1 0 1,-1 4 0,0-2-1,-1 1 0,-2-2-3,0 4-3,-3-3-3,-1 3-2,-6 1 2,3 1-1,-3-1-1,-3 4-3,-1 0-4,-4 4 6,3-2-12,-2 2-11,3 2-17,-1 2-18,7-2-23,-4 0-25,5 7-35,2-2-18,1 0-33,1 0-20,2 1-226,-5-1-467,7 4 206</inkml:trace>
        </inkml:traceGroup>
      </inkml:traceGroup>
    </inkml:traceGroup>
  </inkml:traceGroup>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3:44.51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D4D4BA6-8D0C-4E58-92C3-C9332F9E29C2}" emma:medium="tactile" emma:mode="ink">
          <msink:context xmlns:msink="http://schemas.microsoft.com/ink/2010/main" type="inkDrawing" rotatedBoundingBox="13744,12891 16906,12777 16908,12844 13746,12959" semanticType="strikethrough" shapeName="Other"/>
        </emma:interpretation>
      </emma:emma>
    </inkml:annotationXML>
    <inkml:trace contextRef="#ctx0" brushRef="#br0">-13 170 106,'0'0'209,"-11"-4"-9,11 4-7,0 0-9,0 0-9,0 0-14,-12-3-8,12 3-11,0 0-13,0 0-11,0 0-8,0 0-7,0 0-6,0 0-4,30-5 3,-30 5-13,24 0-5,-9 0 0,3 0-2,6-2-4,1 1 0,13-1 2,-2-2-6,5 3 1,0-2 4,5-2 1,1 2-7,24-2-1,0-1 0,3 2-9,1-2-2,3 0-5,4 6 7,-3-4-10,3 2-2,3-2-5,5 1-4,-5 2 1,6-4-10,-4 2 3,1 3-2,34-4-3,-40 7-10,-2-2-2,6-2 6,-1 2-4,-2 2-1,-2-3-1,-1 0-1,-2-3 3,2 3-5,-7-1-2,-3-2 1,-20 3-1,1-2-3,1 0 4,-6 2-6,-2-4 6,-1 4-4,-5 0 3,2-3-2,-12 0-3,0-2 1,-3 1 0,-1 0-4,-2-2 3,-5 2-9,1-3 4,-2 4 10,-2-1-3,0 0-3,-1-2 3,-4 2-15,0 0-8,1 0-14,-10 4-22,12-6-27,-12 6-35,7-6-36,-7 6-44,0 0-39,7-2-290,-7 2-568,0 0 251</inkml:trace>
  </inkml:traceGroup>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4:06.62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03F327C8-992B-4E2D-AE29-0D3194E42805}" emma:medium="tactile" emma:mode="ink">
          <msink:context xmlns:msink="http://schemas.microsoft.com/ink/2010/main" type="inkDrawing" rotatedBoundingBox="12730,367 14883,-151 15158,989 13005,1508" hotPoints="15016,467 14046,1287 12822,949 13792,129" semanticType="enclosure" shapeName="Ellipse">
            <msink:sourceLink direction="with" ref="{15AF0B51-A701-4D09-8A55-DADCE5024D59}"/>
          </msink:context>
        </emma:interpretation>
      </emma:emma>
    </inkml:annotationXML>
    <inkml:trace contextRef="#ctx0" brushRef="#br0">1931 297 80,'0'0'186,"0"0"-8,5-12-7,-5 12-15,3-10-7,-3 10-10,5-10-6,-5 10-5,0-12-6,0 12-7,0-11-1,0 11-13,0 0-4,-2-19-12,-1 11-5,3 8-1,-4-15-3,0 7-5,4 8-6,-7-16-6,1 7-3,-1-2-5,0 5-2,0-2 0,-4-1-5,4 0-2,-4-2-5,-2 2-1,0 0-2,-1 2-2,-3-1-5,0 0-2,1 2 3,-7 0-3,-2-2-1,0 2-1,-1 0-4,-2 2 1,2-2 6,-4 0-2,-6 2-5,10-2 1,-3 4-4,-6 0 5,10-2-2,-3 3-4,-3-2 0,3 1-2,1 2 0,0 0 0,1 0-4,-2 5 4,0-5-2,-8 4-5,7-1 2,1-1 0,-1 2-3,0-1 2,1 2-1,-3 1 0,-4 1 2,8 2-5,-1-1 1,-8 1 0,-2 2 0,0 1 2,2-1 0,2-1-1,0 2-1,-1 2 0,-1-2 1,1 1-1,-1 0 0,10-5-1,-8 7 0,9-4-1,-2-3 1,3 1-1,2 3 2,-2 0-2,0-1 2,1-2-1,2 6 5,1-2-5,2 0 4,-4 0-6,3 1 5,-2 0 2,3 1-2,0 3-4,1-3 1,-1 1 3,2 0-3,0 1 6,3 1-6,-1 4 1,-1-4-1,3 4 2,3-1 1,-2-2-3,3 2 2,-2 1-1,4-2 3,2 3-7,1 2 5,1 0-1,-1 0 0,2 0 1,5-2 3,-4 1-5,2-3 3,5 4 0,3-6 3,-1 6-3,-3-4-1,8 0 4,-1 2-5,2-4 6,2 3 0,-2-3 4,3 1 4,2-2-3,2 0 2,3 0-2,1 2-1,0-3-3,4 1 3,-5-4-2,9 4 4,-1-2-6,3-2 1,0 0 2,0-3 2,2-4 0,-10-2-5,14 1 1,-4-4 0,3 2-2,2-4-3,-4 0 9,4-2-8,-4-2-1,8-2 1,-4 1-3,2-1 1,-1-2 0,4-3 0,0 4 0,-5 0-1,1-1 0,-4-1-1,3-1 0,-3 3-1,-1-2 0,-1-1 2,-2-2 0,0 4-4,-9 0 2,-1-1 3,13-3-6,-13 3 0,1-2 6,8-3-5,-8 4 0,7-2 0,-8 1 3,-1-1 0,0-1-4,0-2-1,-2-1 8,-1 0-6,2 2 1,-1-5-2,-3 1-2,2 1 3,-1-1 3,1-3 4,-5 2 0,4-1 3,-6-4-1,7-3 7,-8 8 6,0-4 2,1 1-9,-2 0 1,-2-1 0,-1 1 4,1 2-1,-6-2 6,4 0-9,-4-3 1,-1 3 6,3 1-1,-7-1 0,2 1 4,2 1-1,-7 2 2,6 1 8,-7 0-10,1 0 1,-5 1 0,-1-2 1,2 1-4,-5-1 2,1-1-3,0 1-4,-2 0-5,3 4 1,-5-4 0,7 5 1,-9-3-3,-3-2 14,2 4-12,0 2-3,-5-4-4,0 4-1,-10-3 1,0 1 1,-2 0-1,8 6-3,-11-2 1,-3 2 0,2 2-10,-4-2 10,1 3 10,-2 4-14,1 1-9,1 1 1,3 0-18,2-1-25,0 6-31,12-3-29,-1 2-37,2-1-37,2 4-49,1 2-40,9-2-52,-2-1-224,5 1-595,2-3 263</inkml:trace>
  </inkml:traceGroup>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4:04.65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5AF0B51-A701-4D09-8A55-DADCE5024D59}" emma:medium="tactile" emma:mode="ink">
          <msink:context xmlns:msink="http://schemas.microsoft.com/ink/2010/main" type="writingRegion" rotatedBoundingBox="14470,951 13170,1143 13072,477 14372,285">
            <msink:destinationLink direction="with" ref="{03F327C8-992B-4E2D-AE29-0D3194E42805}"/>
          </msink:context>
        </emma:interpretation>
      </emma:emma>
    </inkml:annotationXML>
    <inkml:traceGroup>
      <inkml:annotationXML>
        <emma:emma xmlns:emma="http://www.w3.org/2003/04/emma" version="1.0">
          <emma:interpretation id="{B98FA0FF-9797-4F84-83E3-007BF07A0301}" emma:medium="tactile" emma:mode="ink">
            <msink:context xmlns:msink="http://schemas.microsoft.com/ink/2010/main" type="paragraph" rotatedBoundingBox="14470,951 13170,1143 13072,477 14372,285" alignmentLevel="1"/>
          </emma:interpretation>
        </emma:emma>
      </inkml:annotationXML>
      <inkml:traceGroup>
        <inkml:annotationXML>
          <emma:emma xmlns:emma="http://www.w3.org/2003/04/emma" version="1.0">
            <emma:interpretation id="{00F30AAA-7337-4D08-8BA1-227EA5AC485B}" emma:medium="tactile" emma:mode="ink">
              <msink:context xmlns:msink="http://schemas.microsoft.com/ink/2010/main" type="line" rotatedBoundingBox="14470,951 13170,1143 13072,477 14372,285"/>
            </emma:interpretation>
          </emma:emma>
        </inkml:annotationXML>
        <inkml:traceGroup>
          <inkml:annotationXML>
            <emma:emma xmlns:emma="http://www.w3.org/2003/04/emma" version="1.0">
              <emma:interpretation id="{CBCCF2E1-9D3F-425E-9BD2-A520B81DC489}" emma:medium="tactile" emma:mode="ink">
                <msink:context xmlns:msink="http://schemas.microsoft.com/ink/2010/main" type="inkWord" rotatedBoundingBox="14470,951 13170,1143 13072,477 14372,285"/>
              </emma:interpretation>
              <emma:one-of disjunction-type="recognition" id="oneOf0">
                <emma:interpretation id="interp0" emma:lang="en-US" emma:confidence="0.5">
                  <emma:literal>I</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j</emma:literal>
                </emma:interpretation>
                <emma:interpretation id="interp4" emma:lang="en-US" emma:confidence="0">
                  <emma:literal>$</emma:literal>
                </emma:interpretation>
              </emma:one-of>
            </emma:emma>
          </inkml:annotationXML>
          <inkml:trace contextRef="#ctx0" brushRef="#br0">36 166 81,'0'0'104,"0"0"-8,-16-2-1,16 2-12,0 0 5,0 0-5,0 0-1,-13 0-6,13 0 4,0 0-4,0 0-8,0 0 1,0 0-6,-12 0-14,12 0 15,0 0-11,0 0 5,0 0-5,0 0 5,0 0-11,0 0 6,0 0-6,0 0 5,0 0-1,-7 5-2,7-5-1,0 0 1,0 0 1,0 0-6,0 0 4,0 0-2,0 0 3,0 0-5,0 0-1,0 0 2,0 0-3,0 0 3,0 0 2,0 0 1,37-5-1,-20 3-4,-2-2-2,13 4 1,-2-3-1,4-1-3,7 1 2,6-3-5,-1-3-1,-2 4-2,1-1-2,2 1-3,0 2-3,1-5 3,0 2-9,-4 2 1,3-2-2,4 0-5,-5 2 4,3-3-1,-5 3-2,3 0-1,-4-3-1,0 1-4,-2 1 3,1 1-4,-9 0 0,-1-1 1,0 0-1,-2 2-1,-2 0 0,1 2-1,-8-3-1,-1 3-2,2-1 5,-2 1 1,-2-4-5,0 7 0,-14-2-2,19 0 4,-19 0 0,15-2-3,-15 2 6,11-2-3,-11 2 4,0 0-1,13 0-3,-13 0 0,0 0 0,0 0-1,0 0 0,8-3-1,-8 3 1,0 0-5,0 0-1,0 0-11,0 0-11,0 0-12,0 0-18,0 0-22,0 0-29,0 0-25,0 0-39,0 0-34,0 0-192,-37 10-428,26-13 190</inkml:trace>
          <inkml:trace contextRef="#ctx0" brushRef="#br0" timeOffset="750.8347">774-162 118,'0'0'149,"-6"-6"-11,6 6 0,-7-7-6,7 7-2,-7-5-9,7 5-3,0 0-5,0 0-3,-1-10-9,1 10-1,0 0 1,0 0-6,0 0-3,-7-8-6,7 8-7,0 0-5,0 0-5,0 0-5,0 0-4,0 0-8,0 0-6,0 0-4,0 0-2,0 0-9,0 0-3,0 0-7,0 0 3,0 0-10,0 0 7,0 0 0,0 0 1,0 0-1,0 0 4,19 23-3,-12-19 3,0 2-4,3 1 3,0 0-4,2 0 2,1 1-3,2 0 2,0 1-1,7 2-2,-1-1-2,2 0 0,2-4-3,0 4-2,-2 0 2,2 0-4,-4-2 1,-4-3-3,5 4 2,-5-1-1,6 0-3,-9-3 1,3 1 2,-4-2-4,-1 2 1,-1-4-2,-1 0 0,0 2 2,-10-4-2,14 7 2,-9-4-3,-5-3 2,0 0 2,14 2 0,-14-2-1,0 0 0,10 2-1,-10-2 5,0 0 4,0 0 6,7 5 0,-7-5 5,0 0 2,0 0 1,0 0 0,0 0 0,0 0-1,0 0-2,0 0 1,0 0-1,0 0-2,0 0-2,0 0-5,0 0-2,0 0-2,0 0 3,0 0-1,0 0 0,0 0-2,0 0-3,0 0 0,0 0 1,0 0-1,0 0-2,0 0-2,0 0-5,0 0 2,0 0 1,0 0-2,0 0-4,0 0 2,0 0 2,-17 17 0,7-10-1,-2 5 2,-10 8-1,-8 0 0,4 6 0,-5-4 1,1 5 1,-4 4 1,0-2-1,-4 3-1,-1-5 5,3 0-5,1-2 6,3-3 4,9-4 6,2-3-3,1-1 4,2-1-3,1-3 3,5-2-2,5 0 1,-4 0 0,4-3 6,0-2-10,7-3 10,-8 6 6,8-6 0,-10 6-1,10-6-1,0 0-5,0 0 2,-9 3 0,9-3-4,0 0-9,0 0-17,0 0-24,0 0-29,0 0-34,0 0-39,0 0-32,0 0-40,20-26-29,-13 21-45,-7 5-172,8-7-488,-8 7 216</inkml:trace>
          <inkml:trace contextRef="#ctx0" brushRef="#br0" timeOffset="-750.7103">251 61 12,'0'0'121,"0"0"-11,0 0-3,0 0 1,0 0-9,0 0-6,0 0-14,0 0 5,0 0-2,0 0-8,0 0 4,0 0-9,0 0 0,0 0 0,0 0-8,0 0-4,0 0-4,-17-3-5,17 3-1,0 0-8,0 0 4,0 0-2,0 0-5,0 0 2,0 0-6,0 0 1,0 0-9,-13 2 2,13-2-6,0 0 0,0 0 0,0 0-9,0 0 6,0 0 2,0 0-3,0 0 3,0 0-6,0 0 5,-11 1 1,11-1 1,0 0-4,0 0 8,0 0-1,0 0 1,0 0-1,0 0 3,0 0-3,0 0 4,0 0-3,0 0 2,0 0-1,0 0 1,0 0-1,0 0 1,0 0-3,0 0 1,0 0 0,0 0 0,0 0-1,0 0-1,0 0-1,0 0 1,0 0-1,0 0 1,0 0-1,0 0-4,0 0 3,0 0 0,0 0-1,0 0 2,0 0-2,0 0-4,0 0 1,0 0 1,0 0-3,0 0 0,0 0-2,0 0 3,0 0-3,0 0 5,0 0-6,0 0 4,0 0-2,0 0 0,0 0-3,0 0 5,0 0-4,0 0 3,0 0-3,0 0 4,0 0-5,0 0 2,0 0-3,0 0 3,0 0-4,0 0 3,0 0-4,0 0 2,0 0-1,0 0 1,0 0-6,0 0 9,0 0-5,0 0 5,0 0-4,0 0 3,0 0-2,0 0 2,0 0-3,0 0 4,0 0-1,0 0 2,-12 4-3,12-4 0,0 0 3,0 0 0,0 0-4,0 0 6,0 0-4,0 0-4,0 0 1,0 0 1,0 0 1,0 0 0,0 0-2,0 0 1,0 0-1,0 0-2,0 0-2,0 0 0,0 0 2,0 0 0,0 0 2,0 0-1,0 0-2,0 0 0,0 0-5,0 0 0,0 0 0,0 0 3,0 0-3,0 0 0,0 0 1,0 0 2,0 0-2,0 0 5,0 0-6,0 0 3,0 0 1,0 0-3,0 0-1,0 0 3,0 0-1,0 0-1,0 0 1,0 0 1,0 0 3,0 0-3,0 0-3,0 0-1,0 0 2,0 0 1,0 0-1,-11 4 1,11-4-2,0 0 3,0 0-1,0 0 3,0 0-9,0 0 5,0 0 0,0 0-1,0 0-1,0 0 1,0 0-7,0 0-21,0 0-28,-13-8-40,13 8-48,0 0-63,0 0-282,-8-9-530,8 9 234</inkml:trace>
        </inkml:traceGroup>
      </inkml:traceGroup>
    </inkml:traceGroup>
  </inkml:traceGroup>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5:11.36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8B24960F-6202-41AF-862C-36B422F44AC0}" emma:medium="tactile" emma:mode="ink">
          <msink:context xmlns:msink="http://schemas.microsoft.com/ink/2010/main" type="writingRegion" rotatedBoundingBox="12744,16971 17565,16870 17590,18064 12769,18165">
            <msink:destinationLink direction="with" ref="{1A8EDCF1-963B-4E8A-B068-F0DC8DD8A2A1}"/>
            <msink:destinationLink direction="with" ref="{70FC93BA-087F-4B7C-9B5A-D8E4F621BBE6}"/>
            <msink:destinationLink direction="with" ref="{F2739EA1-B9DE-4F52-900E-7CA7EAF6083B}"/>
          </msink:context>
        </emma:interpretation>
      </emma:emma>
    </inkml:annotationXML>
    <inkml:traceGroup>
      <inkml:annotationXML>
        <emma:emma xmlns:emma="http://www.w3.org/2003/04/emma" version="1.0">
          <emma:interpretation id="{A62AC34B-4D8D-4826-837D-442123102703}" emma:medium="tactile" emma:mode="ink">
            <msink:context xmlns:msink="http://schemas.microsoft.com/ink/2010/main" type="paragraph" rotatedBoundingBox="12744,16971 17565,16870 17590,18064 12769,18165" alignmentLevel="1"/>
          </emma:interpretation>
        </emma:emma>
      </inkml:annotationXML>
      <inkml:traceGroup>
        <inkml:annotationXML>
          <emma:emma xmlns:emma="http://www.w3.org/2003/04/emma" version="1.0">
            <emma:interpretation id="{2D050713-4C40-4A17-9200-52600D30C670}" emma:medium="tactile" emma:mode="ink">
              <msink:context xmlns:msink="http://schemas.microsoft.com/ink/2010/main" type="line" rotatedBoundingBox="12744,16971 17565,16870 17590,18064 12769,18165"/>
            </emma:interpretation>
          </emma:emma>
        </inkml:annotationXML>
        <inkml:traceGroup>
          <inkml:annotationXML>
            <emma:emma xmlns:emma="http://www.w3.org/2003/04/emma" version="1.0">
              <emma:interpretation id="{609FA04D-3109-437B-9B08-8EAF7615712F}" emma:medium="tactile" emma:mode="ink">
                <msink:context xmlns:msink="http://schemas.microsoft.com/ink/2010/main" type="inkWord" rotatedBoundingBox="12749,17090 14627,17079 14633,18152 12756,18163"/>
              </emma:interpretation>
              <emma:one-of disjunction-type="recognition" id="oneOf0">
                <emma:interpretation id="interp0" emma:lang="en-US" emma:confidence="0.5">
                  <emma:literal>pow</emma:literal>
                </emma:interpretation>
                <emma:interpretation id="interp1" emma:lang="en-US" emma:confidence="0">
                  <emma:literal>paw</emma:literal>
                </emma:interpretation>
                <emma:interpretation id="interp2" emma:lang="en-US" emma:confidence="0">
                  <emma:literal>prow</emma:literal>
                </emma:interpretation>
                <emma:interpretation id="interp3" emma:lang="en-US" emma:confidence="0">
                  <emma:literal>pew</emma:literal>
                </emma:interpretation>
                <emma:interpretation id="interp4" emma:lang="en-US" emma:confidence="0">
                  <emma:literal>plow</emma:literal>
                </emma:interpretation>
              </emma:one-of>
            </emma:emma>
          </inkml:annotationXML>
          <inkml:trace contextRef="#ctx0" brushRef="#br0">0 182 176,'17'-29'173,"-3"7"-15,9-4-11,-3 8-14,1 0-8,7-3-7,4 2-2,-9 8-11,2 0-5,-7 8-13,2-2-3,-4 5-8,8 5-7,-3 3 1,-7 4-7,4 2 5,-3 4-7,1 13-4,-4 4-6,-4-4-3,-1 3-2,-7 2-2,0-3-5,-4 3-1,-3-4-7,-2 2 2,0-10-5,1 1-2,-5-1-3,1-2-1,-3 0-3,1-4-2,1 0-2,-1 0-1,0-5-2,2-2 0,2-3-24,3-1-14,1-2-22,6-5-25,-12 5-31,12-5-29,0 0-35,0 0-156,0 0-350,0 0 155</inkml:trace>
          <inkml:trace contextRef="#ctx0" brushRef="#br0" timeOffset="-290.8674">192 40 11,'-4'-6'196,"4"6"-6,-10-13-8,3 6-5,7 7-8,-7-11-11,3 5-8,4 6-13,-10-9-10,10 9-11,-8-8-6,8 8-8,-3-7-8,3 7-11,0 0-6,0 0-13,0 0-6,0 0-6,0 0 4,-16 22-1,13-8 5,0 12 2,0 7 2,0 4-1,3 9 5,0 0-6,5-1-4,-4 19-5,-1-3-1,7 4-8,-4-18-1,-3 0 1,0 13-4,1-13-4,3-4-3,-1 1-2,-2-3-2,-1 0-6,3-5-3,0-4 1,0-5-5,-3-1 0,0-3-19,0-1-23,1-4-22,-1-1-23,2-6-25,-2-2-19,0 1-17,0-10-10,2 13-19,-2-13-25,0 0-28,0 0-138,0 0-380,0 0 168</inkml:trace>
          <inkml:trace contextRef="#ctx0" brushRef="#br0" timeOffset="893.7552">696 195 86,'0'0'175,"8"-5"-12,-8 5-10,0 0-8,0 0-6,0 0-4,0 21-8,0-21-5,-7 23-2,1-9-7,4 4-5,-2 4-7,2 0-3,-1 0-6,3-1-4,0 2-8,0-2-8,6-1-6,-1 2-3,0-8-6,3 8-4,2-7-5,-2 0-1,5-2-8,-1-2 0,2-1-7,3 0-2,-1-2-2,5-2-3,-4-2-3,2-3 3,0-1-5,4-7-5,-1-1 1,1-2-2,-8 2 0,6-5 0,-6-4-2,0 2 0,1-4-4,-9 5 3,2-8-3,-3 5-1,-3-1-1,0 3-1,-3-3-1,0 4 2,-6-2-1,-4 3-4,-2-1 1,1 3-1,-6-4-1,-1 5 0,-4 0-3,1 0 3,-3 4 0,6 5 0,-6 0-4,1 1 1,7 0 4,-2 0-2,4 2-1,-1 0 2,3-2-1,12 0 2,-14 4-1,14-4-3,-6 5 3,6-5 4,0 0-4,0 0-1,24 8 6,-10-5-1,4-6-3,7-1 0,0-3 2,4 3 1,-1 2-3,7-7 11,2-2-12,-5-3 1,4 1 0,-11 5 0,0 2-1,-1-3-3,0 3 3,-10 1 4,-2 1-2,2 2 1,-4 0 1,-10 2-1,18-2-1,-18 2 0,12 4 1,-12-4 5,11 6 4,-6 2 2,0-1 5,1 7-1,4 1 2,-4 1 1,1 1 10,0 3-11,0 2 11,3 0-14,-3-1 0,4-1 2,-4 2-4,4-3 0,-2-6-2,3 8 0,1-6-4,-2 0 3,-3-5 3,3 2-4,-2-3 2,2-3 7,-2 1-1,1-7 6,1 4-7,-1-3-3,-10-1 1,20-5-1,-8 0 1,-2-3-2,0 0-3,1-5-3,-4 3 2,0-5 0,-2 2-2,1-1 0,-4-3-3,4-4-1,-2 4 6,-1-1-6,-3-2 4,3 5-5,-3-3 1,0 3-4,0 1 2,1 2 1,1 3-1,-2 9-1,2-14 0,-2 14-5,0 0 1,2-10 1,-2 10 2,0 0 0,0 0-3,0 0 1,0 0-2,21 18 1,-14-4 2,2-6 2,2 5 1,-1 1-1,0 3-1,5 0 0,0 3 1,-2-2 1,1 0-2,-2 2 3,1-1-6,-1-1 4,-2-5-4,-1 2 8,2-2-7,-3-2 1,-1-1 4,3 0-3,-3-3 1,-2 1 1,1-1-1,-6-7 4,5 5-2,-5-5 0,9 2 2,-9-2-1,0 0 0,0 0 4,12-13-2,-12 13 5,6-16-2,-5 5-4,2-3 4,-2-1-4,-1-4 0,2-5-4,-5 3 4,4-4-1,-1 1-4,0 1-4,0-3-12,2 2-18,-1 0-17,2 2-25,-3-3-26,3 2-31,1 2-24,-1 7-28,-1-3-31,1 4-226,0 2-477,3-2 211</inkml:trace>
        </inkml:traceGroup>
        <inkml:traceGroup>
          <inkml:annotationXML>
            <emma:emma xmlns:emma="http://www.w3.org/2003/04/emma" version="1.0">
              <emma:interpretation id="{1DED435D-13B0-4534-8C59-41CB66EC1DBD}" emma:medium="tactile" emma:mode="ink">
                <msink:context xmlns:msink="http://schemas.microsoft.com/ink/2010/main" type="inkWord" rotatedBoundingBox="14930,16990 16291,16972 16303,17835 14942,17853"/>
              </emma:interpretation>
              <emma:one-of disjunction-type="recognition" id="oneOf1">
                <emma:interpretation id="interp5" emma:lang="en-US" emma:confidence="0.5">
                  <emma:literal>(a,</emma:literal>
                </emma:interpretation>
                <emma:interpretation id="interp6" emma:lang="en-US" emma:confidence="0">
                  <emma:literal>(9,</emma:literal>
                </emma:interpretation>
                <emma:interpretation id="interp7" emma:lang="en-US" emma:confidence="0">
                  <emma:literal>ca,</emma:literal>
                </emma:interpretation>
                <emma:interpretation id="interp8" emma:lang="en-US" emma:confidence="0">
                  <emma:literal>la,</emma:literal>
                </emma:interpretation>
                <emma:interpretation id="interp9" emma:lang="en-US" emma:confidence="0">
                  <emma:literal>Ca,</emma:literal>
                </emma:interpretation>
              </emma:one-of>
            </emma:emma>
          </inkml:annotationXML>
          <inkml:trace contextRef="#ctx0" brushRef="#br0" timeOffset="1195.8745">2437-124 87,'0'0'256,"10"-6"-20,-10 6-23,0 0-17,0 0-8,0 0-11,0 0-7,-20 25-4,8-14-5,1 7-3,-7 3-6,0 7-6,-1 6-8,0-3-3,0 3-11,-4 6-5,4 3-8,-1-1-3,2-5-6,6 9-8,-1-7-10,3 0-11,4 2-4,4-5-6,2 3-6,2-4-9,3-1-5,1-8-1,5-1 1,-3-4-10,7 1-5,2-5-1,4 0 0,0-2-21,5-2-18,1-2-20,-1-3-23,-1-1-27,2-4-32,-2 2-42,0-5-35,0-4-34,3 2-38,-8-5-196,4-3-497,-2 2 221</inkml:trace>
          <inkml:trace contextRef="#ctx0" brushRef="#br0" timeOffset="1669.6567">3064 203 40,'2'-10'202,"-2"10"-14,3-22-13,-5 8-10,1 2-13,-1 2-10,-3 2-12,5 8-15,-10-15-8,3 8-6,-1-1-7,-7 5-5,2-2-3,-1 2-1,-3 0-5,-2 6-1,1-1-6,-6 4-5,3 0-3,2 3-2,-3 4-4,2 0-2,2 5 0,0 2-8,4 0-1,3 1-2,1 3-7,2-3-4,2 0 1,2-2-5,1-3-6,3 1-2,5 0-3,1-3 1,1-3-1,5 0-2,-4 0-4,3-5 0,2-1 2,3-4-1,0 1-6,-1-4 1,0-1 0,3-2-2,-2-3 0,-3 0 0,1-3-1,2 1 1,-4-6-3,1-6-1,-6 8 1,0-2-2,0 2 2,-2-3-2,-1 3 2,-2-2-1,-4 5 2,4 1 5,-2 10 8,-2-16 1,2 16 2,-3-14-4,3 14 1,0 0-6,-6-6 2,6 6 5,0 0-2,0 0 1,-9 23 3,9-10 0,-3-2-2,2 6-4,2 0 2,2 5-6,0 0 1,1-7-3,-2 8 0,2-4-8,-2-2-25,5-2-16,2 6-22,-5-5-22,4-3-22,-1 2-34,-1-3-27,1-1-32,4-3-51,-7 2-139,4-6-420,2 4 186</inkml:trace>
          <inkml:trace contextRef="#ctx0" brushRef="#br0" timeOffset="1901.9784">3535 353 19,'0'0'341,"7"-12"-14,-7 12-34,5-8-26,-5 8-31,0 0-20,0 0-23,0 0-14,0 0-9,0 0-9,-21 22-18,12-11-17,0 2-13,-1 0-12,1 5-13,0 3-4,0-8-8,-4 7-31,5-2-29,-5 5-33,2-1-30,0 0-40,-2-3-38,5-1-41,1 0-47,2-3-211,-1-2-458,2-3 203</inkml:trace>
        </inkml:traceGroup>
        <inkml:traceGroup>
          <inkml:annotationXML>
            <emma:emma xmlns:emma="http://www.w3.org/2003/04/emma" version="1.0">
              <emma:interpretation id="{4DD085B4-838F-4ABB-A8C8-E49E16A4B20A}" emma:medium="tactile" emma:mode="ink">
                <msink:context xmlns:msink="http://schemas.microsoft.com/ink/2010/main" type="inkWord" rotatedBoundingBox="16675,16813 17634,16919 17519,17956 16560,17851"/>
              </emma:interpretation>
              <emma:one-of disjunction-type="recognition" id="oneOf2">
                <emma:interpretation id="interp10" emma:lang="en-US" emma:confidence="0.5">
                  <emma:literal>b)</emma:literal>
                </emma:interpretation>
                <emma:interpretation id="interp11" emma:lang="en-US" emma:confidence="0">
                  <emma:literal>b</emma:literal>
                </emma:interpretation>
                <emma:interpretation id="interp12" emma:lang="en-US" emma:confidence="0">
                  <emma:literal>by</emma:literal>
                </emma:interpretation>
                <emma:interpretation id="interp13" emma:lang="en-US" emma:confidence="0">
                  <emma:literal>b))</emma:literal>
                </emma:interpretation>
                <emma:interpretation id="interp14" emma:lang="en-US" emma:confidence="0">
                  <emma:literal>be</emma:literal>
                </emma:interpretation>
              </emma:one-of>
            </emma:emma>
          </inkml:annotationXML>
          <inkml:trace contextRef="#ctx0" brushRef="#br0" timeOffset="2411.4492">3903-111 52,'4'-11'293,"-2"2"-25,2 0-24,-4 9-25,3-10-23,-3 10-19,0 0-20,5-9-15,-5 9-12,0 0-11,0 0-2,13 27-5,-12-15-1,3 11-4,1 2-4,-4 7-7,0 5-5,2-5-4,0 7-13,-2-2-5,3 5-7,-2-5-9,2-5-1,-1-2-6,1 1-6,0-6-2,0-3-7,0 0 2,1-7-6,-3 0-6,0-6 2,2 5-4,0-3 1,-2-3-4,2 0 1,-4-8 1,1 10-4,-1-10 1,3 7-3,-3-7 3,0 0-6,0 0-2,0 0 1,0 0 0,12-25-3,-7 17-2,-4-6 0,3-3 0,2 4 2,-3-2-2,2 3-1,1-2-2,1-1-1,-2 4 1,2 2-1,-1 0-1,5 0 5,-6 3-3,8-1-4,-3 0 1,1 5 5,1-1-1,4 4-1,-3 3 0,4-2-1,-3 6 3,0-3-2,0 4 0,7 3-3,-12-1 2,1 0-4,-1 3 7,-4-5-2,1 5 1,-5-2-1,-1-2 1,0 3 7,-1 1-6,-3-7 1,1 0 1,-3 1 2,-1 2-3,-4-3 3,-3-1-1,-1 3-2,1-2 2,-4-4-7,0-3-29,0 4-42,-7-2-50,0 0-61,7-4-54,-2 0-259,5-5-537,0 1 238</inkml:trace>
          <inkml:trace contextRef="#ctx0" brushRef="#br0" timeOffset="2723.7237">4478-219 163,'0'0'260,"5"-11"-12,-5 11-19,9-4-21,-9 4-16,9-6-14,-9 6-4,18 6-11,-4-2-4,0 5-12,8 7-7,-1-1-7,7 7-5,0 4-10,0 2-12,-3 4-6,-2 1-12,0 1-7,-4 3-5,-1 2-9,-2 1-10,-7 3-1,2 0-6,-6 2-4,-3-3-6,-2-5-1,-2 1-4,-3 0-6,-3 0 1,-4-5-9,-7-2-2,-3 6 3,0-11-1,-6 1-7,-4-2-19,-3 3-23,1-2-29,-7-4-36,2 1-51,-2-1-48,3-4-63,-4 1-223,8-4-516,-3 0 228</inkml:trace>
        </inkml:traceGroup>
      </inkml:traceGroup>
    </inkml:traceGroup>
  </inkml:traceGroup>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5:16.05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A8EDCF1-963B-4E8A-B068-F0DC8DD8A2A1}" emma:medium="tactile" emma:mode="ink">
          <msink:context xmlns:msink="http://schemas.microsoft.com/ink/2010/main" type="inkDrawing" rotatedBoundingBox="12271,17111 14922,16623 15172,17981 12521,18470" hotPoints="14803,17447 13630,18327 12259,17809 13432,16929" semanticType="enclosure" shapeName="Ellipse">
            <msink:sourceLink direction="with" ref="{8B24960F-6202-41AF-862C-36B422F44AC0}"/>
          </msink:context>
        </emma:interpretation>
      </emma:emma>
    </inkml:annotationXML>
    <inkml:trace contextRef="#ctx0" brushRef="#br0">2598 280 50,'0'0'113,"0"0"-2,0 0-25,0 0 16,0 0-1,0 0-5,0 0-1,0 0-6,0 0-5,0 0-4,-34-7 2,34 7-6,-13-2-10,13 2 6,-17-9-4,11 4-4,-3 0-5,-2-1-4,-1-1-8,-1 1 0,0-2-3,-3 0-3,1 1-6,-5-5 2,-4 1-2,1-4 1,-2 4-3,-2 1 3,-10-3 0,1 2-3,-6 0 0,0-4 0,3 2 0,-4 3 4,0 1-3,0-2-3,1 1-1,-4 2 0,3-1-2,-4 2-3,1 2-3,3-2 3,-5 3-7,3 1 2,3-1-1,-1 7-6,2-6 2,0 3-2,3 4-1,1-1-1,-1 1 0,9 2-3,0-2-1,-6 4 1,6-1-3,-8 5-4,0-2 5,1 2-1,-3 4 1,1-2-1,-2 1-2,-1 0 0,1 0 0,0 1-2,-1 0 1,-2-2-7,4 0 4,0 0 4,-2 3 0,3-3-1,2-1 0,0 0-1,0 1-1,2 2 1,2-2-1,3-3-1,4 2-2,0-2 5,0 4-4,1 2-5,1-1 10,-1-1-1,-2 6-2,5-4 5,0 2-4,6 5 2,-8 2-2,5-4 2,2 6 0,-1 1 3,4-5-9,-1-3 12,-2 10-1,2-10 1,1 10-1,1 3 2,1-1-2,1-8-3,2 1 3,2-2-5,0 3-3,-1-1 2,2 0 1,2-1 1,3 3 0,0-4 4,0 0-3,4 0 5,0-2-3,2 3 2,2-6 1,4-1 1,0 4 4,2-4 1,3 1 1,1-4 3,3 3 1,2-3 0,9 3-1,4-2-3,6 0 2,-4-3 6,-1 0-3,5-2-4,-4 1 0,5-6 2,-4 4-4,4-2-2,0 0-3,1-2 0,2 1 0,-3 2-3,2-5 1,6 0 1,-2-3-5,1-1 6,-1 3-4,1-3-1,3 1-2,-6-5 2,2-1-3,-2 3 1,-1-2-2,4-2 1,-3 2 2,3-6-3,3 2 1,-1 0 3,-2 0 1,-2 3-1,-2-5-6,3 1 2,-3-1 1,-6-1-1,2-1 1,0 2 1,-5 3-4,1-7 3,-5 3-1,-5 2-2,5-4-2,-8 4 2,0 0 3,3-2 0,-3 1-1,-2-2 6,-1 3-9,1-4 5,-2 1-1,-3-2-2,2 1 2,-1-1-1,-3 3-1,-4-3 0,1 3-2,1-3 2,4-4-1,-4 2 2,1-2-1,-3 0 1,2 2 6,-7 1-5,0-1-3,0 0 5,3-2-1,-3 1 3,3-1-2,-6 2 4,4-1-1,-5 1-2,2 0 2,0 1-2,-3-2 2,4-5 1,0 3-1,-6 3-1,2-1 0,4 0 10,-6 2-11,3-8 3,-3 8-1,-3 1-2,3 14 5,-1-36-1,1 23 0,-2-4-2,-1 0 4,3 1-7,0 2 4,-1 1-2,0 0-3,1 0 0,0 0 2,1 2-5,-1 11 7,-3-23 1,-1 10-3,0 4 3,1-5-4,-4 3 0,3 4 0,-3-5-1,-1 1-1,-6-2 4,4 3-6,-7-3 2,-1 0 3,0 0-3,-3 1 2,-1 0-2,0 0 0,-2-1-1,-1 3 0,1-4-4,1 2 4,-4-1-3,2 2-14,-11-4-27,10 7-37,-15-1-45,4 0-68,6 6-49,-8-2-235,0 4-514,3 2 227</inkml:trace>
  </inkml:traceGroup>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5:17.03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0FC93BA-087F-4B7C-9B5A-D8E4F621BBE6}" emma:medium="tactile" emma:mode="ink">
          <msink:context xmlns:msink="http://schemas.microsoft.com/ink/2010/main" type="inkDrawing" rotatedBoundingBox="12602,18722 15229,18242 15241,18304 12613,18783" semanticType="underline" shapeName="Other">
            <msink:sourceLink direction="with" ref="{8B24960F-6202-41AF-862C-36B422F44AC0}"/>
          </msink:context>
        </emma:interpretation>
      </emma:emma>
    </inkml:annotationXML>
    <inkml:trace contextRef="#ctx0" brushRef="#br0">-7 513 78,'0'0'121,"0"0"6,0 0-9,-12 3 1,12-3-3,0 0 6,0 0-11,0 0-2,0 0-4,0 0-1,0 0 0,45-15-7,-21 12-4,5-4-1,10-4 9,8-2-2,18-4-5,9 1-4,10-2-3,2 3 1,42-13-9,-7 2-6,-3 4 4,2 1-12,1-2-2,-36 8-7,41-5-8,-1 3-4,-38 5-4,36-9-4,0 3-2,-41 7-3,4-1-6,-1 1-2,-6-6 1,-4 10-3,0-6-4,-26 6 6,-3-1-9,0 0 0,-9 0-2,-9 3 1,0-3-4,-3 1 1,-1-1-5,-9 2 7,2 1-6,-3-2 0,-5 4 0,1-1-4,-2 0-8,-8 4-13,9-7-10,-9 7-16,5-5-21,-5 5-20,0 0-18,0 0-25,0 0-21,0 0-13,-26-13-24,11 13-160,-3 0-375,-7 0 166</inkml:trace>
  </inkml:traceGroup>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45:17.43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2739EA1-B9DE-4F52-900E-7CA7EAF6083B}" emma:medium="tactile" emma:mode="ink">
          <msink:context xmlns:msink="http://schemas.microsoft.com/ink/2010/main" type="inkDrawing" rotatedBoundingBox="12889,18872 15219,18379 15230,18432 12901,18925" semanticType="underline" shapeName="Other">
            <msink:sourceLink direction="with" ref="{8B24960F-6202-41AF-862C-36B422F44AC0}"/>
          </msink:context>
        </emma:interpretation>
      </emma:emma>
    </inkml:annotationXML>
    <inkml:trace contextRef="#ctx0" brushRef="#br0">79 445 22,'-19'7'131,"5"-4"-17,-1 4-15,2-2-1,5-2-6,8-3-6,-10 7 11,10-7 8,0 0-7,0 0 14,0 0 7,24 10-9,-1-10 0,7-1 0,11-4-6,12-1-7,21-9 19,7 3-7,1-10-6,39-8-5,-2 0-6,-34 11-5,40-17 0,-8 6-6,-31 7-10,40-9-4,-4 5-8,-36 9-7,34-8-3,-40 13 2,4-2-15,-6 1-1,-3 2-4,-3-1-1,-4-1-4,-19 3 0,0 0-5,-6 0 1,-4 4-3,0 0-1,-13 0-1,-9 2-4,7 0-2,-6 1 4,-4 2-8,-2-2 2,-12 4-2,15-4 1,-15 4 2,13-8-3,-13 8-4,0 0 3,0 0-6,0 0 1,0 0 1,0 0-15,0 0-14,0 0-28,0 0-24,0 0-34,0 0-25,0 0-34,-32 22-50,32-22-177,-13 12-430,13-12 190</inkml:trace>
  </inkml:traceGroup>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06:24.87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FE5B2C6-7C29-4E96-92F3-FA000F6C4880}" emma:medium="tactile" emma:mode="ink">
          <msink:context xmlns:msink="http://schemas.microsoft.com/ink/2010/main" type="writingRegion" rotatedBoundingBox="17133,11021 24078,10616 24204,12780 17259,13186"/>
        </emma:interpretation>
      </emma:emma>
    </inkml:annotationXML>
    <inkml:traceGroup>
      <inkml:annotationXML>
        <emma:emma xmlns:emma="http://www.w3.org/2003/04/emma" version="1.0">
          <emma:interpretation id="{F3D26717-E4E2-42E1-B307-0613271BCBEC}" emma:medium="tactile" emma:mode="ink">
            <msink:context xmlns:msink="http://schemas.microsoft.com/ink/2010/main" type="paragraph" rotatedBoundingBox="17434,11004 24078,10616 24128,11476 17485,11864" alignmentLevel="1"/>
          </emma:interpretation>
        </emma:emma>
      </inkml:annotationXML>
      <inkml:traceGroup>
        <inkml:annotationXML>
          <emma:emma xmlns:emma="http://www.w3.org/2003/04/emma" version="1.0">
            <emma:interpretation id="{435C223F-C777-4036-B14C-CABE91BF9F6C}" emma:medium="tactile" emma:mode="ink">
              <msink:context xmlns:msink="http://schemas.microsoft.com/ink/2010/main" type="line" rotatedBoundingBox="17434,11004 24078,10616 24128,11476 17485,11864"/>
            </emma:interpretation>
          </emma:emma>
        </inkml:annotationXML>
        <inkml:traceGroup>
          <inkml:annotationXML>
            <emma:emma xmlns:emma="http://www.w3.org/2003/04/emma" version="1.0">
              <emma:interpretation id="{0B012F25-DCE1-4E26-BFAD-3F6A6B49A624}" emma:medium="tactile" emma:mode="ink">
                <msink:context xmlns:msink="http://schemas.microsoft.com/ink/2010/main" type="inkWord" rotatedBoundingBox="17414,11177 18143,11079 18215,11614 17487,11712"/>
              </emma:interpretation>
              <emma:one-of disjunction-type="recognition" id="oneOf0">
                <emma:interpretation id="interp0" emma:lang="en-US" emma:confidence="0.5">
                  <emma:literal>a</emma:literal>
                </emma:interpretation>
                <emma:interpretation id="interp1" emma:lang="en-US" emma:confidence="0">
                  <emma:literal>A</emma:literal>
                </emma:interpretation>
                <emma:interpretation id="interp2" emma:lang="en-US" emma:confidence="0">
                  <emma:literal>at</emma:literal>
                </emma:interpretation>
                <emma:interpretation id="interp3" emma:lang="en-US" emma:confidence="0">
                  <emma:literal>am</emma:literal>
                </emma:interpretation>
                <emma:interpretation id="interp4" emma:lang="en-US" emma:confidence="0">
                  <emma:literal>as</emma:literal>
                </emma:interpretation>
              </emma:one-of>
            </emma:emma>
          </inkml:annotationXML>
          <inkml:trace contextRef="#ctx0" brushRef="#br0">330 267 161,'0'0'181,"0"0"-13,0 0-6,0 0-14,16-19-2,-13 13-7,-3 6-6,10-14-1,-9 5-9,3 1-8,-4 8-2,3-15-10,-1 7-12,-2 8-6,4-16-7,-3 3-8,-1 5-7,0-6-6,0 14-2,-3-20-2,1 11-5,-1-4 5,-3 2-8,1-1-3,-2 2-5,0 1-2,0-4-2,-3 3-5,2 0-7,1 6 1,-4-3-3,1 3 3,0 1-5,-2 2-1,12 1-1,-28 1-2,12 6-1,1 1 0,0-1 2,-7 7-1,4 1 1,-2 4 1,2 0 2,-2 9 8,2 4-3,3-2 3,0 0-4,6 3-4,-2 1 3,0-1-1,3 1 7,2 1-4,8-9-2,-5 2-3,6-5 0,2 1 0,1-8-8,-2 0 2,3 0-2,3-4 1,-1-2 2,4-2-3,-5-4 0,5-1 5,2-3-5,0-1 2,2-4-4,0 0 4,2-8-7,1 0 6,-2-3-2,0-3-1,0 1-3,-3-1 5,1-2-7,-3-2 0,0 2 0,-2 0 2,-1-2-3,1 2 3,0-1-4,-3 2 2,-3 6 0,0-4-1,1 3 0,-3 3 0,-1-2-1,0 2 3,-2 4 11,0 8 0,3-14-1,-3 14 0,2-11 1,-2 11-8,0 0 10,0 0-11,0 0 2,0 0 4,0 0 1,0 0 5,3 33 1,-4-19 2,2 2 4,3 0-3,2 8-2,-1-5 0,0 3-2,3-5-1,2 2-3,2 0 0,3-1 1,-1-2-2,4 0-3,2-3-5,-1-2-10,5-4-9,-6 1-17,0-1-19,0-4-23,-2-3-28,4 4-23,-4-4-28,2-1-24,0-2-27,1 0-32,-2-2-195,-3 0-466,3-3 207</inkml:trace>
        </inkml:traceGroup>
        <inkml:traceGroup>
          <inkml:annotationXML>
            <emma:emma xmlns:emma="http://www.w3.org/2003/04/emma" version="1.0">
              <emma:interpretation id="{0CC937C3-7F87-48AB-9128-B53DC62CF67D}" emma:medium="tactile" emma:mode="ink">
                <msink:context xmlns:msink="http://schemas.microsoft.com/ink/2010/main" type="inkWord" rotatedBoundingBox="18266,11335 18563,11026 18807,11261 18510,11570"/>
              </emma:interpretation>
              <emma:one-of disjunction-type="recognition" id="oneOf1">
                <emma:interpretation id="interp5" emma:lang="en-US" emma:confidence="0.5">
                  <emma:literal>=</emma:literal>
                </emma:interpretation>
                <emma:interpretation id="interp6" emma:lang="en-US" emma:confidence="0">
                  <emma:literal>_</emma:literal>
                </emma:interpretation>
                <emma:interpretation id="interp7" emma:lang="en-US" emma:confidence="0">
                  <emma:literal>I</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0" timeOffset="305.3905">917 98 126,'-14'2'230,"14"-2"-15,-11 2-7,11-2-13,0 0-12,0 0-13,0 0-16,0 0-8,0 0-11,0 0-3,0 0-5,0 0-7,0 0-9,0 0-10,23-17-5,-9 11-6,3-1-11,5-1-6,2-2-8,1-1-9,0-2-3,0 5-17,-2 0-15,-6 3-18,-2-3-17,2 5-20,-3-1-21,-3 2-10,-3 1-20,-8 1-11,16 0-20,-16 0-15,10 0-21,-10 0-16,9 7-168,-7 1-362,-2-8 161</inkml:trace>
          <inkml:trace contextRef="#ctx0" brushRef="#br0" timeOffset="524.9485">950 305 176,'-7'4'250,"7"-4"-7,-13 4-9,13-4-14,0 0-9,-8 5-14,8-5-15,0 0-14,0 0-8,0 0-15,0 0-5,0 0-14,0 0-11,33-15-10,-16 8-10,-3 3-14,10-6-7,2-1-20,2 3-20,-2-2-26,1-3-28,-2 3-38,-7 4-39,4 0-27,-6 0-34,6-2-21,-7 2-55,0 1-124,1 0-389,0 2 172</inkml:trace>
        </inkml:traceGroup>
        <inkml:traceGroup>
          <inkml:annotationXML>
            <emma:emma xmlns:emma="http://www.w3.org/2003/04/emma" version="1.0">
              <emma:interpretation id="{0B16837D-06F4-4B4F-B83E-FC1730F0B111}" emma:medium="tactile" emma:mode="ink">
                <msink:context xmlns:msink="http://schemas.microsoft.com/ink/2010/main" type="inkWord" rotatedBoundingBox="19537,10896 19735,11690 19227,11817 19029,11023"/>
              </emma:interpretation>
              <emma:one-of disjunction-type="recognition" id="oneOf2">
                <emma:interpretation id="interp10" emma:lang="en-US" emma:confidence="0.5">
                  <emma:literal>4</emma:literal>
                </emma:interpretation>
                <emma:interpretation id="interp11" emma:lang="en-US" emma:confidence="0">
                  <emma:literal>q</emma:literal>
                </emma:interpretation>
                <emma:interpretation id="interp12" emma:lang="en-US" emma:confidence="0">
                  <emma:literal>¢</emma:literal>
                </emma:interpretation>
                <emma:interpretation id="interp13" emma:lang="en-US" emma:confidence="0">
                  <emma:literal>"</emma:literal>
                </emma:interpretation>
                <emma:interpretation id="interp14" emma:lang="en-US" emma:confidence="0">
                  <emma:literal>a</emma:literal>
                </emma:interpretation>
              </emma:one-of>
            </emma:emma>
          </inkml:annotationXML>
          <inkml:trace contextRef="#ctx0" brushRef="#br0" timeOffset="969.0541">1940-193 180,'0'-14'240,"0"14"-17,0 0-14,0 0-20,0 0-14,0 0-13,0 0-14,0 0-9,0 0-2,0 0-8,0 0 1,0 0-4,-19 32-1,12-16-2,-1 3-9,-4 0 5,-2 2-19,-2 10-5,2-7-3,-4 4-12,-2-1-8,-2 1-3,7-7-7,-2 1-6,-1-3-4,1 0 2,3 0-9,6-5-8,-4-2-7,2 2-3,1-4 1,2-4 0,-1 3-5,3-6-1,5-3-1,-7 8-5,7-8 0,0 0-7,0 0 5,0 0-2,0 0-1,23 0 0,-23 0-5,31-11-3,-13 6-5,6 0-2,-2-2 0,4 3-3,-1-1-1,2 0 3,3 3 1,7-1-8,-10-1-5,9 1-16,-9 3-11,2 0-17,-4 0-14,-8 4-16,1-4-18,0 3-18,-1-3-16,-3 5-15,-6 0-8,0-4-13,3 2-17,-11-3-21,14 1-133,-14-1-379,0 0 168</inkml:trace>
          <inkml:trace contextRef="#ctx0" brushRef="#br0" timeOffset="1228.3529">1979-83 41,'0'0'282,"-8"-9"-16,8 9-14,-7-10-21,7 10-18,0 0-20,-7-5-10,7 5-8,0 0-14,0 0-11,-6 21-5,9-8-8,-3 3-10,2 6 0,-1 0-11,0 1-13,4 2-7,-1 1-7,0 0-17,0 7 1,0 2-6,-1-2-10,1 3-6,-1-2-6,1-3-3,-2 7-8,2-11-20,-2-2-22,1 8-30,-6 1-31,6 0-35,-1-11-30,2-1-30,0 0-41,6-3-62,-5-3-159,4-2-461,0 0 205</inkml:trace>
        </inkml:traceGroup>
        <inkml:traceGroup>
          <inkml:annotationXML>
            <emma:emma xmlns:emma="http://www.w3.org/2003/04/emma" version="1.0">
              <emma:interpretation id="{2705A212-6683-427B-A5EC-5BED5F70E3B6}" emma:medium="tactile" emma:mode="ink">
                <msink:context xmlns:msink="http://schemas.microsoft.com/ink/2010/main" type="inkWord" rotatedBoundingBox="20367,10832 21529,10764 21573,11513 20411,11581"/>
              </emma:interpretation>
              <emma:one-of disjunction-type="recognition" id="oneOf3">
                <emma:interpretation id="interp15" emma:lang="en-US" emma:confidence="0.5">
                  <emma:literal>bit</emma:literal>
                </emma:interpretation>
                <emma:interpretation id="interp16" emma:lang="en-US" emma:confidence="0.5">
                  <emma:literal>b €6</emma:literal>
                </emma:interpretation>
                <emma:interpretation id="interp17" emma:lang="en-US" emma:confidence="0">
                  <emma:literal>but</emma:literal>
                </emma:interpretation>
                <emma:interpretation id="interp18" emma:lang="en-US" emma:confidence="0">
                  <emma:literal>b ¥66</emma:literal>
                </emma:interpretation>
                <emma:interpretation id="interp19" emma:lang="en-US" emma:confidence="0">
                  <emma:literal>bet</emma:literal>
                </emma:interpretation>
              </emma:one-of>
            </emma:emma>
          </inkml:annotationXML>
          <inkml:trace contextRef="#ctx0" brushRef="#br0" timeOffset="2071.1504">3470 88 64,'0'0'330,"0"0"-15,0 0-15,0 0-21,0 0-16,0 0-14,0 0-19,9-7-21,-9 7-18,8-5-25,2 1-11,-10 4-14,23-8-17,-9 2-8,3 1-15,1-2-17,-3 4-19,2-2-23,-2-1-27,1 1-23,-2 5-27,-3-1-27,-3-3-30,-8 4-32,18-2-27,-18 2-27,13 2-23,-13-2-39,11 2-152,-11-2-423,0 0 187</inkml:trace>
          <inkml:trace contextRef="#ctx0" brushRef="#br0" timeOffset="2285.1676">3547 218 44,'0'0'302,"-8"4"-10,8-4-19,0 0-8,-12 6-14,12-6-9,0 0-9,0 0-21,0 0-23,0 0-15,0 0-15,0 0-16,0 0-11,0 0-15,0 0-10,0 0-10,39 0-13,-26-2-33,-2-4-23,6 2-22,-3 0-37,-1 2-30,0-2-38,4 1-48,-5-6-39,2 7-46,1 0-210,-2-3-477,-3 5 212</inkml:trace>
          <inkml:trace contextRef="#ctx0" brushRef="#br0" timeOffset="4292.6124">3725-104 12,'0'0'94,"0"0"-6,0 0-12,0 0 2,0 0-21,0 0 11,0 0-7,0 0-1,0 0-13,0 0 9,0 0-12,0 0 5,0 0-20,0 0 14,0 0-3,0 0 2,0 0-9,0 0-2,0 0-2,0 0 5,0 0-4,0 0 3,0 0-6,0 0 2,0 0-3,0 0 1,0 0-10,0 0 6,0 0-6,0 0 3,0 0 3,0 0-3,0 0 1,0 0-8,0 0-14,0 0 18,0 0-2,0 0 3,0 0-8,0 0 1,0 0 4,0 0-1,0 0-2,0 0 0,-7 5-1,7-5-3,0 0-3,0 0-4,0 0 2,0 0 10,0 0-5,0 0 1,0 0-4,0 0 2,0 0 2,0 0-1,0 0-5,0 0 3,0 0 8,0 0-1,0 0-6,0 0 0,0 0-3,0 0 5,0 0-4,0 0 1,0 0-1,0 0 3,0 0-8,0 0 10,0 0-3,0 0-1,0 0 1,0 0-3,0 0-6,0 0 1,0 0-4,0 0 12,0 0-7,0 0 1,0 0-1,0 0-8,0 0-6,0 0-10,0 0-2,0 0-22,0 0-3,0 0-17,0 0-26,0 0-43,0 0-73,0 0-227,0 0 100</inkml:trace>
          <inkml:trace contextRef="#ctx0" brushRef="#br0" timeOffset="5007.4726">3736-255 63,'1'-12'186,"-1"12"-12,3-16-10,0 11-4,-3 5-9,1-11-9,-1 11-24,6-10-4,-6 10-1,1-10-7,-1 10-4,6-9-4,-6 9-1,4-9 0,-4 9-4,0 0-4,4-9-5,-4 9 1,0 0-7,0 0-1,4-8-5,-4 8-4,0 0-7,0 0-7,0 0-2,0 0-4,0 0-4,0 0 0,0 0 3,0 0 5,0 0-1,-1 29 6,1-29-1,-4 28 0,4-14-3,1 8 2,-1 2 0,3-1-5,-2 2-1,-1-3-8,5 1 1,-8 3-4,7 0-1,2 7-7,-1 1-2,-2-13-2,1 3-3,2-2 2,1 0-3,0-5-9,1 2 0,0-6 7,1 3-9,0-2 2,1-1-2,0-2 3,0 0-7,2-4-3,1 1 0,-4-5 13,4 1-15,1-1-4,1-2 3,-5-1-7,2 0-1,4-1-1,-4-4-4,1-1 0,-1 0 2,-4 2-1,4-4 2,-5 1 0,0 0-1,-1-1 2,0-1 2,2-1-2,-5 2 2,1-1 0,-4 9 2,0-21 1,0 21-4,-5-16 1,-2 7 4,1 1-3,-5-1 0,3 0-1,-8 1 2,4 4 4,-3-2-3,-1 2 3,-2 0 0,4 3 1,-2 0-5,0 1 1,0 1-1,5-1 0,-2 1-4,5 3-17,8-4-18,-18 5-21,11-2-25,0 1-27,7-4-25,-11 4-20,11-4-22,-6 6-22,6-6-48,0 0-144,0 0-430,1 14 191</inkml:trace>
          <inkml:trace contextRef="#ctx0" brushRef="#br0" timeOffset="1783.191">3000-249 42,'0'0'315,"-3"-19"-13,2 12-17,1 7-16,0-13-21,0 13-21,0 0-26,-4-13-16,4 13-18,0 0-19,0 0-6,0 0-9,0 0-7,0 0-5,-7 42-7,7-20-6,-1 1-6,1 2-9,-6 12-6,6-3-8,0 7-3,-3-6-6,3 5-4,-3 0-8,-2-1-6,3 0-2,1-3-10,0-2 1,-2-1 1,3-8-11,0 1 2,0-3-9,-2-1 5,1 2 1,-2-5-10,3-3-6,-1-3 5,1 0-4,-1-5-2,1-8 1,0 16-3,0-16 10,-3 10-9,3-10-5,0 0 4,0 0-2,0 0-14,0 0-1,0 0-5,0 0-3,-7-32 2,5 17 4,2 0-5,2 1-3,1-1 11,-2 1-9,2-1 7,2 1-8,1-1 3,1 1 1,3 1-2,-2 0 1,3 0 3,2 1 0,-2 2-4,3 3 3,-2-2 2,2 5-1,-1 0 3,2 3 3,-1 1-3,0 0 1,1 1 0,-3 5 1,0 0 2,-4 0-5,0 2 7,1 6-2,-5-2 3,1 2-5,-5 0 7,3 2-5,-6-2 1,1 1 8,-4 1-7,0 0 1,0-1 4,-4-2-5,0 0 15,-1-1-13,0-2 3,0-2 0,-2 0 0,3-1-4,-2 0 4,2-5-7,10-2-14,-18 1-27,18-1-30,-14-1-31,14 1-36,-11-9-44,5 1-40,6-5-60,0 13-218,-1-21-543,7 8 241</inkml:trace>
        </inkml:traceGroup>
        <inkml:traceGroup>
          <inkml:annotationXML>
            <emma:emma xmlns:emma="http://www.w3.org/2003/04/emma" version="1.0">
              <emma:interpretation id="{D87F996F-2E3B-4DCF-B38B-4F25658FD60C}" emma:medium="tactile" emma:mode="ink">
                <msink:context xmlns:msink="http://schemas.microsoft.com/ink/2010/main" type="inkWord" rotatedBoundingBox="22475,10859 24087,10765 24123,11388 22511,11482"/>
              </emma:interpretation>
              <emma:one-of disjunction-type="recognition" id="oneOf4">
                <emma:interpretation id="interp20" emma:lang="en-US" emma:confidence="0.5">
                  <emma:literal>4=3</emma:literal>
                </emma:interpretation>
                <emma:interpretation id="interp21" emma:lang="en-US" emma:confidence="0.5">
                  <emma:literal>C = 3</emma:literal>
                </emma:interpretation>
                <emma:interpretation id="interp22" emma:lang="en-US" emma:confidence="0.5">
                  <emma:literal>C - -3</emma:literal>
                </emma:interpretation>
                <emma:interpretation id="interp23" emma:lang="en-US" emma:confidence="0">
                  <emma:literal>C . -3</emma:literal>
                </emma:interpretation>
                <emma:interpretation id="interp24" emma:lang="en-US" emma:confidence="0">
                  <emma:literal>C _ -3</emma:literal>
                </emma:interpretation>
              </emma:one-of>
            </emma:emma>
          </inkml:annotationXML>
          <inkml:trace contextRef="#ctx0" brushRef="#br0" timeOffset="6225.4406">5361-247 22,'0'0'176,"0"0"-8,4 6-13,-4-6-5,0 0-5,0 0-12,0 0-4,0 0-8,0 0-8,0 0-6,0 0 0,11-8-8,-11 8 1,0 0-5,0 0-4,0 0-1,0 0-4,7-12 0,-7 12-6,0 0-6,0 0-2,0 0-2,0-10-6,0 10-24,0 0 0,0 0-7,0 0-1,0 0-2,0 0-5,-11-14-1,11 14-5,-9-4 1,9 4-3,-16-2-1,16 2-4,-20-2-2,5 2 0,1 0 2,0 2-3,-3 0-3,4 1 3,-6 0 2,3 2 0,-6 2 4,6-3 4,-5 8-2,6-4 0,1 3 8,-5 3 4,1 2-2,5-3 3,-1 4 3,-3 1-2,6 0 0,4 5 2,0 3 1,3-3-6,4 0-1,3-2-3,0 4 1,5-8-3,1 3-1,2 0 0,1-2-3,3-1-4,4-3-1,-1-1 0,4 0-1,-1-4-4,2 1-3,-2-3-14,-3-3-15,6 0-22,1-4-20,-1 2-25,-5-1-34,-1-2-32,6-1-38,-2-2-51,-5 1-180,-5-5-461,5 2 204</inkml:trace>
          <inkml:trace contextRef="#ctx0" brushRef="#br0" timeOffset="6737.3209">5565-20 62,'0'0'258,"0"0"-16,0 0-12,0 0-12,0 0-11,0 0-12,0 0-14,0 0-18,0 0-15,43-1-18,-25-2-12,-1 2-8,-2-4-13,3 2-9,0-2-7,1 4-12,3-3-8,-4 2-15,1-2-25,-3 2-22,7-4-36,-6 2-28,-2 0-37,3 0-34,-1-2-35,-2 0-48,-2 2-114,2 0-360,-4 2 160</inkml:trace>
          <inkml:trace contextRef="#ctx0" brushRef="#br0" timeOffset="6490.1916">5643-130 263,'0'0'286,"-7"-8"-13,7 8-17,0 0-14,0 0-14,0 0-17,0-11-18,0 11-20,0 0-18,18-9-16,-11 7-13,3-2-14,4 0-12,0-2-8,-2 2-10,3 0-5,4 1-11,-4 0-11,-1-2-14,2 1-13,3 0-22,-6-1-20,0 4-17,-5-3-23,-8 4-25,18 0-23,-11-3-35,-7 3-26,16-4-34,-9 3-208,-7 1-438,0 0 193</inkml:trace>
          <inkml:trace contextRef="#ctx0" brushRef="#br0" timeOffset="9245.7029">6409-267 45,'0'0'52,"0"0"3,0 0-10,0 0 6,0 0-2,0 0-11,0 0-6,0 0-1,0 0-2,0 0 2,0 0-5,0 0 0,0 0 1,0 0-1,0 0-5,0 0 1,0 0-2,0 0 0,0 0 1,0 0-4,0 0 2,0 0-5,0 0 6,0 0-2,0 0 10,0 0-12,0 0 9,0 0-10,0 0 9,0 0-12,0 0 12,0 0-3,0 0 2,0 0-4,0 0 7,0 0-9,0 0 13,0 0-9,0 0 9,0 0-8,0 0 1,0 0 0,0 0-6,0 0 5,0 0 4,0 0-7,0 0 3,0 0-10,0 0 2,0 0 1,0 0 3,0 0-2,0 0 1,0 0 0,0 0 2,0 0-5,0 0 4,0 0-5,0 0 4,0 0-2,0 0-1,0 0 4,0 0 3,0 0 1,0 0-6,0 0-4,0 0-2,0 0 0,0 0 8,0 0-10,0 0 7,0 0-2,0 0 0,0 0-2,0 0 6,0 0-11,0 0 5,0 0-2,0 0 4,0 0-5,0 0 4,0 0-3,0 0 8,0 0-8,0 0-1,0 0-1,0 0 2,0 0 3,0 0-2,0 0-8,0 0 6,0 0 0,0 0-2,0 0 0,0 0 5,0 0-2,0 0 0,0 0 1,0 0-5,0 0 3,0 0 2,0 0 0,0 0 2,0 0-4,0 0 0,0 0-3,0 0 6,0 0-6,0 0-1,0 0-1,0 0 3,0 0-2,0 0 1,0 0-1,0 0 1,0 0 0,0 0-2,0 0-1,0 0-7,0 0 8,0 0 2,0 0-2,0 0 1,0 0-3,0 0 3,0 0 4,0 0-2,0 0 2,0 0 0,2 9-2,-2-9 0,0 0-3,0 0 6,0 0-5,0 0 0,0 0-1,0 0 1,0 0 1,0 0-1,0 0 2,0 0-1,0 0-3,0 0 4,0 0-5,0 0-2,0 0 0,0 0 1,0 0 5,0 0-1,0 0-2,0 0 1,0 0-2,0 0-2,0 0 0,0 0 1,0 0 2,0 0 0,0 0-1,0 0 1,0 0 2,0 0-2,0 0 3,0 0-5,0 0 4,0 0-4,0 0-2,0 0 2,0 0 3,0 0-4,0 0 0,0 0 3,0 0-3,0 0 2,0 0-1,0 0 0,0 0-3,0 0 1,0 0 0,0 0 6,0 0-5,0 0-1,0 0 3,0 0-2,0 0 2,0 0 0,0 0-2,0 0 1,0 0 2,0 0-2,0 0 0,0 0 0,0 0 1,0 0-4,0 0 1,0 0 1,0 0-2,0 0 1,0 0 2,0 0-1,0 0 2,0 0 0,0 0 0,0 0 1,0 0-3,0 0 4,-32-1 1,32 1 2,0 0-3,-11 0 5,11 0 3,0 0 2,0 0 0,-13 1 2,13-1 3,0 0 1,0 0 4,0 0 3,-15-1-1,15 1 6,0 0 5,0 0 2,0 0 3,0 0 4,0 0 1,0 0 4,0 0-2,-14-2 1,14 2-1,0 0-1,0 0-1,0 0-1,0 0-1,0 0-7,0 0 3,0 0-4,17-22-5,-17 22-3,12-8 3,-6 5-3,1-2-3,-7 5-2,21-7-4,-12 4-2,8 0-2,-3 1-3,0-1-2,4 0 3,0 3 2,-3-2 0,1 2 0,2 2 0,-6-2-3,2 1 3,0 2-4,-3 1-1,2 0-3,-2 2 0,-6 0 7,2 1-5,-1 3 4,-3 1-4,-1 2 2,-2 1-4,-4 2 3,3-1-1,-5 2-4,-5-2 6,1 3-7,-2 0 4,1-4-4,-6 2 3,2 2-1,-2-5 1,5-1-3,-4-4 2,1 2 2,2-2-2,1 0 0,-2 0-3,2-1 1,2-3 0,3 3-1,0-2-2,7-5 2,-13 5 0,13-5-2,-7 8 4,7-8-1,0 0-1,0 0-3,0 0 0,0 0-1,0 0-1,20 8 4,-20-8-1,21 0 2,-3 3-3,-7-3 2,6 0 1,-3 4-6,-2-2 3,3 0-3,1 4 1,-4-2 4,1 1-2,1 4 4,-7-2-3,4 3 0,-4 3-1,-2-4 2,1 2 2,-5 0 3,2 2 0,-3-4 3,-4 3 2,1 0-3,-3-2 5,-2 2-4,-4-1 1,-1 0 7,1-2 7,-4-2 1,0 2 6,-1-3-3,0 2-5,-1-2-5,0-1 3,0-2-3,-4 4-7,-1-4-6,5-2-15,2 2-23,-1-2-33,0-1-40,-1 0-60,3 0-58,0-1-71,-1 1-219,1-4-554,5 2 246</inkml:trace>
        </inkml:traceGroup>
      </inkml:traceGroup>
    </inkml:traceGroup>
    <inkml:traceGroup>
      <inkml:annotationXML>
        <emma:emma xmlns:emma="http://www.w3.org/2003/04/emma" version="1.0">
          <emma:interpretation id="{CE496095-5170-4675-BAB9-4F3F13400A37}" emma:medium="tactile" emma:mode="ink">
            <msink:context xmlns:msink="http://schemas.microsoft.com/ink/2010/main" type="paragraph" rotatedBoundingBox="17193,12280 21565,11906 21646,12852 17274,13226" alignmentLevel="1"/>
          </emma:interpretation>
        </emma:emma>
      </inkml:annotationXML>
      <inkml:traceGroup>
        <inkml:annotationXML>
          <emma:emma xmlns:emma="http://www.w3.org/2003/04/emma" version="1.0">
            <emma:interpretation id="{3CB5F23F-D2B1-4D66-9F72-D3183AC9C391}" emma:medium="tactile" emma:mode="ink">
              <msink:context xmlns:msink="http://schemas.microsoft.com/ink/2010/main" type="line" rotatedBoundingBox="17193,12280 21565,11906 21646,12852 17274,13226"/>
            </emma:interpretation>
          </emma:emma>
        </inkml:annotationXML>
        <inkml:traceGroup>
          <inkml:annotationXML>
            <emma:emma xmlns:emma="http://www.w3.org/2003/04/emma" version="1.0">
              <emma:interpretation id="{F7830601-A10E-44E5-A6B9-64FECBEB37F5}" emma:medium="tactile" emma:mode="ink">
                <msink:context xmlns:msink="http://schemas.microsoft.com/ink/2010/main" type="inkWord" rotatedBoundingBox="17204,12552 19040,12295 19145,13046 17309,13303"/>
              </emma:interpretation>
              <emma:one-of disjunction-type="recognition" id="oneOf5">
                <emma:interpretation id="interp25" emma:lang="en-US" emma:confidence="0.5">
                  <emma:literal>-eg</emma:literal>
                </emma:interpretation>
                <emma:interpretation id="interp26" emma:lang="en-US" emma:confidence="0">
                  <emma:literal>-g</emma:literal>
                </emma:interpretation>
                <emma:interpretation id="interp27" emma:lang="en-US" emma:confidence="0">
                  <emma:literal>-age</emma:literal>
                </emma:interpretation>
                <emma:interpretation id="interp28" emma:lang="en-US" emma:confidence="0">
                  <emma:literal>-Eg</emma:literal>
                </emma:interpretation>
                <emma:interpretation id="interp29" emma:lang="en-US" emma:confidence="0">
                  <emma:literal>-Egg</emma:literal>
                </emma:interpretation>
              </emma:one-of>
            </emma:emma>
          </inkml:annotationXML>
          <inkml:trace contextRef="#ctx0" brushRef="#br0" timeOffset="13552.9103">1271 1380 6,'0'0'230,"11"-9"-10,-6 2-7,-5 7-6,8-10-14,-3 4-12,-5 6-11,5-9-4,-3 0-15,-2 9-13,5-16-12,-5 16-7,0-16-10,-3 7-12,3 9-8,-4-17-4,-1 9-9,0-1-5,5 9-7,-11-13-3,2 6-9,-5 0-1,3 3-1,-4 1-5,1 2-5,2-3-1,-6 5-4,2 2-6,-5-3 0,5 1-2,-7 6-1,3 0 3,-5 4 4,8-6 4,-1 1-6,0 8 4,-2-4-8,2 5 3,1 0-6,8-1-2,-1 6 0,-1 1-6,4 1 0,0 0 1,4 0-5,-1-1 3,4 1-7,-1-5 1,2-1 3,3 2-9,0-5 5,5 0-8,-2 1 0,4-4 2,-3-4-7,5 2 10,1-7-2,4 3-2,0-1-1,0-3-6,0-4-3,6 0-1,1-6-5,-5 2-2,4-6 0,-4 3 0,-1 0 1,-1-3 4,0 0-1,-1-2 1,-9 3 3,5-1 5,-1-3-6,-2 2-1,-2 1 3,-2-1 5,-1 0-1,0 1-1,-1 2 1,1-1 8,-2 0 2,-1 3 4,-1 0 3,-1 10 2,0-18 0,0 9 0,0 9 6,1-15 3,-1 15 1,0-10-3,0 10 0,0 0-3,0 0-3,-1-12-2,1 12-2,0 0-2,0 0-1,0 0 1,0 0-1,0 0 3,-3 37-1,5-24 0,-2 0 3,1 1-2,0 1-6,-1 0 4,4 0-5,1 2-4,-3-2 5,3 0-1,-3 3-7,5-5 12,-1 1-10,2 0 9,1-5-3,-2 2-5,4-4-5,0 3-11,1-6-12,-3 0-25,2 0-14,1-1-27,2 0-31,0-1-34,3-4-22,0 2-26,5-3 1,4 0-26,-4 2-178,2-4-443,1 2 196</inkml:trace>
          <inkml:trace contextRef="#ctx0" brushRef="#br0" timeOffset="12915.9142">-188 1653 13,'0'0'129,"0"0"-10,0 0-3,-14-2-6,14 2-10,0 0 0,0 0 3,0 0-2,-12-2 3,12 2-9,0 0 3,0 0 0,0 0-3,0 0 1,-9-6-2,9 6-1,0 0-1,0 0-1,0 0-1,0 0-7,-9-2-2,9 2-6,0 0-7,0 0-7,0 0-3,0 0-5,0 0 1,0 0 2,0 0-3,34 0 2,-18 0-3,7-3 1,1 0-6,2 0 0,4 2-3,-1-3 1,15 1-3,-1-1 2,-2 0 7,2 0-1,-1-2-9,-5 2-1,1 0-1,-9 4-8,-3 0-3,-1 0 0,-6-3-5,0 3 2,-2 0-9,-3-1 1,-2 1-5,-1 0 0,-11 0-4,17 1-3,-10 2-10,-7-3-6,12 0-10,-12 0-15,0 0-17,13 2-20,-13-2-17,0 0-19,14 2-14,-14-2-22,12 0-22,-2-4-34,-10 4-199,18-7-434,-4 0 192</inkml:trace>
          <inkml:trace contextRef="#ctx0" brushRef="#br0" timeOffset="19362.4845">834 1299 23,'0'0'72,"0"0"-4,0 0-10,0 0 1,0 0-13,0 0 4,0 0-4,0 0-12,0 0 2,0 0-8,0 0-11,0 0-7,0 0-32,0 0-66,0 0-95,0 0 42</inkml:trace>
          <inkml:trace contextRef="#ctx0" brushRef="#br0" timeOffset="20304.1126">1070 1325 14,'4'-8'107,"-4"8"-8,0 0-4,0 0-8,0 0-8,8-6-3,-8 6 7,0 0-8,0 0-13,7-6 0,-7 6-2,0 0 0,3-10-9,-3 10 6,0 0-7,0 0 1,5-6-6,-5 6 3,0 0-5,0 0 1,7-12-6,-7 12 5,0 0-5,6-8-5,-6 8 4,0 0-1,7-6-6,-7 6-2,0 0 1,10-8-4,-10 8-8,5-4 9,-5 4-1,0 0 3,8-5-1,-8 5 1,0 0 1,5-8-3,-5 8 0,0 0 2,0 0 0,8-10-1,-8 10 0,0 0 1,0 0-3,4-7 1,-4 7 2,0 0-3,0 0 1,0 0 5,0 0-1,7-4-2,-7 4 0,0 0-2,0 0 1,0 0-3,0 0 2,0 0-2,0 0 0,0 0-2,0 0-3,0 0 5,0 0 0,0 0 2,0 0 4,0 0-4,0 0 5,0 0 2,-22 26 2,15-20-4,1 2 3,-2 4-2,-2-1 2,1 0-1,-1 3-20,1 0 1,-3-1 3,-3 3 0,1 0-4,1-1 2,1 3-1,1-5-3,-5 0 5,4 5-2,5-3-4,-2 0 1,-4 3 0,4-7 0,1 2-4,4-5-1,-7 4 2,6-3-2,0 1 1,1-3 1,-2 2-2,2-1-1,4-8-1,-7 14-2,7-14 3,-6 10-1,6-10 2,-4 9 3,4-9-1,0 0 5,0 11 3,0-11 2,0 0-4,0 0 3,0 0 5,11 5 1,-11-5 2,13-1 1,-13 1-4,18-1 0,-18 1 2,17-6-1,-5 5-2,2-6-1,3 3 0,4-3 5,1 3-3,6-5-1,0 0-2,9-1 1,-11 3-6,1-1 0,12 1-3,-13-1 4,3 1-5,-3 0 0,-4 4-2,-4 0-3,0 2 12,0-1 0,-1-3-6,-3 5-7,-2 0 4,-12 0-2,18 0 6,-18 0-6,13-1-1,-13 1-5,0 0-2,16 0-6,-16 0-1,7-4-7,-7 4-6,0 0-12,0 0-11,0 0-15,0 0-15,0 0-19,0 0-18,0 0-19,0 0-26,0 0-16,0 0-11,0 0-42,0 0-179,0 0-437,0 0 195</inkml:trace>
          <inkml:trace contextRef="#ctx0" brushRef="#br0" timeOffset="20793.2351">1243 1350 19,'-5'-8'188,"5"8"-10,-4-6-3,4 6-11,-6-9-7,6 9-5,0 0-8,-3-10-7,3 10-13,0 0 3,-2-11-6,2 11-2,0 0-10,0 0-6,0 0-6,4-15-4,-4 15-8,4-8-4,-4 8-5,0 0-3,0 0 7,4-8-2,-4 8-3,0 0-1,0 0-3,0 0-1,0 0 1,6-10-12,-6 10-1,0 0-1,0 0-1,0 0-3,0 0-9,0 0-1,0 0-8,0 0 2,0 0-1,0 0-2,0 0 0,0 0 2,5 24 1,-1-12 2,-1 1 4,0 5-4,2 4 3,0 3 8,0 0-6,1 0-5,-1 1-3,1 8-5,1-1-4,-3 1 4,2 1 0,-4-10-2,0 9-9,-2-8 1,3 0 3,-2-2-2,0-1-7,2-1-9,0-1 10,-3-5 1,0 3-2,1-1 3,-1-3 3,-1-2-7,0 0 8,2-3-10,-1-10 2,-3 18 3,3-18 6,0 15-14,-3-8 4,3-7 1,0 0-2,3 14-10,-3-14 15,0 0-9,0 0-2,0 0 0,0 0-7,0 11-1,0-11-18,0 0-17,0 0-24,0 0-16,0 0-32,0 0-32,0 0-30,0 0-33,0 0-27,0 0-27,13-27-278,-13 27-580,0 0 257</inkml:trace>
        </inkml:traceGroup>
        <inkml:traceGroup>
          <inkml:annotationXML>
            <emma:emma xmlns:emma="http://www.w3.org/2003/04/emma" version="1.0">
              <emma:interpretation id="{7BCA949C-B642-448A-AFB4-6F7FFBA5E415}" emma:medium="tactile" emma:mode="ink">
                <msink:context xmlns:msink="http://schemas.microsoft.com/ink/2010/main" type="inkWord" rotatedBoundingBox="19606,12099 20011,12344 19826,12651 19420,12406"/>
              </emma:interpretation>
              <emma:one-of disjunction-type="recognition" id="oneOf6">
                <emma:interpretation id="interp30" emma:lang="en-US" emma:confidence="0.5">
                  <emma:literal>+</emma:literal>
                </emma:interpretation>
                <emma:interpretation id="interp31" emma:lang="en-US" emma:confidence="0">
                  <emma:literal>x</emma:literal>
                </emma:interpretation>
                <emma:interpretation id="interp32" emma:lang="en-US" emma:confidence="0">
                  <emma:literal>X</emma:literal>
                </emma:interpretation>
                <emma:interpretation id="interp33" emma:lang="en-US" emma:confidence="0">
                  <emma:literal>4</emma:literal>
                </emma:interpretation>
                <emma:interpretation id="interp34" emma:lang="en-US" emma:confidence="0">
                  <emma:literal>T</emma:literal>
                </emma:interpretation>
              </emma:one-of>
            </emma:emma>
          </inkml:annotationXML>
          <inkml:trace contextRef="#ctx0" brushRef="#br0" timeOffset="13903.6257">2004 1254 195,'-12'-5'236,"12"5"-11,0 0-4,-16 0-13,16 0-9,0 0-12,0 0-6,0 0-16,-9-2-13,9 2-13,0 0-5,0 0-8,0 0-5,0 0-6,0 0-1,0 0-5,0 0-4,0 0-5,0 0-13,39 6-2,-23-5-6,1-1 0,7 0-2,1-1-14,11-1 1,-7-2-11,10 3-4,-8-3 0,-5 4-13,5-4 3,-2 0-9,-3-2-15,-1 6-9,-7-3-16,1-2-8,-6 5-11,4-3-12,-6 3-12,3-4-18,-14 4-17,17 0-18,-10-1-14,-7 1-18,11-4-11,-11 4-11,8-4-6,-8 4-10,0 0-13,0 0-18,0 0-147,0 0-383,0 0 169</inkml:trace>
          <inkml:trace contextRef="#ctx0" brushRef="#br0" timeOffset="14167.0994">2295 1061 183,'0'0'187,"-8"-8"-8,8 8-3,0 0 2,-9-4-3,9 4 0,0 0-10,-7-5-9,7 5-7,0 0-12,0 0-8,0 0-12,0 0-9,0 0 0,0 0-1,0 0-4,0 0-3,-9 19-8,9-7-3,0 1-3,0-13-6,4 27 3,0-12-4,-1 6-4,1-3-6,-3 0-4,1 1-3,-2 4-4,5 1-4,1-4-14,-2 2 0,-3-4-3,-1 5-7,3-3 1,1 2-7,2-7-17,-2-1-20,-1 1-14,1 0-30,-1-3-24,2 0-35,0 1-32,0-2-39,-4-3-38,5-1-60,-3 0-148,-3-7-468,10 9 208</inkml:trace>
        </inkml:traceGroup>
        <inkml:traceGroup>
          <inkml:annotationXML>
            <emma:emma xmlns:emma="http://www.w3.org/2003/04/emma" version="1.0">
              <emma:interpretation id="{3065D10A-7772-44E8-AC8A-2B0FEF9FBC74}" emma:medium="tactile" emma:mode="ink">
                <msink:context xmlns:msink="http://schemas.microsoft.com/ink/2010/main" type="inkWord" rotatedBoundingBox="20512,11996 21565,11906 21623,12582 20570,12672"/>
              </emma:interpretation>
              <emma:one-of disjunction-type="recognition" id="oneOf7">
                <emma:interpretation id="interp35" emma:lang="en-US" emma:confidence="0.5">
                  <emma:literal>by</emma:literal>
                </emma:interpretation>
                <emma:interpretation id="interp36" emma:lang="en-US" emma:confidence="0">
                  <emma:literal>box</emma:literal>
                </emma:interpretation>
                <emma:interpretation id="interp37" emma:lang="en-US" emma:confidence="0">
                  <emma:literal>boxy</emma:literal>
                </emma:interpretation>
                <emma:interpretation id="interp38" emma:lang="en-US" emma:confidence="0">
                  <emma:literal>bye</emma:literal>
                </emma:interpretation>
                <emma:interpretation id="interp39" emma:lang="en-US" emma:confidence="0">
                  <emma:literal>bar</emma:literal>
                </emma:interpretation>
              </emma:one-of>
            </emma:emma>
          </inkml:annotationXML>
          <inkml:trace contextRef="#ctx0" brushRef="#br0" timeOffset="15099.4105">3881 1081 145,'-4'-8'314,"4"8"-19,0 0-20,0 0-22,0 0-15,-3-10-18,3 10-18,0 0-17,0 0-16,0 0-10,0 0-7,0 0-15,0 0 1,0 0-12,12 33-6,-6-25-9,-1 1-7,2 3-3,2 0-16,0 2-2,-2-1-10,2-1-2,0 0-20,-2-1 3,5 3-4,-4-6-7,2 6-5,-1-3-5,1-2-5,-2 1-12,-2-2-11,0 0-28,2 2-8,0-3-14,-1 1-11,-1-1-22,-2-3-17,-4-4-21,8 11-24,-4-7-9,-4-4-22,5 10-14,-5-10-12,0 0-12,9 3-28,-9-3-154,0 0-423,0 0 188</inkml:trace>
          <inkml:trace contextRef="#ctx0" brushRef="#br0" timeOffset="15373.3997">4123 1070 183,'0'0'209,"-2"-11"-7,2 11-14,-5-8-9,5 8-7,0 0-10,0 0-8,0 0-8,0 0-6,0 0-3,0 0-3,0 0-6,-27 15-3,22-8-2,-1-1-6,1 8-4,-2-2-6,0 3-6,-3-1-7,2-2-7,1 2-4,0-2-4,-3 8-14,2-6 1,-1 0-7,2 4-5,2-5-8,-2 1-5,1 2-7,-2-1-10,1 0-10,0-2-13,-3 2-25,2-4-20,-2 5-24,3-3-30,-1-3-29,0 2-28,3 1-21,0-8-28,-1 1-40,-1 1-161,7-7-438,-9 8 193</inkml:trace>
          <inkml:trace contextRef="#ctx0" brushRef="#br0" timeOffset="14767.2059">3063 877 124,'-3'-9'276,"3"9"-18,4-9-18,-4 9-17,0 0-9,0 0-7,0 0-9,0 0-9,0 0-9,0 0-9,17 23-12,-12-11-2,0 5-7,-1 5-1,1 3-6,2-1-17,-3 9-2,-1-7-8,-1 8-8,-2-8-11,2 8-9,-2-1-5,-2-2-5,2-5-6,-3 0-6,3-2-11,0 2-2,-2-5-6,2 1-4,-2-4 4,0-2-12,2-2-11,-5 0 6,5 2-9,0-9-5,0-7-2,-2 18 3,-2-14-1,4-4-1,0 0-3,0 14 7,0-14-11,0 0-5,0 0-3,0 0-3,0 0-5,0 0-4,0 0-6,0 0-2,0 0 4,15-35 1,-13 27-3,3-7 2,1 4 1,2-3 2,-1 2-2,0 2 1,3-4 3,-3 5-3,1-3 3,3 3-2,-1-1 7,3 0 1,1 3-3,-1-2 2,3 2 1,-2 5-1,0-4 0,4 4 2,-4 0 4,-3 2-4,0 2-3,3 0 2,-3 2 0,-3 0 3,1 3 3,-1 0-4,-4 1 0,-1 2 0,0 2 2,-2 1-3,-1 1 4,-1-1 2,-5 2 3,1 1-1,-5-4-1,3 3-4,-1-3 7,-2 1 8,-3-2-4,1 3 5,1-4-11,-2 0 3,-1-2 2,2 0-4,1-1 1,-3-2 2,5 0 4,-3-1-3,3 0-14,0-4-10,9 0-17,-17 3-21,17-3-24,-14-3-24,14 3-34,-7-7-32,7 7-38,-5-11-31,5 11-54,5-19-204,2 5-534,1 2 237</inkml:trace>
        </inkml:traceGroup>
      </inkml:traceGroup>
    </inkml:traceGroup>
  </inkml:traceGroup>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08:34.72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875725B8-392D-4179-BC97-F208FF977AC9}" emma:medium="tactile" emma:mode="ink">
          <msink:context xmlns:msink="http://schemas.microsoft.com/ink/2010/main" type="writingRegion" rotatedBoundingBox="15747,2238 16764,2054 16813,2324 15796,2508"/>
        </emma:interpretation>
      </emma:emma>
    </inkml:annotationXML>
    <inkml:traceGroup>
      <inkml:annotationXML>
        <emma:emma xmlns:emma="http://www.w3.org/2003/04/emma" version="1.0">
          <emma:interpretation id="{2109EE4B-F6DA-4A0D-8D4C-29846F8A319E}" emma:medium="tactile" emma:mode="ink">
            <msink:context xmlns:msink="http://schemas.microsoft.com/ink/2010/main" type="paragraph" rotatedBoundingBox="15747,2238 16764,2054 16813,2324 15796,2508" alignmentLevel="1"/>
          </emma:interpretation>
        </emma:emma>
      </inkml:annotationXML>
      <inkml:traceGroup>
        <inkml:annotationXML>
          <emma:emma xmlns:emma="http://www.w3.org/2003/04/emma" version="1.0">
            <emma:interpretation id="{F8539656-EB5B-4ACB-A389-ABBC8F7CF737}" emma:medium="tactile" emma:mode="ink">
              <msink:context xmlns:msink="http://schemas.microsoft.com/ink/2010/main" type="line" rotatedBoundingBox="15747,2238 16764,2054 16813,2324 15796,2508"/>
            </emma:interpretation>
          </emma:emma>
        </inkml:annotationXML>
        <inkml:traceGroup>
          <inkml:annotationXML>
            <emma:emma xmlns:emma="http://www.w3.org/2003/04/emma" version="1.0">
              <emma:interpretation id="{60A3B067-D66D-4204-94C7-1426822B8E2B}" emma:medium="tactile" emma:mode="ink">
                <msink:context xmlns:msink="http://schemas.microsoft.com/ink/2010/main" type="inkWord" rotatedBoundingBox="15771,2137 16294,2237 16234,2546 15712,2446"/>
              </emma:interpretation>
              <emma:one-of disjunction-type="recognition" id="oneOf0">
                <emma:interpretation id="interp0" emma:lang="en-US" emma:confidence="0.5">
                  <emma:literal>=</emma:literal>
                </emma:interpretation>
                <emma:interpretation id="interp1" emma:lang="en-US" emma:confidence="0">
                  <emma:literal>_</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59 65 127,'0'0'132,"0"0"-8,-11-7-5,11 7 1,-10-3-7,10 3-3,0 0-4,-8-6-4,8 6-4,0 0-8,-7-6-4,7 6-5,0 0 0,0 0-7,-14-3-3,14 3-8,0 0 0,0 0-4,-10-3-1,10 3-7,0 0 2,0 0-9,0 0-3,0 0-4,0 0-3,0 0-3,0 0-6,0 0 1,0 0-1,0 0-3,0 0 4,0 0-1,0 0 5,0 0 2,0 0 1,0 0 1,47 0-2,-31 0 0,7-2-4,2-1 1,-1 0-5,1 3 2,0-3-4,-1 1 1,-1-1-1,0-1-5,0 3-1,-5-1-3,0-1-1,-2 0 2,-1 1-3,-1 2 1,-3-2-2,0 1-2,-11 1 0,0 0-1,15 0 1,-15 0-5,12-3 1,-12 3 1,0 0-8,0 0-6,12 0-10,-12 0-16,0 0-17,0 0-23,0 0-21,0 0-20,0 0-21,0 0-14,0 0-15,0 0-17,0 0-116,0 0-323,0 0 143</inkml:trace>
          <inkml:trace contextRef="#ctx0" brushRef="#br0" timeOffset="315.4029">64 236 62,'0'0'133,"-9"7"-1,9-7-6,0 0 0,0 0-7,0 0-2,0 0-4,0 0-5,-7 6-8,7-6-6,0 0-4,0 0 5,0 0-7,0 0 1,0 0-6,32-2-2,-21 2-6,-11 0-3,25-2-6,-8 2-4,-1-2-2,2 1-4,0-2-2,1 3-4,4-2-2,-5-1-5,6 3-3,-7-1-3,1-3-6,0 4-1,0-1-4,-1-1 0,-4 2-4,1-1 0,2-1-3,-16 2-3,19 0 0,-11-2-4,-8 2-5,21-1-11,-11 1-19,-10 0-17,13-4-26,-13 4-20,12-3-24,-12 3-23,11-5-24,-11 5-27,11-6-124,-11 6-333,6-10 148</inkml:trace>
        </inkml:traceGroup>
        <inkml:traceGroup>
          <inkml:annotationXML>
            <emma:emma xmlns:emma="http://www.w3.org/2003/04/emma" version="1.0">
              <emma:interpretation id="{53F76A5C-F367-4B6C-A29E-E700E4A10C89}" emma:medium="tactile" emma:mode="ink">
                <msink:context xmlns:msink="http://schemas.microsoft.com/ink/2010/main" type="inkWord" rotatedBoundingBox="16617,1978 16832,2267 16514,2504 16299,2215"/>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I</emma:literal>
                </emma:interpretation>
                <emma:interpretation id="interp8" emma:lang="en-US" emma:confidence="0">
                  <emma:literal>,</emma:literal>
                </emma:interpretation>
                <emma:interpretation id="interp9" emma:lang="en-US" emma:confidence="0">
                  <emma:literal>_</emma:literal>
                </emma:interpretation>
              </emma:one-of>
            </emma:emma>
          </inkml:annotationXML>
          <inkml:trace contextRef="#ctx0" brushRef="#br0" timeOffset="739.2753">661-70 112,'0'0'166,"0"0"-4,0 0-4,0 0-16,0 0-7,0 0-5,0 0-6,0 0-11,0 0-6,-11-4-6,11 4-8,0 0-1,0 0-7,0 0-6,0 0-6,0 0-7,0 0-4,0 0-2,0 0-4,0 0 0,0 0-4,18-10-4,-18 10-6,17-4-4,-9 0-2,3 4-1,2-5-2,3 2-5,0 0-4,-1 1-1,-1-2-3,3 0-1,-2 0-3,0 2 1,1-2-2,-2 2-4,1 0 3,-4-2-5,-1 4 1,-10 0 0,16-5-3,-9 2 0,-7 3-3,13-2-5,-13 2-3,7-4-15,-7 4-9,0 0-10,0 0-14,0 0-14,0 0-15,0 0-4,0 0-13,0 0-2,0 0-12,0 0-6,0 0-5,0 0-4,0 0-11,0 0-112,-21 27-272,15-22 121</inkml:trace>
          <inkml:trace contextRef="#ctx0" brushRef="#br0" timeOffset="1072.2831">681 153 83,'0'0'122,"-6"7"-4,6-7-8,0 0-1,0 0 2,0 0-7,0 0 1,0 0 1,0 0-5,-4 6-5,4-6-4,0 0-2,0 0-8,0 0 0,0 0-3,0 0-2,0 0-2,0 0-5,0 0-3,0 0-2,29-6-3,-29 6-1,18-6-1,-3 2-5,-2 0-2,2 0-5,3-2-1,0 5-4,-1-6-4,1 2-4,2 1 0,-2 2-3,0-5-5,0 6 0,-1-6-3,1 4-1,-2-1 0,1 1-5,-4 2-1,-4-3 1,1 1-4,-10 3-2,20-5-1,-13 3 0,-7 2 0,11-2-19,-11 2-17,0 0-28,12-2-30,-12 2-40,0 0-41,0 0-63,0 0-118,0 0-373,0 0 165</inkml:trace>
        </inkml:traceGroup>
      </inkml:traceGroup>
    </inkml:traceGroup>
  </inkml:traceGroup>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08:38.31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B2205C2-12F2-4B69-BC33-F7566D230D41}" emma:medium="tactile" emma:mode="ink">
          <msink:context xmlns:msink="http://schemas.microsoft.com/ink/2010/main" type="inkDrawing" rotatedBoundingBox="15468,11137 16601,11057 16605,11124 15473,11203" shapeName="Other"/>
        </emma:interpretation>
      </emma:emma>
    </inkml:annotationXML>
    <inkml:trace contextRef="#ctx0" brushRef="#br0">0 41 52,'0'0'173,"0"0"-18,0 0-1,0 0-16,0 0-3,0 0-8,0 0-6,0 0-11,0 0-4,0 0-9,0 0-4,0 0-12,0 0-4,0 0-2,0 0-9,0 0-1,0 0-4,0 0-1,0 0-2,0 0-3,0 0 0,0 0-1,0 0-4,0 0 2,0 0-1,0 0 1,0 0 0,0 0-2,0 0-1,0 0 0,0 0-1,0 0-6,17 19 0,-17-19-2,12 6-1,-3-4-2,-9-2-4,18 2-1,-9-2-3,1 4-4,4-3-3,0-2 1,1 2-3,-1 2-1,4-5-1,-1 2 3,2-1 0,-3 2-2,2-1-3,6 4 5,-6-6-2,1 2-3,5 0 1,-5 2-2,-1-4-4,6 0 1,-2 1-2,-1 1 4,-3 0-5,4-1 3,-1-1-2,-1 2-1,-5-4-1,3 4 4,6 0-4,-6 0 2,0-1 4,6-2 1,-8 1-6,2 0 2,7-1 2,-2 0 1,-7 1 4,1 0-1,1 1-6,0-2 6,-3-1-6,5 3-1,-5-4 2,2 3-3,0-1-8,-3-1 5,-1 5 2,0-2-2,-1-3 1,4 1 1,-16 3-3,19-4 1,-10 4 1,3-1-5,-12 1 1,18-2 4,-8 2-3,-10 0 0,14-3-2,-14 3-4,17-1 2,-17 1 0,12-2 0,-12 2 4,13-2-1,-13 2 1,0 0-5,13 0 7,-13 0-4,0 0-4,17-3 1,-17 3 1,0 0 2,13 0 1,-13 0-1,0 0 1,9-4-2,-9 4 2,0 0 0,13 0 1,-13 0-2,0 0 2,0 0-7,11 4 6,-11-4-4,0 0-5,0 0 10,0 0-1,0 0 0,0 0-1,0 0 0,0 0-1,0 0 2,0 0-1,13 3-2,-13-3 4,0 0-4,0 0-1,0 0 5,0 0 1,0 0-5,0 0-2,0 0-1,0 0 8,0 0-5,12-4 5,-12 4-4,0 0 7,0 0-5,0 0 3,0 0-3,0 0 0,0 0-14,0 0 8,0 0-17,0 0-28,0 0-44,0 0-53,0 0-66,0 0-98,0 0-165,0 0-514,0 0 227</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0:35:21.179"/>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0ACA0A8C-7BF2-447A-9463-43B8AB22B1FD}" emma:medium="tactile" emma:mode="ink">
          <msink:context xmlns:msink="http://schemas.microsoft.com/ink/2010/main" type="inkDrawing" rotatedBoundingBox="16756,12414 17599,4778 24858,5580 24015,13216" hotPoints="23803,5470 24445,11780 18134,12422 17493,6111" semanticType="underline" shapeName="Square">
            <msink:sourceLink direction="with" ref="{D10BE409-15A8-4169-BF18-C5E86AAE415D}"/>
            <msink:sourceLink direction="with" ref="{967456A4-E29D-4CFB-97B2-69BAA016D7E5}"/>
          </msink:context>
        </emma:interpretation>
      </emma:emma>
    </inkml:annotationXML>
    <inkml:trace contextRef="#ctx0" brushRef="#br0">27 74 30,'0'0'141,"-7"-13"-7,5 6-9,2 7-6,-6-11-7,6 11 1,-4-14-6,4 14 2,-3-11-8,3 11-4,-3-8-4,3 8-4,0 0-6,0 0-5,-3-11-8,3 11-7,0 0-7,0 0-6,0 0-7,0 0-1,0 0-5,0 0-7,0 0-3,0 0-11,0 0 9,0 0-3,0 0-2,0 0-5,0 0-3,0 0 3,0 0-3,9 34 9,-5-15 1,2 3 3,-2 4-2,0 4 7,0 9-3,3 3 11,-1-2 1,-1 5-1,-1 4 3,6 22 0,1 2 6,2 6-6,1 3 0,5 26 0,-1 0 1,7 1 0,0-2-4,-1-1 1,-6-26-4,10 42-4,5 6 7,-11-6-11,5-2 4,-10 4-6,5-4 0,-1 0-5,1-7 1,-7 2 0,2-7-3,-5 8 1,2-1-1,-1-2-1,-1 2-3,-6-5 3,-2-3-2,3-28-2,3 36-2,-3-7 1,-2-28-2,4 29 3,-1-32-2,0 0-2,-1 1 0,2-1 4,-4-3-2,6 0-4,1-5 1,0-4-1,2 1 1,-3-21-7,2 1 8,0 1-10,-1-1 7,-4-2 1,3-1-3,2 0-4,-2 1-7,-4-2-12,4-8-10,-8 1-16,2-9-13,1 8-12,-5-8-18,2-5-9,-2-7-21,2 2-8,-3-5-20,4-3-38,0-1-206,-4-7-421,0 0 186</inkml:trace>
    <inkml:trace contextRef="#ctx0" brushRef="#br0" timeOffset="2411.2934">-309 118 43,'0'0'116,"0"0"-2,8-8-9,-8 8-2,0 0-8,10-7-8,-10 7 3,5-6-10,-5 6 4,7-4-6,-7 4-7,0 0 3,0 0 1,0 0-2,0 0-7,7-13-1,-7 13-6,0 0-1,2-8-3,-2 8-7,0 0 0,0 0 2,0-12-3,0 12-5,1-9 1,-1 9 0,3-10-6,-3 10-4,5-12-4,-2 4 0,3 2 0,1-2-4,2-2-1,1 0-8,5-2 4,5 0 1,-1-1-1,4 2-1,-1-3-1,3 3-1,10-4-2,1 0-1,4 3 4,6 0 0,0-3 3,3 4 3,20-7-4,-1 1 1,-1 1 0,1 4 2,0-3-6,8 0-1,0 1 7,2 3-1,1-3 0,3 0 0,5-1-2,2-3 2,32 5-1,-35-6 3,32 3 0,-33 2-2,3-3 0,34-5 0,-40 8-1,46-2-3,-10-4 0,-32 9 0,2-2 1,37-6-3,-2 4 1,-37 4-4,34-5-8,-34 4 5,40-6-1,-38 7-1,36-5 3,-37 3-3,39-7 1,-5 5-6,-35 1 1,38-5 2,-6 3-2,-33 3 0,-2-2-4,3 1 0,2 1 3,33-2 3,-42 4-3,2 0 2,0 2-3,1-1 0,-6 1-5,1-1 8,-1 1-6,-8 1 2,-17 0 1,0 0-7,0 3 5,-7-1 3,0-1 0,-5 2 0,-3 1-1,-5-2 0,-9 2-2,0 1 4,3-2-5,-7 3 5,-2-2-7,2 0 0,0 0-2,0 2 4,-1-2 1,1 0 4,-2 0-4,3 1 2,-4-1-1,0-1 1,-2 3 1,-5 0 0,2-2-6,-10 4 4,15-1 0,-15 1-3,13 0 0,-13 0 4,11 0-2,-11 0 0,0 0 2,0 0-3,14-3 0,-14 3 1,0 0 0,0 0 1,11-2-2,-11 2-1,0 0 2,0 0-1,0 0-2,0 0 3,14-2-3,-14 2 5,0 0-2,18 2-4,-11-2 6,-7 0-2,21 5 1,-8-5 1,1 0-3,6 1-4,-2 1 6,6 0 1,-1 0-2,2-1 0,0 2 1,-1 1 1,-6-1-4,-1 0 4,5 0-1,-4 0 1,0 1 1,0-2-8,0 0 6,-2 2-2,3-2 3,-1 0-2,0-1 2,6 2-1,-6-1 0,7-1 0,-7 3 1,0-4 3,6 3-6,-2 0 0,-4-3 0,6 3 1,-3-3 0,-6 4-3,0-3 0,3-1 6,-1 3-4,3 1 2,-8-4-7,2 3 6,-2-2 0,-3 2 1,1-2-2,-10-1-1,12 3 1,-12-3 1,7 3 0,-7-3-1,11 4-5,-11-4 5,3 7-2,-3-7 5,3 12-4,-3-12 2,-3 16 0,3-2-1,-3 0 1,3-1 1,-5 5 2,-1 4-3,5 2-2,-6 2-2,5 10 5,-1 0-2,1 3 1,2 1 0,-2 3 3,0 4-6,4-5 1,1 7 9,3-1-2,-5 11 1,10 2 1,-4-12 2,-1-2 1,-1 18 2,2-2 3,3-2 3,-2-12 1,-2 13 0,-1 2 2,2-3-1,-1 0-1,-9 6-1,7 1 3,-4 7-4,5-1-7,-5-1 4,0 2 2,1-2 2,7 6-5,-8-1-4,3-5 2,-2 1 7,5-2-7,0 2 5,-4-4 0,4 5-2,1-3 5,4 1 9,-4 2-5,3-9 3,-5 1-3,4 1 1,-5-1-5,4 0-2,-2-3 3,1-3 2,5 0-7,-8-11 5,-4 11-4,7-15-7,-4 16 4,-6 2 4,3-16-5,3 19 7,-3-4-8,0 3 6,-3-3-4,-4 4 0,5 0 0,0 0-3,-5 3-2,0-5 3,0-1-5,0-2-3,5 1 6,0-2 0,1-14-10,-2 22 3,-1-4 5,1-3 0,3-17-1,3 3 0,0-3-1,-2 16 4,3-14-1,3-2-2,-4 4 1,1 12 4,2-14-1,-1 2-2,-1-4 2,5-1 1,-4 1-7,-2-3 2,0 2 5,4-7-5,-4 3 2,-3-1 0,0-1-5,0-5 4,0 5 4,-3-2-11,-1 1 4,2-11-3,1 8 2,-2 0 4,0-7-2,-2-1-6,1 0 1,2-1 6,-1 3-1,-1-4-4,-3 0 0,4-1 3,1 1-1,0-2 0,-2-6 3,4-1-6,-5 7-1,3-1 4,-2-4-5,3 1 0,-2-1-2,3 5 4,-3-4-6,0 2 1,-1 2-1,3-1 0,-2 3 2,3-1-6,-2-1-7,2 0-1,0 0 0,-2-6 1,2 5 2,0-3 2,-3 3-4,0-5 0,3-1 6,-3 7-3,2-6 2,0 2 2,-4-2-5,5 5 1,-5-5 5,2 0-6,-2 6 2,-5-8 0,1 5 5,2-2-4,-5-2 4,2 0 4,2-2-7,-10 5 5,4-3-1,-3-1 0,0-2 3,1 0 0,-1-3-2,-5 4 3,1-4 0,-3 1 1,-2 1-2,4-6 1,-9 0 1,5 4-1,-1-5 2,-10 4-1,-5 1-3,3-2 3,-1 2 0,1 0 1,-3 0 2,3-1 0,-4 2 5,1 1 2,-1-1-4,-6-1 10,3 5-4,-4-3 7,-2 4 0,-11-1 3,9 0-6,-13 2 0,15-3 1,-17 1 2,17-2-1,-20 5-1,0-2 5,1-1-7,-3-5 4,0 6 2,5-4-3,-5 1-3,0-1 6,1 3-5,-7-3 6,4 0 7,4-1-11,2 2 1,-5-1 3,1 2-4,0-2 1,1-2-2,3-1-5,-1-2 2,2 0 3,14-3-2,-10 1-2,11-4-6,-14 3 1,-2-6 6,16 3-7,0-4-2,-16-2-2,2-2 2,18 4 0,-4 1 2,-15-1-3,18 0-2,-17 1 3,14-2-5,-1 3 9,-13 0-9,0 2 2,0-4 6,16 2-6,-16 1-1,14-2 0,-16-1-1,0 3 5,-4-4-3,24 5 6,0-2-11,0 6 5,-1-2-2,0-2 3,2 2 2,2 0-6,-2 0-1,3 1 4,3-2-2,0 3 4,-1-2-7,1 2 3,2 1 0,2-2 0,2 1-3,1-1-4,5-2-2,5 1 3,-4-1 0,7-1 5,0 4-6,3-4 6,4 0 1,1 0-1,1 0 3,3 0-3,11 0 3,-17-1-2,17 1 0,-14-3 6,14 3-2,0 0-8,0 0 4,-14-1-5,14 1 7,0 0 1,0 0 0,0 0-1,-12-2 3,12 2-3,0 0 0,0 0 5,0 0-5,0 0-3,0 0 7,0 0 4,0 0-2,-13-1-4,13 1 2,0 0 2,0 0-4,-8-5-4,8 5 9,-6-8-7,6 8 0,-12-13 7,5 4 0,-3-5-6,-1-7 7,-3-3-3,0-8-16,-1-5-6,1-7-17,0-3-26,-1-25-34,2 1-37,1-5-41,4-2-44,3-36-51,-2 36-272,2-39-584,-1 8 259</inkml:trace>
  </inkml:traceGroup>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09:34.060"/>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97EC2D7-9F84-4A78-AFBC-E38CD003B01F}" emma:medium="tactile" emma:mode="ink">
          <msink:context xmlns:msink="http://schemas.microsoft.com/ink/2010/main" type="writingRegion" rotatedBoundingBox="18245,1165 24103,1112 24113,2220 18255,2272"/>
        </emma:interpretation>
      </emma:emma>
    </inkml:annotationXML>
    <inkml:traceGroup>
      <inkml:annotationXML>
        <emma:emma xmlns:emma="http://www.w3.org/2003/04/emma" version="1.0">
          <emma:interpretation id="{CA491A7D-1632-425A-8B1A-BF0C8A145C12}" emma:medium="tactile" emma:mode="ink">
            <msink:context xmlns:msink="http://schemas.microsoft.com/ink/2010/main" type="paragraph" rotatedBoundingBox="21666,1159 23714,1114 23725,1615 21677,1661" alignmentLevel="2"/>
          </emma:interpretation>
        </emma:emma>
      </inkml:annotationXML>
      <inkml:traceGroup>
        <inkml:annotationXML>
          <emma:emma xmlns:emma="http://www.w3.org/2003/04/emma" version="1.0">
            <emma:interpretation id="{D3EF51AC-FFAB-4C4F-87AE-B4563522CD38}" emma:medium="tactile" emma:mode="ink">
              <msink:context xmlns:msink="http://schemas.microsoft.com/ink/2010/main" type="line" rotatedBoundingBox="21666,1159 23714,1114 23725,1615 21677,1661"/>
            </emma:interpretation>
          </emma:emma>
        </inkml:annotationXML>
        <inkml:traceGroup>
          <inkml:annotationXML>
            <emma:emma xmlns:emma="http://www.w3.org/2003/04/emma" version="1.0">
              <emma:interpretation id="{237E0DC4-F051-4366-BBCF-07224F7DF04D}" emma:medium="tactile" emma:mode="ink">
                <msink:context xmlns:msink="http://schemas.microsoft.com/ink/2010/main" type="inkWord" rotatedBoundingBox="21668,1230 22092,1221 22102,1651 21677,1661"/>
              </emma:interpretation>
              <emma:one-of disjunction-type="recognition" id="oneOf0">
                <emma:interpretation id="interp0" emma:lang="en-US" emma:confidence="0.5">
                  <emma:literal>T</emma:literal>
                </emma:interpretation>
                <emma:interpretation id="interp1" emma:lang="en-US" emma:confidence="0">
                  <emma:literal>7</emma:literal>
                </emma:interpretation>
                <emma:interpretation id="interp2" emma:lang="en-US" emma:confidence="0">
                  <emma:literal>F</emma:literal>
                </emma:interpretation>
                <emma:interpretation id="interp3" emma:lang="en-US" emma:confidence="0">
                  <emma:literal>.</emma:literal>
                </emma:interpretation>
                <emma:interpretation id="interp4" emma:lang="en-US" emma:confidence="0">
                  <emma:literal>f</emma:literal>
                </emma:interpretation>
              </emma:one-of>
            </emma:emma>
          </inkml:annotationXML>
          <inkml:trace contextRef="#ctx0" brushRef="#br0">1218-798 538,'-17'1'-37,"17"-1"31,0 0 9,-12 1 15,12-1 8,0 0 7,0 0 4,-13 4 4,13-4 7,0 0-4,-9 2 2,9-2 10,0 0 0,0 0 6,-13 4 6,13-4-3,-12 2 3,12-2-2,-9 4 5,9-4-3,-11 6-6,11-6-6,-8 8 4,1-4 4,1 1 2,6-5 3,-7 17-2,2-9 3,1 1-8,1 5-3,-1-2-2,-2 4 0,5-2-4,1 2-7,-2 0-2,4 3-1,-7-5-3,10 7-2,-5-3-2,2-3-3,-2 0-5,3-1-1,-1 2-1,2 2-4,0-3-2,-1 0-1,-1-4-3,1 5 1,0-6-4,-2 4-5,4-6-14,-4 1-19,-1-9-31,4 12-42,-4-12-32,3 10-35,-3-10-197,0 0-392,0 0 174</inkml:trace>
          <inkml:trace contextRef="#ctx0" brushRef="#br0" timeOffset="-238.9759">886-764 23,'0'0'102,"0"0"-5,-12 3-15,12-3 2,0 0-3,-13 0-6,13 0-6,0 0 1,-10 4-2,10-4 4,0 0-5,0 0 0,-13 3-2,13-3 2,0 0 1,0 0-2,0 0-1,0 0-3,0 0-3,-9 1 9,9-1-1,0 0 5,0 0-7,0 0 2,0 0-5,0 0 0,0 0-9,0 0-2,44-4-4,-27 3-5,-2-2-4,-1 2-2,7-1-2,-3 1-1,4-2-4,-4 0 1,6 2-6,1-2-1,-1 2-2,1-3-2,-7 1-3,5 2-2,-6-1 3,0 0-9,-1 2-5,-3-3-3,-3 3-12,-10 0-9,18-1-17,-18 1-8,11 0-20,-11 0-7,0 0-10,14 0-14,-14 0-11,0 0-16,0 0 2,0 0-1,0 0-9,0 0 0,0 0-74,0 0-223,0 0 99</inkml:trace>
        </inkml:traceGroup>
        <inkml:traceGroup>
          <inkml:annotationXML>
            <emma:emma xmlns:emma="http://www.w3.org/2003/04/emma" version="1.0">
              <emma:interpretation id="{95B3B6B2-3B4D-4496-BC63-CDBDBAD495D0}" emma:medium="tactile" emma:mode="ink">
                <msink:context xmlns:msink="http://schemas.microsoft.com/ink/2010/main" type="inkWord" rotatedBoundingBox="23346,1122 23714,1114 23725,1600 23356,1608"/>
              </emma:interpretation>
              <emma:one-of disjunction-type="recognition" id="oneOf1">
                <emma:interpretation id="interp5" emma:lang="en-US" emma:confidence="0.5">
                  <emma:literal>F</emma:literal>
                </emma:interpretation>
                <emma:interpretation id="interp6" emma:lang="en-US" emma:confidence="0">
                  <emma:literal>E</emma:literal>
                </emma:interpretation>
                <emma:interpretation id="interp7" emma:lang="en-US" emma:confidence="0">
                  <emma:literal>FF</emma:literal>
                </emma:interpretation>
                <emma:interpretation id="interp8" emma:lang="en-US" emma:confidence="0">
                  <emma:literal>Fe</emma:literal>
                </emma:interpretation>
                <emma:interpretation id="interp9" emma:lang="en-US" emma:confidence="0">
                  <emma:literal>FB</emma:literal>
                </emma:interpretation>
              </emma:one-of>
            </emma:emma>
          </inkml:annotationXML>
          <inkml:trace contextRef="#ctx0" brushRef="#br0" timeOffset="474.316">2545-783 113,'0'0'176,"0"0"-7,0 0-2,0 0-7,0 0-5,0 0-2,0 0-6,-6-9-9,6 9-7,0 0-8,0 0-6,0 0-11,0 0-10,0 0-9,0 0-7,0 0-11,0 0-7,0 0-7,0 0-7,0 0-5,0 0-5,0 0 1,0 0-3,0 0-5,-8 24-3,4-13 1,1 3-6,3 2 2,-3 1-2,3 1-3,-1 2-2,1 1 1,0 0-2,1 2-2,2-5 1,3 1-4,-5-1 3,2-4-4,0 2 0,-1-1-3,1-3-2,0 2-12,-3-3-11,0 0-13,3 0-21,-2-2-25,-1-9-30,2 13-24,-2-13-19,4 14-29,-4-14-171,0 0-378,0 0 168</inkml:trace>
          <inkml:trace contextRef="#ctx0" brushRef="#br0" timeOffset="730.182">2509-771 165,'8'-13'204,"-4"5"-18,6-4-13,-3 2-14,6 2-9,-1-2-16,2 1-13,1 1-11,-2-1-10,1 2-12,0-1-11,1 4-6,3-2-7,-3 0-8,1 2-5,-1 3-9,2-4-14,-2 3-14,0 0-14,-5 4-25,3-4-17,-2 4-23,-11-2-18,19 0-20,-9 1-24,-10-1-131,12 6-280,-12-6 124</inkml:trace>
          <inkml:trace contextRef="#ctx0" brushRef="#br0" timeOffset="939.4284">2610-662 119,'0'0'174,"-5"6"-1,5-6-3,0 0-8,0 0-5,0 0-4,0 0-14,0 0-12,23 9-9,-23-9-14,27 0-10,-9 1-11,6-1-9,-5-1-17,-1-1-16,7 2-12,-7-2-28,0 2-29,-1 0-33,1 0-33,0-2-51,-4 1-130,-5-1-297,0-1 132</inkml:trace>
        </inkml:traceGroup>
      </inkml:traceGroup>
    </inkml:traceGroup>
    <inkml:traceGroup>
      <inkml:annotationXML>
        <emma:emma xmlns:emma="http://www.w3.org/2003/04/emma" version="1.0">
          <emma:interpretation id="{23D4596B-D1F7-4E33-A532-1BFF95FCDCC4}" emma:medium="tactile" emma:mode="ink">
            <msink:context xmlns:msink="http://schemas.microsoft.com/ink/2010/main" type="paragraph" rotatedBoundingBox="18245,1201 24103,1149 24113,2220 18255,2272" alignmentLevel="1"/>
          </emma:interpretation>
        </emma:emma>
      </inkml:annotationXML>
      <inkml:traceGroup>
        <inkml:annotationXML>
          <emma:emma xmlns:emma="http://www.w3.org/2003/04/emma" version="1.0">
            <emma:interpretation id="{A89A6BD5-9BB6-416B-86E8-0F60DF066882}" emma:medium="tactile" emma:mode="ink">
              <msink:context xmlns:msink="http://schemas.microsoft.com/ink/2010/main" type="line" rotatedBoundingBox="18245,1201 24103,1149 24113,2220 18255,2272"/>
            </emma:interpretation>
          </emma:emma>
        </inkml:annotationXML>
        <inkml:traceGroup>
          <inkml:annotationXML>
            <emma:emma xmlns:emma="http://www.w3.org/2003/04/emma" version="1.0">
              <emma:interpretation id="{DBCA4905-CD90-400E-BD3E-03FE35E6BE27}" emma:medium="tactile" emma:mode="ink">
                <msink:context xmlns:msink="http://schemas.microsoft.com/ink/2010/main" type="inkWord" rotatedBoundingBox="19053,2153 19820,1152 20317,1532 19550,2533"/>
              </emma:interpretation>
              <emma:one-of disjunction-type="recognition" id="oneOf2">
                <emma:interpretation id="interp10" emma:lang="en-US" emma:confidence="0.5">
                  <emma:literal>(2-11 s</emma:literal>
                </emma:interpretation>
                <emma:interpretation id="interp11" emma:lang="en-US" emma:confidence="0">
                  <emma:literal>6=112.</emma:literal>
                </emma:interpretation>
                <emma:interpretation id="interp12" emma:lang="en-US" emma:confidence="0">
                  <emma:literal>6=11.2.</emma:literal>
                </emma:interpretation>
                <emma:interpretation id="interp13" emma:lang="en-US" emma:confidence="0">
                  <emma:literal>6=31.2.</emma:literal>
                </emma:interpretation>
                <emma:interpretation id="interp14" emma:lang="en-US" emma:confidence="0">
                  <emma:literal>6=11.2:</emma:literal>
                </emma:interpretation>
              </emma:one-of>
            </emma:emma>
          </inkml:annotationXML>
          <inkml:trace contextRef="#ctx0" brushRef="#br0" timeOffset="-4414.7112">-1044-791 24,'0'0'225,"-2"-13"-7,2 13-13,0-10-13,0 10-12,0 0-13,0 0-10,-5-13-11,5 13-11,0 0-11,0 0-9,0 0-15,0 0-7,14-5-11,-14 5-4,25 10-5,-2-3-5,0 2-7,4 5-5,3 3-10,4 1 2,-1 7-9,-5-3-2,1 5-8,-5 0-3,-3 4 1,-3 2-1,-2-4-5,-6 4-1,-2 2 0,-3 3-3,-3-4-3,-4 6 5,-5-4-7,-2 0 2,-2-1 0,-1-2 3,-6 0-7,-2-1 1,-2-6-2,5-5 0,-11 3-12,10-6-10,-4-3-13,-2 3-25,2-3-17,3-1-24,-2-3-23,0 0-33,7-4-38,1 0-195,2 0-412,6-7 183</inkml:trace>
          <inkml:trace contextRef="#ctx0" brushRef="#br0" timeOffset="3700.2281">-1747 105 21,'0'0'124,"0"0"-5,0 0-8,0 0-5,0 0-3,0 0-15,0 0 0,0 0-7,0 0-5,0 0-2,0 0-3,0 0-3,0 0-5,0 0 1,0 0 2,0 0-3,0 0 1,0 0 0,0 0-4,0 0 4,0 0-2,47-8 3,-24 6-5,3-2-5,1-2-4,10 2-2,3-1 0,-5-2-6,8-1-2,-6 0-5,2 4-1,-4-4-4,8 2 0,-1 1-5,-6 1-5,3 1-2,-10-2 0,-4 3-2,-1-1-3,-5 1 0,-3 0-1,0 1-3,-6 1-3,-10 0-2,17-4-5,-17 4-9,12 0-11,-12 0-6,0 0-9,13 2-8,-13-2-10,0 0-32,0 0-19,0 0-20,0 0-23,0 0-148,0 0-318,-38 7 141</inkml:trace>
          <inkml:trace contextRef="#ctx0" brushRef="#br0" timeOffset="4039.2294">-1646 241 45,'0'0'142,"0"0"-10,0 0-2,0 0 2,0 0 2,0 0-5,0 0-2,0 0-1,0 0-15,35 3-10,-20-4-5,9 1-14,-3-4-2,4 4-7,0-3-7,0 1-8,0 0 0,0 1-5,3-2-3,-6 0-5,0-2 2,3 3-8,-5-1-1,3-1-4,-3 1-3,-3 0-3,-4 0-2,1 1-1,-4 0-5,1 1-1,4-2-1,-15 3-4,20-2-13,-14 2-8,-6 0-16,12-5-12,-12 5-20,11-1-18,-11 1-25,0 0-32,11-4-44,-11 4-113,0 0-308,6-6 136</inkml:trace>
          <inkml:trace contextRef="#ctx0" brushRef="#br0" timeOffset="-4788.9401">-2307-607 80,'0'-13'206,"0"13"-11,0-10-15,0 10-5,-5-8-24,5 8-6,-4-9-3,4 9-6,0 0-5,-7-12-8,7 12-8,-10-3-8,10 3-9,-13-3-7,13 3-13,-15 2-8,15-2-7,-24 10-4,9 2-3,-3 1-8,-6 13 0,5-5-6,-5 6 3,3 2-3,2 0-8,-2 4-4,7-3-3,0 7 0,7-2-3,3 5-2,0-2-2,4 2 2,6 1-3,5-2-3,1-1-3,5-2-8,2-3-16,6 3-22,0 0-26,5-10-26,2 1-33,4-2-27,-1-4-29,1-5-37,-8-3-131,5-3-370,-7-4 164</inkml:trace>
          <inkml:trace contextRef="#ctx0" brushRef="#br0" timeOffset="-3960.3985">-148-705 106,'0'0'180,"2"-9"-6,-2 9-7,6-11 0,-6 11-13,5-10-11,-3 5-14,-2 5-7,10-14-9,-3 6-10,3 4-7,-3-4-5,0 3-9,0 1-6,1-1-10,3 2-5,5 2-9,-4-4-7,-12 5-3,20 1-5,-11 3-5,2 0-5,-1 2 0,0 4-3,-2 1-1,-1 2-2,-1 3-1,-5-1-1,-1 5-3,0 0-1,0 3 1,-7-2-2,3 0 3,-2 1-6,-1-9 1,-4 8-3,2-3 2,-3-7 0,3 4-2,0 0 0,1-3-2,0 3 2,4-4-6,-1 3 3,1-2 2,-1-1-1,3-2-9,2-9-15,-1 19-14,2-9-21,-1-10-21,4 15-30,2-4-25,0 0-17,0-3-31,0-2-135,-2 2-336,5 0 149</inkml:trace>
          <inkml:trace contextRef="#ctx0" brushRef="#br0" timeOffset="-3643.9176">0 24 168,'8'5'164,"-8"-5"-16,0 0-15,0 0-11,0 0-13,24-11-5,-13 9-16,-2-1-7,1-1-5,-10 4-8,20-5-8,-12 4-4,-8 1-3,15 0-10,-15 0-6,9-3-4,-9 3 3,0 0-5,0 0-3,0 0 6,0 0-8,0 0-4,0 0 2,0 0 0,0 0-2,0 0 2,0 0-5,-28 21 0,19-19 1,9-2 2,-13 6 0,13-6-4,-9 5-4,9-5 0,-8 3 0,8-3 0,0 0-10,0 0-9,-14 2-19,14-2-21,0 0-32,0 0-52,0 0-157,0 0-309,0 0 136</inkml:trace>
          <inkml:trace contextRef="#ctx0" brushRef="#br0" timeOffset="-2755.9083">563 45 81,'-7'7'151,"7"-7"-15,0 0 5,0 0-8,0 0-9,0 0-2,0 0-8,0 0-1,0 0-13,0 0 2,0 0-3,0 0-6,0 0-6,0 0-3,0 0-1,0 0-3,0 0-1,0 0-5,0 0-1,0 0-3,0 0-2,0 0-3,0 0 0,0 0-7,0 0-1,0 0-8,0 0-4,0 0-4,33-2-1,-16-1-9,-2 1 1,3 0-11,6 1-1,0 2 2,1-2-1,-7 0-1,4-1-2,5 2-3,-11-2 0,8 0-7,-7 4 7,1-2-6,-3 0 0,0-2-3,-2 1 4,1 1-4,-14 0 2,18 1 0,-18-1-4,15 0-4,-15 0 5,15 0-4,-15 0 7,11-1-6,-11 1 5,0 0-3,0 0-5,0 0 4,0 0 2,0 0-5,10-2 3,-10 2-2,0 0-2,0 0-4,0 0-2,0 0 2,0 0-7,0 0 4,-37-5-1,37 5 1,-20 3 0,9-3-3,-1 4 2,2-3 1,-7-1-1,-1 4 4,1-4 2,2 2-2,0-2 3,-1 2-3,3 0 2,-3 0-5,2 0 3,2 1 1,1-3 1,11 0-2,-20 1 1,20-1 0,-14 0 6,14 0-2,-11 2-1,11-2-1,0 0 3,0 0-3,-12 2 1,12-2-2,0 0 7,0 0-6,0 0 6,0 0-3,0 0 0,0 0 1,48-2-1,-34 0-2,3 2 5,0-1-4,-2-1-5,0 1 8,2 1-2,0 0 5,-2-2-3,3-2 2,-1 3 4,-2 1 0,3-1 3,-1-1 2,-2-2 0,2 3 2,-3 1-2,1-2 1,-5 2-2,-10 0 5,18-3-1,-8 3-1,-10 0 2,0 0 0,18-2 0,-18 2 0,8-1-4,-8 1-7,0 0 11,0 0-5,0 0 0,0 0-7,15 0-3,-15 0-19,0 0-20,0 0-24,0 0-43,0 0-51,0 0-58,0 0-215,7-8-462,-7 8 204</inkml:trace>
          <inkml:trace contextRef="#ctx0" brushRef="#br0" timeOffset="-1860.7362">1838-825 65,'0'0'124,"0"0"-11,0 0 7,0 0-16,0 0-5,0 0 1,0 0-9,0 0-5,0 0-3,0 0-2,0 0-4,0 0-14,0 0-2,0 0-3,0 0-7,0 0-6,0 0-2,0 0-4,0 0-5,0 0-5,0 0-7,0 0 4,-9 10-5,9-10-3,0 0 6,0 0-6,-7 9-3,7-9-1,0 0 3,-7 10-5,7-10-5,-6 10 3,6-10-1,-3 10-1,3-10 5,-4 10-2,4-10-3,0 0 0,0 0 3,-1 12-6,1-12 2,0 0 5,0 0 4,5 14 0,-5-14 3,0 0 0,7 4 6,-7-4-6,0 0 8,0 0-5,9 4 8,-9-4 1,0 0 1,0 0 4,0 0-6,0 0 3,21-8-1,-21 8 2,4-8-3,-4 8-6,0 0-1,4-9 1,-4 9-6,0-11-1,0 11 0,0 0-1,1-14-2,-1 14-1,0 0 0,0 0-1,0 0-4,-5-15-2,5 15-1,0 0 3,0 0-4,0 0-4,0 0-1,0 0 2,-3-9-1,3 9-2,0 0-1,0 0 0,0 0 2,0 0-4,0 0-5,0 0-18,0 0-29,0 0-17,0 0-19,0 0-31,0 0-43,0 0-168,0 0-362,-7 30 161</inkml:trace>
          <inkml:trace contextRef="#ctx0" brushRef="#br0" timeOffset="-1348.0419">1733-156 87,'0'0'166,"0"0"-11,0 0-8,21-15-7,-21 15-2,11-7-19,-6 1 9,2-1-6,-1 0-8,-6 7-6,12-9-1,-8 5-9,-4 4-2,7-7-11,-7 7 2,7-8 0,-7 8-5,0 0-6,0 0-7,6-8-5,-6 8-6,0 0-6,0 0-6,0 0-4,0 0-10,0 0-2,0 0-1,0 0-5,0 0-4,0 0 1,0 0-3,0 0-5,0 0 1,-29 14 2,29-14-9,-7 10 3,7-10-3,-7 7 2,7-7 0,0 0-2,0 0-1,-6 5-1,6-5-2,0 0 6,0 0-1,0 0-4,0 0-1,0 0 1,0 0-1,21 4 2,-21-4-4,0 0 2,17-8-3,-17 8 5,0 0-4,12-5 1,-12 5-1,0 0 1,7-9 0,-7 9 1,0 0-1,2-8-3,-2 8 3,0 0-1,0 0-2,0 0-1,0 0 2,0 0 0,0 0-1,-13-14-3,13 14 1,0 0 2,-8-5-1,8 5-3,0 0-5,0 0-12,0 0-20,-9-7-23,9 7-25,0 0-20,0 0-22,0 0-20,0 0-51,0 0-125,0 0-356,0 0 158</inkml:trace>
          <inkml:trace contextRef="#ctx0" brushRef="#br0" timeOffset="-943.7904">2427-173 162,'0'0'235,"0"0"-4,0 0-7,0 0-11,0 0-9,0 0-17,0 0-16,0 0-10,0 0-11,7 5-8,-7-5-8,0 0-8,0 0-6,0 0-10,0 0-5,18-3-14,-7 3-7,-11 0-6,31 0-8,-11 0-7,11 0-5,-3 0-8,7 0-3,5-5-6,-1 7-3,-2-4-4,0 4 1,2-2-7,-3 0 1,1 0-3,-7 0-1,-1-2-6,-1 2-2,-1-2 0,-4 2-2,2-3 8,-2 2-2,0-1 7,0 2 0,-7 2-2,2-4-4,-5 1 3,3 0-4,-2 1-2,0 0-5,-2 1 8,-12-1-11,18-1 0,-8-2 1,-10 3 1,15-3-8,-15 3-12,11-4-8,-11 4-15,9-3-18,-9 3-26,0 0-23,0 0-39,0 0-36,0 0-36,0 0-31,0 0-37,0 0-148,0 0-458,0 0 203</inkml:trace>
        </inkml:traceGroup>
      </inkml:traceGroup>
    </inkml:traceGroup>
  </inkml:traceGroup>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0:46.44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B74E6AE-93CE-4B15-8EDF-4E8E1D062258}" emma:medium="tactile" emma:mode="ink">
          <msink:context xmlns:msink="http://schemas.microsoft.com/ink/2010/main" type="writingRegion" rotatedBoundingBox="10694,685 23953,338 24128,7034 10869,7380"/>
        </emma:interpretation>
      </emma:emma>
    </inkml:annotationXML>
    <inkml:traceGroup>
      <inkml:annotationXML>
        <emma:emma xmlns:emma="http://www.w3.org/2003/04/emma" version="1.0">
          <emma:interpretation id="{0AED7C84-6165-43C9-8046-321546C0B43B}" emma:medium="tactile" emma:mode="ink">
            <msink:context xmlns:msink="http://schemas.microsoft.com/ink/2010/main" type="paragraph" rotatedBoundingBox="10771,243 23981,594 23914,3128 10704,2776" alignmentLevel="1"/>
          </emma:interpretation>
        </emma:emma>
      </inkml:annotationXML>
      <inkml:traceGroup>
        <inkml:annotationXML>
          <emma:emma xmlns:emma="http://www.w3.org/2003/04/emma" version="1.0">
            <emma:interpretation id="{7110A52E-46BE-4C08-A37C-4DC1B240EA24}" emma:medium="tactile" emma:mode="ink">
              <msink:context xmlns:msink="http://schemas.microsoft.com/ink/2010/main" type="line" rotatedBoundingBox="12111,279 23981,594 23940,2135 12070,1820"/>
            </emma:interpretation>
          </emma:emma>
        </inkml:annotationXML>
        <inkml:traceGroup>
          <inkml:annotationXML>
            <emma:emma xmlns:emma="http://www.w3.org/2003/04/emma" version="1.0">
              <emma:interpretation id="{ADE6A383-0724-4AED-A860-BE83ED111BA4}" emma:medium="tactile" emma:mode="ink">
                <msink:context xmlns:msink="http://schemas.microsoft.com/ink/2010/main" type="inkWord" rotatedBoundingBox="12098,768 12146,770 12135,1187 12087,1185"/>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1</emma:literal>
                </emma:interpretation>
                <emma:interpretation id="interp3" emma:lang="en-US" emma:confidence="0">
                  <emma:literal>I</emma:literal>
                </emma:interpretation>
                <emma:interpretation id="interp4" emma:lang="en-US" emma:confidence="0">
                  <emma:literal>|</emma:literal>
                </emma:interpretation>
              </emma:one-of>
            </emma:emma>
          </inkml:annotationXML>
          <inkml:trace contextRef="#ctx0" brushRef="#br0">898-622 47,'0'0'96,"0"0"0,0 0-9,0 0 0,0 0-5,0-13 2,0 13-18,0 0 5,0 0-2,0 0-5,0 0-2,-3-11-2,3 11-9,0 0 0,0 0-2,0 0 0,0 0 0,0 0-7,0 0-3,0-14 4,0 14-2,0 0-1,0 0-1,0 0-2,0 0-4,-5-6-5,5 6 0,0 0 3,0 0 4,0 0-4,0 0-1,0 0-7,0 0-7,-3-12 1,3 12 4,0 0-7,0 0-2,0 0-1,0 0-4,0 0-4,0 0-5,0 0 7,0 0-5,0 0 2,0 41 1,-2-27-3,4 3 6,-2 4-6,1 2 0,1-1 4,0 0-5,0 2 4,2-4 1,-4 1-5,3-6 6,-2 2-5,2-1 0,-2 0 3,1-1 3,0-1-3,1 0-1,-3-3 3,3-2-5,-3 1 9,0-10-9,1 16 4,-1-7-2,0-9-4,2 11 10,-2-11-1,0 0-1,0 13-6,0-13-12,0 0-22,4 7-21,-4-7-35,0 0-16,0 0-49,0 0-90,0 0-266,0 0 117</inkml:trace>
        </inkml:traceGroup>
        <inkml:traceGroup>
          <inkml:annotationXML>
            <emma:emma xmlns:emma="http://www.w3.org/2003/04/emma" version="1.0">
              <emma:interpretation id="{37C88163-26EC-4715-9797-A7BA2256AB68}" emma:medium="tactile" emma:mode="ink">
                <msink:context xmlns:msink="http://schemas.microsoft.com/ink/2010/main" type="inkWord" rotatedBoundingBox="15102,568 15196,570 15187,897 15093,894"/>
              </emma:interpretation>
              <emma:one-of disjunction-type="recognition" id="oneOf1">
                <emma:interpretation id="interp5" emma:lang="en-US" emma:confidence="0.5">
                  <emma:literal>(</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i</emma:literal>
                </emma:interpretation>
                <emma:interpretation id="interp9" emma:lang="en-US" emma:confidence="0">
                  <emma:literal>[</emma:literal>
                </emma:interpretation>
              </emma:one-of>
            </emma:emma>
          </inkml:annotationXML>
          <inkml:trace contextRef="#ctx0" brushRef="#br0" timeOffset="495.0517">3937-850 25,'0'0'147,"0"-13"-1,0 13-6,0 0-7,0 0-9,0 0-12,0 0-3,0 0-6,0 0-6,-12-15-4,12 15-10,0 0-7,0 0-7,0 0-14,0 0-13,0 0 0,0 0 2,0 0-15,0 0 0,0 0 1,-17 22-4,14-12-8,-1-2 1,1 2-4,0 5 3,1-1-1,-1-2 0,1 3-2,2 0 5,-1-1-5,1-1-13,0 1 11,0 3-3,3-5-2,1 3 1,-3-3-3,5 2 6,-5-1 1,4-2-5,-4-1-2,3 1-10,-1-3-18,1 0-21,0 1-11,-4-9-42,9 13-5,-2-8-21,-2-1-24,-5-4-89,14 4-254,4-4 112</inkml:trace>
        </inkml:traceGroup>
        <inkml:traceGroup>
          <inkml:annotationXML>
            <emma:emma xmlns:emma="http://www.w3.org/2003/04/emma" version="1.0">
              <emma:interpretation id="{6D1C91C9-7020-47D6-9EF4-3F93F65E216E}" emma:medium="tactile" emma:mode="ink">
                <msink:context xmlns:msink="http://schemas.microsoft.com/ink/2010/main" type="inkWord" rotatedBoundingBox="19389,488 19495,491 19485,889 19378,886"/>
              </emma:interpretation>
              <emma:one-of disjunction-type="recognition" id="oneOf2">
                <emma:interpretation id="interp10" emma:lang="en-US" emma:confidence="0.5">
                  <emma:literal>,</emma:literal>
                </emma:interpretation>
                <emma:interpretation id="interp11" emma:lang="en-US" emma:confidence="0">
                  <emma:literal>l</emma:literal>
                </emma:interpretation>
                <emma:interpretation id="interp12" emma:lang="en-US" emma:confidence="0">
                  <emma:literal>.</emma:literal>
                </emma:interpretation>
                <emma:interpretation id="interp13" emma:lang="en-US" emma:confidence="0">
                  <emma:literal>\</emma:literal>
                </emma:interpretation>
                <emma:interpretation id="interp14" emma:lang="en-US" emma:confidence="0">
                  <emma:literal>1</emma:literal>
                </emma:interpretation>
              </emma:one-of>
            </emma:emma>
          </inkml:annotationXML>
          <inkml:trace contextRef="#ctx0" brushRef="#br0" timeOffset="994.0555">8177-958 105,'0'0'149,"0"0"-7,0 0-14,0 0-2,0 0-12,0 0-10,0 0-17,0 0-10,0 0-10,0 0-6,0 0-4,0 0-4,0 0-10,5 15 3,-5-15 1,2 14-6,-2-4-6,3-1-4,-3 5 3,1 0-7,0 1 3,2-2 5,0 6-8,-2-3 3,3 5-5,1 2 2,-3-7 0,1 0-6,1 4 4,1-5-8,-1 6-3,-3-4-2,2-3 9,2-1-9,-2-2 4,0 2-5,1-1-1,-1-4-1,0 2-24,-2-2-29,-1-8-24,3 12-37,-3-12-52,5 7-102,-5-7-282,16 4 125</inkml:trace>
        </inkml:traceGroup>
        <inkml:traceGroup>
          <inkml:annotationXML>
            <emma:emma xmlns:emma="http://www.w3.org/2003/04/emma" version="1.0">
              <emma:interpretation id="{3A1AD5D5-3FF9-4BD9-AFC3-3A78125E79DB}" emma:medium="tactile" emma:mode="ink">
                <msink:context xmlns:msink="http://schemas.microsoft.com/ink/2010/main" type="inkWord" rotatedBoundingBox="21086,518 21669,533 21628,2074 21046,2058"/>
              </emma:interpretation>
              <emma:one-of disjunction-type="recognition" id="oneOf3">
                <emma:interpretation id="interp15" emma:lang="en-US" emma:confidence="0.5">
                  <emma:literal>)</emma:literal>
                </emma:interpretation>
                <emma:interpretation id="interp16" emma:lang="en-US" emma:confidence="0">
                  <emma:literal>,</emma:literal>
                </emma:interpretation>
                <emma:interpretation id="interp17" emma:lang="en-US" emma:confidence="0">
                  <emma:literal>.</emma:literal>
                </emma:interpretation>
                <emma:interpretation id="interp18" emma:lang="en-US" emma:confidence="0">
                  <emma:literal>;</emma:literal>
                </emma:interpretation>
                <emma:interpretation id="interp19" emma:lang="en-US" emma:confidence="0">
                  <emma:literal>&gt;</emma:literal>
                </emma:interpretation>
              </emma:one-of>
            </emma:emma>
          </inkml:annotationXML>
          <inkml:trace contextRef="#ctx0" brushRef="#br0" timeOffset="-23029.627">9875-929 14,'0'0'147,"0"0"-4,0 0-3,0 0-7,6 7-3,-6-7-4,7 6-3,-7-6-5,12 9-3,-5-5-2,6 3-13,-1 1-4,5 0-2,4 4-7,2-2-5,11 8-8,-1-1-4,-1 3-7,4 0-4,-2 2-8,-2 5-4,2 2-3,-3 4-2,-3 1-4,3 3-4,-4 2 0,1 17 4,-8-12-5,0 17-2,-6-2-1,-7 5-2,-2 1-1,-10-4-3,-3 2-1,-3 0-1,-9 2 0,-9 0-9,-1-2-11,-7 0-23,-6-1-26,0 1-27,-4-4-40,0-3-42,-5-2-211,-2-9-397,0 1 176</inkml:trace>
        </inkml:traceGroup>
        <inkml:traceGroup>
          <inkml:annotationXML>
            <emma:emma xmlns:emma="http://www.w3.org/2003/04/emma" version="1.0">
              <emma:interpretation id="{F2550FF8-0B96-43A1-94DE-E55C52508B02}" emma:medium="tactile" emma:mode="ink">
                <msink:context xmlns:msink="http://schemas.microsoft.com/ink/2010/main" type="inkWord" rotatedBoundingBox="22392,1222 22878,1235 22874,1369 22389,1356"/>
              </emma:interpretation>
              <emma:one-of disjunction-type="recognition" id="oneOf4">
                <emma:interpretation id="interp20" emma:lang="en-US" emma:confidence="0.5">
                  <emma:literal>=</emma:literal>
                </emma:interpretation>
                <emma:interpretation id="interp21" emma:lang="en-US" emma:confidence="0">
                  <emma:literal>-</emma:literal>
                </emma:interpretation>
                <emma:interpretation id="interp22" emma:lang="en-US" emma:confidence="0">
                  <emma:literal>_</emma:literal>
                </emma:interpretation>
                <emma:interpretation id="interp23" emma:lang="en-US" emma:confidence="0">
                  <emma:literal>+</emma:literal>
                </emma:interpretation>
                <emma:interpretation id="interp24" emma:lang="en-US" emma:confidence="0">
                  <emma:literal>t</emma:literal>
                </emma:interpretation>
              </emma:one-of>
            </emma:emma>
          </inkml:annotationXML>
          <inkml:trace contextRef="#ctx0" brushRef="#br0" timeOffset="1552.2671">11180-195 101,'0'0'218,"0"0"-8,0 0-13,0 0-6,0 0-13,0 0-12,12 0-17,-12 0-12,0 0-17,0 0-8,23-8-13,-16 5-10,4 2-9,-11 1-8,23-2-5,-10 1-9,1 0-5,-2-1-4,5 0-9,0 2-1,-3-2-8,0 1-12,4 1-17,-2 1-19,1-1-20,-3-1-20,0 2-16,-2 1-21,-1-2-16,1 2-27,-12-2-12,16 2-152,-7 0-326,-9-2 145</inkml:trace>
          <inkml:trace contextRef="#ctx0" brushRef="#br0" timeOffset="1748.0574">11268-92 124,'0'0'179,"-10"4"1,10-4-7,0 0-13,0 0-8,0 0-17,0 0-11,43-10-12,-26 9-10,1-2-12,5-1-4,-3 3-14,2-2-4,4-1-8,0 3-9,0 0-26,0-2-35,2 3-17,-3-3-37,3 0-45,0 0-172,-3-2-304,0 2 135</inkml:trace>
        </inkml:traceGroup>
        <inkml:traceGroup>
          <inkml:annotationXML>
            <emma:emma xmlns:emma="http://www.w3.org/2003/04/emma" version="1.0">
              <emma:interpretation id="{0C18C058-61FB-402A-80FB-E27CA634C096}" emma:medium="tactile" emma:mode="ink">
                <msink:context xmlns:msink="http://schemas.microsoft.com/ink/2010/main" type="inkWord" rotatedBoundingBox="23831,997 23971,1001 23968,1084 23828,1080"/>
              </emma:interpretation>
              <emma:one-of disjunction-type="recognition" id="oneOf5">
                <emma:interpretation id="interp25" emma:lang="en-US" emma:confidence="0.5">
                  <emma:literal>w</emma:literal>
                </emma:interpretation>
                <emma:interpretation id="interp26" emma:lang="en-US" emma:confidence="0">
                  <emma:literal>W</emma:literal>
                </emma:interpretation>
                <emma:interpretation id="interp27" emma:lang="en-US" emma:confidence="0">
                  <emma:literal>g</emma:literal>
                </emma:interpretation>
                <emma:interpretation id="interp28" emma:lang="en-US" emma:confidence="0">
                  <emma:literal>v</emma:literal>
                </emma:interpretation>
                <emma:interpretation id="interp29" emma:lang="en-US" emma:confidence="0">
                  <emma:literal>.</emma:literal>
                </emma:interpretation>
              </emma:one-of>
            </emma:emma>
          </inkml:annotationXML>
          <inkml:trace contextRef="#ctx0" brushRef="#br0" timeOffset="2712.5086">12618-407 107,'0'0'244,"4"-6"-11,-4 6-6,0 0-11,0 0-13,7-8-14,-7 8-7,0 0-15,0 0-14,0 0-11,0 0-13,0 0-15,0 0-10,0 0-11,0 0-16,0 0-8,0 0-10,0 0-2,0 0-8,0 0-8,0 0-2,6-7-5,-6 7-5,0 0-2,0 0 0,0 0-3,0 0-5,7 19 1,-7-19-4,0 0-2,5 12 1,-5-12 0,3 8-4,-3-8-1,0 0 0,3 10-2,-3-10 1,0 0-2,0 0 0,0 0-1,5 8-1,-5-8 6,0 0-3,0 0-2,5 6 3,-5-6-3,0 0 2,0 0-3,0 0 4,0 0 0,0 0 1,0 0-4,0 0 2,0 0 1,0 0-1,0 0 0,0 0-1,0 0-2,0 0 2,0 0 1,0 0-3,0 0 4,0 0-1,0 0-2,0 0 2,0 0-4,0 0 4,0 0-6,0 0 3,0 0 1,0 0 0,0 0-5,0 0 3,0 0-4,0 0 2,0 0 0,0 0 2,0 0-3,0 0 2,0 0-1,0 0-2,0 0 3,0 0-4,0 0 4,0 0 0,0 0-3,0 0 0,0 0 2,0 0-1,0 0 1,0 0 2,0 0-4,0 0 1,0 0 1,0 0 1,0 0-4,0 0 2,0 0-3,0 0 5,0 0-2,0 0 0,0 0 0,0 0-1,0 0 0,0 0 0,0 0-1,0 0 3,0 0-2,0 0 0,0 0-2,0 0 1,0 0 1,0 0 1,0 0 4,0 0-5,0 0 0,0 0-3,0 0 3,0 0 1,0 0-2,0 0-1,0 0 1,0 0-1,0 0 3,0 0-3,0 0 6,0 0-2,0 0-3,0 0-2,0 0 2,0 0-2,0 0 5,0 0-2,0 0-2,0 0 4,0 0 1,0 0-2,0 0-6,0 0 1,0 0-3,0 0 0,0 0 1,0 0-2,0 0 3,2-24-7,-2 24 2,0 0-2,0 0 0,0 0 0,0 0 1,0 0 2,0 0-2,3-8-1,-3 8-1,0 0 1,0 0-1,0 0-1,0 0-1,0 0-2,0 0-1,0 0 4,6-8-1,-6 8 3,0 0-4,0 0 2,0 0-5,0 0 6,0 0-4,0 0 1,7-8-4,-7 8 4,0 0-1,0 0-1,0 0 1,0 0 1,0 0 1,4-7-1,-4 7 1,0 0-2,0 0-1,0 0-3,0 0-3,0 0 0,0 0 0,0 0 2,0 0-4,0 0 3,0 0-8,7-8-4,-7 8-7,0 0-13,0 0-8,7-5-11,-7 5-4,0 0-18,12-3 7,-12 3-17,9-5 13,-9 5 0,0 0-5,12-3-2,-12 3 9,0 0-6,0 0 1,16-2-2,-16 2-15,0 0-85,11 0-215,-11 0 95</inkml:trace>
        </inkml:traceGroup>
      </inkml:traceGroup>
      <inkml:traceGroup>
        <inkml:annotationXML>
          <emma:emma xmlns:emma="http://www.w3.org/2003/04/emma" version="1.0">
            <emma:interpretation id="{176E6176-0404-4AC0-8D53-0095E4108AA9}" emma:medium="tactile" emma:mode="ink">
              <msink:context xmlns:msink="http://schemas.microsoft.com/ink/2010/main" type="line" rotatedBoundingBox="10711,1392 21165,1076 21210,2562 10756,2878"/>
            </emma:interpretation>
          </emma:emma>
        </inkml:annotationXML>
        <inkml:traceGroup>
          <inkml:annotationXML>
            <emma:emma xmlns:emma="http://www.w3.org/2003/04/emma" version="1.0">
              <emma:interpretation id="{2365BF64-D6D7-4E7E-8EB9-E12D71049E26}" emma:medium="tactile" emma:mode="ink">
                <msink:context xmlns:msink="http://schemas.microsoft.com/ink/2010/main" type="inkWord" rotatedBoundingBox="10711,1392 13244,1315 13287,2748 10754,2824"/>
              </emma:interpretation>
              <emma:one-of disjunction-type="recognition" id="oneOf6">
                <emma:interpretation id="interp30" emma:lang="en-US" emma:confidence="0.5">
                  <emma:literal>CEAIB</emma:literal>
                </emma:interpretation>
                <emma:interpretation id="interp31" emma:lang="en-US" emma:confidence="0">
                  <emma:literal>CIATB</emma:literal>
                </emma:interpretation>
                <emma:interpretation id="interp32" emma:lang="en-US" emma:confidence="0">
                  <emma:literal>(CAII)</emma:literal>
                </emma:interpretation>
                <emma:interpretation id="interp33" emma:lang="en-US" emma:confidence="0">
                  <emma:literal>CIATBB</emma:literal>
                </emma:interpretation>
                <emma:interpretation id="interp34" emma:lang="en-US" emma:confidence="0">
                  <emma:literal>(CATI]]</emma:literal>
                </emma:interpretation>
              </emma:one-of>
            </emma:emma>
          </inkml:annotationXML>
          <inkml:trace contextRef="#ctx0" brushRef="#br0" timeOffset="-39369.7268">368 1 80,'-11'-6'110,"11"6"-10,0 0-1,-13 0-12,13 0 0,0 0 0,-21 8-17,9-1 4,-1 0-14,1 1 1,-3 2 4,-5 5 0,2 1-2,-1 2-2,0 2 1,-6 5-5,5 5 6,3-6-4,-4 9-8,0-3 0,0 4-7,3 2-3,4 0 1,3 1-6,0-2-2,3 1-4,2-2-3,5-8-4,2 0-1,6-3 3,0 4-3,3-3-4,4-2 1,-2-2-4,12 0 0,2 3-6,-2-9-6,1 0-16,11 0-10,0-1-15,-1-3-26,1-2-21,5-3-24,0-2-26,0-1-110,-4 1-266,2-3 117</inkml:trace>
          <inkml:trace contextRef="#ctx0" brushRef="#br0" timeOffset="-38937.965">1616-15 12,'0'0'156,"-6"-7"-6,6 7-5,0 0-8,0 0-7,0 0-14,0 0-10,0 0-13,0 0-8,0 0-12,0 0-2,0 0-11,0 0-7,0 0-7,0 0 2,0 0-7,0 0-3,0 0 1,0 0-6,0 0-2,0 0 5,32 17-3,-19-13 0,-1 6-1,5-2-1,-3-3-4,9 5-2,-2 1-2,1 0-2,4 4-1,-3 0-1,-1 1 0,9 6-3,-2 1-2,-2 0-2,-8-2-3,5 6 6,-5 2-3,-2 4 3,0 2-3,-3-1 1,-6 3-3,-3-1-3,0-4-1,-5 2 6,-2-8-5,-6 1-11,0 5-24,-9-1-23,-3 1-35,-3-6-41,-5 0-181,-3-1-334,1-7 149</inkml:trace>
          <inkml:trace contextRef="#ctx0" brushRef="#br0" timeOffset="-36760.452">351 165 52,'0'0'71,"0"0"-6,0 0-5,0 0-5,0 0-8,0 0-3,0 0-5,0 0-3,0 0-7,0 0 2,0 0-4,0 0 1,0 0-4,0 0-13,0 0-5,-26 11-17,26-11-18,0 0-69,0 0-106,0 0 47</inkml:trace>
          <inkml:trace contextRef="#ctx0" brushRef="#br0" timeOffset="-36199.6542">527 187 56,'0'0'116,"0"0"-7,0 0-7,0 0-6,-31 16-10,27-7-4,0 1-3,-1 5 3,0 0-7,1 5-3,-2 6-5,-1-2-6,2 10-8,-2-1-1,0-1-3,3-5-5,1-1-6,3-1-3,-4 0-4,2-6 2,1-3-2,1 0 5,-3-2-1,2-3 8,1-11 1,0 15 10,0-15 14,-2 11 16,2-11 3,0 0 0,0 0-8,0 0-5,0 0-8,0 0-9,0 0-4,0 0-5,3-37-3,-3 24-5,3 0-5,-6-11-3,2 9-2,1-10-6,0 4-1,0-3-3,-2-2-1,-2 0-1,3 3-5,1-3-2,-2 3-1,2-2-2,2 4 0,-1-1-1,3 0-3,-2 6 2,-1 4-2,3-3-2,-1 3 0,5 0 1,-1 2-1,-1 1-2,-3 2-2,6 0-1,-2 3 0,2-3 2,-9 7-3,18 0-2,-7 0 4,-11 0 1,21 8 2,-10-2-3,0 5 0,1-2 1,0 0 0,-4 6 4,3-1 1,0 4-6,-4-3 2,0 1 0,0 4 1,3 0-1,-3 3-1,1-1-3,-1-2-5,-1-4-4,-2 0-5,1-1-8,-2 1-9,1-2-11,2 1-9,-5-2-9,3 0-18,-2 0-6,-2-3-10,0-10-17,1 21-14,-1-14-10,0 1-15,0-8-119,-5 11-294,5-11 130</inkml:trace>
          <inkml:trace contextRef="#ctx0" brushRef="#br0" timeOffset="-36020.02">463 563 5,'-7'-6'171,"7"6"-21,0 0-1,0 0-11,-7-8-11,7 8-14,0 0-12,0 0-10,16-17-7,-3 14-6,2-2-11,0-2-7,8 0-7,-1 0-13,2 2-20,-2-3-25,-5 2-21,8 0-37,-3 0-25,-4 0-124,-4 2-227,4-3 100</inkml:trace>
          <inkml:trace contextRef="#ctx0" brushRef="#br0" timeOffset="-37731.7194">627 801 5,'0'0'83,"0"0"-2,0 0-5,0 0-3,0 0 8,0 0-9,-10 29 3,10-29-5,0 0-7,0 0 9,-7 6-10,7-6 3,0 0-5,0 0-1,0 0-1,0 0-1,0 0 0,0 0-3,0 0 1,0 0-1,0 0-6,0 0 2,0 0-4,0 0-1,-8 7-4,8-7-5,0 0-2,0 0-5,0 0-3,0 0 1,0 0-3,0 0 7,0 0 1,0 0 2,21 1-2,-21-1 1,23 2-5,-9-4 3,4 2-3,2-1-2,5-2-4,4-1 1,0 2-1,7 0 0,5-4-3,-12 4-4,7-4-2,3 2-1,-2 0 0,1-1 0,-9 1 1,7-1-3,-8 0-3,1 0 0,-4 0 0,2 0 1,-3-1-1,1 1-2,-2 0 3,-5 0-4,-2 2-1,2 2 6,-6-3-6,-1 2 1,-1 1 1,-10 1-1,14-3-1,-14 3-1,14-4 2,-14 4-2,12-3-2,-12 3 2,12-1 1,-12 1 1,0 0-5,8-4-1,-8 4-7,0 0-11,11-3-9,-11 3-18,0 0-10,0 0-17,0 0-17,0 0-14,0 0-18,0 0-24,0 0-121,0 0-289,0 0 127</inkml:trace>
          <inkml:trace contextRef="#ctx0" brushRef="#br0" timeOffset="-37272.0506">642 1048 45,'-8'4'118,"8"-4"7,0 0-25,0 0-1,0 0-14,0 0 2,0 0-9,0 0 7,0 0-8,0 0 6,0 0-7,0 0-5,0 0-4,0 0 4,0 0-8,50-7 2,-36 4-11,4-1 4,5 0-6,0-2-1,4 0-4,10 0-4,2-4-1,1 4-7,-1-4-1,3 1 0,-4 1-5,3 2 0,-1-4-1,2 2-3,-13 4-5,9-4-3,-12 6-1,12-6 2,-12 5-3,2-1-1,-3 1-1,-4-1-2,-3 1 0,-1 2 1,-2-1-5,0 1 4,-4-2-4,2 2 2,-5 1 1,-8 0 0,18-3 6,-11 2 1,-7 1 3,0 0-3,17 0 0,-17 0 0,0 0-2,8-3-2,-8 3 2,0 0-2,0 0-2,0 0-11,0 0-18,0 0-12,0 0-28,11-1-29,-11 1-40,0 0-60,0 0-117,0 0-329,0 0 146</inkml:trace>
          <inkml:trace contextRef="#ctx0" brushRef="#br0" timeOffset="-35642.8922">885 195 109,'0'0'161,"0"0"-18,0 0-8,0 0-13,0 0-19,0 0-1,0 0-14,25-6-4,-25 6-11,32 5-5,-11-4-8,4 5-7,0-3-6,-1 1-2,1-1-3,-3 1-7,3 3-2,0-3-4,0 2-4,-1 0-3,-9 0 1,3-4-4,-1 4-1,-3-3-3,0 2 1,-4-3 2,-2 2-6,-8-4-2,13 5-2,-8-2-2,-5-3 1,13 4 2,-13-4-4,0 0-2,5 4 2,-5-4-1,0 0 4,-3 18-7,3-18 4,-9 19-3,2-8 4,-2 3-5,-3 4 3,-2 2-1,4 0 2,-5 1 2,2-2-1,1 1-1,-1-2 4,5-4-5,1-1 1,-3 1-8,5 0-2,-2 0-10,1-4-15,3-1-19,-1-1-21,4-8-18,-1 15-28,1-15-126,-4 8-263,4-8 117</inkml:trace>
          <inkml:trace contextRef="#ctx0" brushRef="#br0" timeOffset="-35387.034">1401 201 138,'0'0'143,"0"0"-11,0 0-12,0 0-8,0 0-6,0 0-6,-1 36-3,0-21-6,-2 1-14,3 6-2,0 3-11,0 1-5,-2 2-4,1-2-3,1-3-13,0 1-5,-3-2-14,3-2-3,-1-5-15,1 10-15,1-11-12,-1-1-20,0 3-20,3-4-11,-3-2-26,0-10-100,0 16-217,0-16 96</inkml:trace>
          <inkml:trace contextRef="#ctx0" brushRef="#br0" timeOffset="-34920.7325">1376 341 40,'0'0'133,"7"-14"-14,-2 9-10,0-4-8,2 1-9,1 0-7,2-1-7,4-1-5,-1 2-11,0 1 0,-1 0-9,4 3-8,-2 0-2,0 2-12,-14 2 5,21 2-5,-11 0-4,-1 1-1,-9-3-1,13 7-5,-7-1 2,-6-6-4,2 12 2,-2-12 1,-5 14-3,5-14-1,-7 16 3,0-8 0,-1-1-3,-4 5-7,1-6 11,-3 2-6,2 0 3,-1 0-3,2 0 2,0-6 1,4 4 3,-1 0 1,-1-4-2,9-2 5,-12 3-1,12-3-5,0 0-3,-10 3-3,10-3 1,0 0-4,0 0 0,0 0-1,0 0 1,0 0 0,0 0-1,32 7-3,-15-6 3,-5 4-7,2-3 4,-1 1-1,3-2-4,1 6 3,0-4 1,1 5-4,-6-1-3,1 0 3,-2 2 5,-4-2-3,-1 1 8,-1-2-5,-2 4 3,1-4-3,-1 1 5,-3-7 0,0 18 3,0-18 0,-7 18-3,4-11 3,-5 1-1,-2 0-1,-1-1 2,-2-3-4,2 2 0,4-4 0,-4 2 1,2-3-6,9-1-7,-23 4-18,15-4-25,8 0-20,-15-5-37,15 5-41,-13-5-136,12-3-302,1 8 134</inkml:trace>
          <inkml:trace contextRef="#ctx0" brushRef="#br0" timeOffset="-23838.0842">-321-60 113,'0'0'107,"0"0"-4,0 0-8,7 3-9,-7-3-8,0 0-4,0 0 1,0 0 0,0 0-7,0 0-5,0 0-4,0 0-2,0 0-5,0 0 7,-7 22 1,2-13-1,-1 2-5,1 3-2,-4-3 0,-2 11-2,-1 0 1,-5 10-2,2 3 1,-1-1 1,1 6-6,3 5-1,-5 13 0,7-11-4,0 14 4,6 3-5,7-2 0,0 3-6,4-2-1,5 0 1,6-2-6,1-1 4,-1-13-3,12 11-3,8-1 0,3-7-3,11-5-1,-2-1-15,8-7-24,1 1-24,3-8-32,5 0-26,6-5-41,-1-5-176,10-3-341,0-6 152</inkml:trace>
        </inkml:traceGroup>
        <inkml:traceGroup>
          <inkml:annotationXML>
            <emma:emma xmlns:emma="http://www.w3.org/2003/04/emma" version="1.0">
              <emma:interpretation id="{0AF8CD15-C70E-4FE8-8FD8-D7CBD1468D2F}" emma:medium="tactile" emma:mode="ink">
                <msink:context xmlns:msink="http://schemas.microsoft.com/ink/2010/main" type="inkWord" rotatedBoundingBox="13482,1711 14243,1688 14260,2262 13500,2285"/>
              </emma:interpretation>
              <emma:one-of disjunction-type="recognition" id="oneOf7">
                <emma:interpretation id="interp35" emma:lang="en-US" emma:confidence="0.5">
                  <emma:literal>#</emma:literal>
                </emma:interpretation>
                <emma:interpretation id="interp36" emma:lang="en-US" emma:confidence="0">
                  <emma:literal>F</emma:literal>
                </emma:interpretation>
                <emma:interpretation id="interp37" emma:lang="en-US" emma:confidence="0">
                  <emma:literal>g</emma:literal>
                </emma:interpretation>
                <emma:interpretation id="interp38" emma:lang="en-US" emma:confidence="0">
                  <emma:literal>*</emma:literal>
                </emma:interpretation>
                <emma:interpretation id="interp39" emma:lang="en-US" emma:confidence="0">
                  <emma:literal>f</emma:literal>
                </emma:interpretation>
              </emma:one-of>
            </emma:emma>
          </inkml:annotationXML>
          <inkml:trace contextRef="#ctx0" brushRef="#br0" timeOffset="6039.1009">2677 549 69,'0'0'71,"0"0"3,0 0-5,0 0-6,0 0-4,0 0-9,0 0-7,0 0 2,0 0-11,0 0 4,0 0-10,0 0 1,0 0 0,0 0-4,0 0-2,0 0 5,0 0-3,0 0 8,0 0 2,0 0 1,0 0 9,0 0-1,0 0 2,0 0 2,0 0 2,0 0 2,0 0 1,0 0 1,-13 14-8,13-14 7,0 0-7,-15 1 3,5 0 0,10-1 3,-18 2-2,9-2 2,9 0 2,-21-2-6,8 0-4,-1-2-1,-2 2 2,2-4-4,0-2-4,-2 3-4,3-4 0,-1 0-3,-6-4-6,2 0 0,6 3-2,-6-8-3,2 0-1,1 1-1,4 4 1,0-2-5,4 3-2,-2 0-3,4-1 2,-1 4-2,1 1-2,3 0 1,2 8-1,-7-15-3,7 15 0,0-11-2,0 11 1,3-14 1,-3 14-2,6-9 0,-6 9-4,5-8 3,-5 8-1,6-6-4,-6 6 3,0 0-4,16-4 1,-16 4 4,10 0-4,-10 0-1,0 0 2,18 8 1,-12-1-1,-1 0 1,2 1 0,0 1-1,0 5 2,-1 0 1,1 8-2,-2-6 1,2 4 3,-3 2-1,-2 1-3,1 1 5,-1 0-1,0-1-1,1 1 2,-8 0-3,3-1 1,-1 1 1,1 0 1,1-1 0,-2-1-2,2 0 2,-2-1 2,3-8 2,-3 4-7,3-2 1,0-3 6,0 2-4,-1-6-1,1-8 4,1 16-1,-1-16-2,3 9 2,-3-9 0,3 8 2,-3-8 2,0 0-5,0 0 3,12-1 1,-12 1-3,19-13-2,-8 2 4,0 1-2,-3-5 0,6-2 0,-1-1-1,-4-4 5,4 3-3,-5-3-3,2 3 2,-2-2-1,-1-2 0,2 0 2,-7 2-2,4-1 0,-2 6-3,-1-1-1,-2-1 5,2 4-10,-2-2 6,1 4 0,1-2-6,-1 3-2,0 1-8,-2 10-6,3-21-21,-3 12-20,0 9-14,1-12-24,-1 12-28,0 0-28,1-14-140,-1 14-321,0 0 142</inkml:trace>
          <inkml:trace contextRef="#ctx0" brushRef="#br0" timeOffset="6665.4783">3016 535 52,'7'6'114,"-7"-6"-10,0 0-6,0 0-8,0 0-2,0 0-9,0 0 2,0 0 7,0 0-8,0 0-6,-9 17 6,9-17 1,0 0-6,-9 7 4,9-7 6,0 0 0,-12 4-4,12-4-2,-10 2-6,10-2 1,-18-6-5,18 6-5,-20-6 1,9 2-9,-1-2-3,1-1-2,-3-2 1,1 0-7,2 2-5,0-4-1,-2 1-3,5-5-4,-3 2-6,3-1 1,-2 0-7,2 2 3,-1-3-5,6 1 0,-2-3-7,1 4 3,-1 0-2,3 4-6,-4-3-1,6-1 1,3-1-2,-3 14 2,3-18-4,-1 10 0,-2 8-2,7-14 0,-4 9 1,-3 5-5,7-10 1,-7 10-5,9-5 4,-9 5-5,0 0 1,0 0 1,0 0 1,20 12 0,-15-4-4,2 2 9,-2 2-3,1 2 1,-2 5-4,0-1 4,0 3 0,-2 1 0,0 0-1,3 1 5,1 2 0,-1-3 1,-4 1 1,3-2-1,-2 1-2,2 1-1,-3 1 2,-1-10 0,2 3 1,-1-1-2,2-4-1,-2 0-1,-1-4 3,0-8 3,6 15-2,-5-6-2,-1-9 2,4 8 4,-4-8 2,0 0-6,0 0 5,0 0-1,0 0 2,0 0-5,0 0 3,18-21 1,-16 14-5,3-7-1,-2 0 3,1 0-2,3-2-1,3-5-1,-6-4 1,4 0 0,1 6-1,-4-7-13,6 0-3,-5 1-14,-2 6-12,5-3-5,-7 7-10,5-1-10,-3 6-19,-1-3-12,0 2-17,-2 1-26,-1 10-163,-4-13-329,4 13 146</inkml:trace>
          <inkml:trace contextRef="#ctx0" brushRef="#br0" timeOffset="-27355.659">2491 535 83,'0'0'107,"0"0"-10,0 0 2,0 0 1,0 0-11,19-10 4,-19 10-15,0 0-5,0 0-10,0 0-1,0 0-5,15 3-3,-15-3-6,0 0-2,0 0-2,0 0 4,0 0-8,7 10-2,-7-10-1,0 0 0,0 0 4,2 12 0,-2-12-2,0 0-1,0 0-3,0 0-3,-7 14 1,7-14 5,0 0 4,-11 7 5,11-7-1,-9 4 7,9-4 1,-15 1-4,15-1-2,-17-1 2,17 1-4,-21-4 1,7 0-3,6 1-1,-7-3 0,1-1-2,3-1-3,-2 0-1,2-2-1,-1 2-1,3-3-6,-2-1-5,0-1 3,3 2-6,-1-3-1,1 2-2,1-3-1,1 3-3,2-2 0,0 6-2,3 0-5,-3-5 0,4 13 1,0-13-3,0 13-1,1-16-1,-1 16 6,3-10-6,-3 10 0,0 0-2,3-13 0,-3 13-2,0 0 0,2-9-2,-2 9 1,0 0 0,0 0 0,0 0-3,0 0 2,0 0 1,0 0 5,0 0-5,16 23 1,-15-14-2,5 3 0,-2 2 4,-3 2-2,3-1 4,3 4-2,-4 4 2,1-2 0,2 0-1,-5-4-1,5 4 1,-1 2-1,1-1 1,-3 3 1,1-3-3,-3 2 3,3-4 2,-2-2 0,2-3-3,-3 0 2,-1-1-1,0-5-3,5 0 3,-4-2 0,-1-7-2,3 13 2,-3-13 2,4 9 0,-4-9 3,0 0 6,0 0 1,0 0 0,0 0-2,0 0-1,0 0-2,0 0-1,18-22-1,-12 10-3,-1 3 4,2-8-2,0 4-1,-1-4 1,2-5-4,2-1 1,-2-1-3,2 0 1,-2 3 0,2-1 1,-2-1-6,-1 2 1,0 2-1,4-1 4,-5 7-6,5 1-8,-4-2-8,-2 3-7,1-2-7,-3 5-16,1 1-12,1 0-18,-5 7-25,6-12-23,-6 12-32,4-10-32,-4 10-147,6-8-366,-6 8 162</inkml:trace>
          <inkml:trace contextRef="#ctx0" brushRef="#br0" timeOffset="-26708.0908">2984 499 68,'0'0'137,"0"0"-8,0 0 0,-7 16-10,7-16-3,-9 9-9,3-5-9,-2 0-6,-1-1-2,-3 4 4,-3-2-4,1-1-11,0-2-2,-2 0-6,5 0-1,-3-2 0,-4 1-1,3-1-5,-2-1-3,-1-1-2,0-3-1,4 2-4,-4-3 6,6-3 0,1 1-5,-2 1-4,2-4-7,1-1-4,3-1-3,-4 0-4,1 1-1,3 0-5,2-3-1,3 0-1,-2 4-6,1-1-1,2 3-1,1 9-4,1-17 1,-1 17-4,0-16-2,0 16-4,3-12 3,0 5-3,-3 7 1,0 0-3,6-14-1,-6 14 0,0 0 0,0 0 0,9-1 1,-9 1-1,13 12 1,-13-12-3,11 12-1,-5-6 2,1 6 1,-2 1 1,1-1 1,1 1 0,-2 0-2,2 2 3,-1 0-1,-1 1 0,2 3 0,-1 0-1,-1 3 6,1-3-5,-5 3 3,5 0 2,-3-5-2,1-1 0,-6 0 1,2 0 3,0 0-4,0 1-2,2-2 0,-2-4 0,5-1 0,-5-2 1,0-8-1,0 16 3,0-16 0,0 0 3,-1 14 5,1-14 5,0 0 7,1 8 2,-1-8-3,0 0-1,0 0-3,0 0-4,0 0-2,16-26-1,-8 14-3,-4-2 3,2 1-4,1-4-2,2-2-2,0-6 2,1 1-4,-2 3 1,-1 0-4,3-2 2,-3 2 1,-1 2-3,-1 3 0,2-4 0,-2 6-1,1-2-4,-3 4-5,1 1-6,-2-3-6,1 7-11,-1-3-10,-2 10-14,7-16-18,-6 11-19,-1 5-28,10-14-25,-5 8-29,2 1-207,0-4-411,3 5 182</inkml:trace>
        </inkml:traceGroup>
        <inkml:traceGroup>
          <inkml:annotationXML>
            <emma:emma xmlns:emma="http://www.w3.org/2003/04/emma" version="1.0">
              <emma:interpretation id="{19BFA150-6693-4BB8-B0CD-9E14520E2872}" emma:medium="tactile" emma:mode="ink">
                <msink:context xmlns:msink="http://schemas.microsoft.com/ink/2010/main" type="inkWord" rotatedBoundingBox="14642,1441 17922,1342 17962,2660 14682,2759"/>
              </emma:interpretation>
              <emma:one-of disjunction-type="recognition" id="oneOf8">
                <emma:interpretation id="interp40" emma:lang="en-US" emma:confidence="0.5">
                  <emma:literal>CAC)!"</emma:literal>
                </emma:interpretation>
                <emma:interpretation id="interp41" emma:lang="en-US" emma:confidence="0">
                  <emma:literal>CAIC)!"</emma:literal>
                </emma:interpretation>
                <emma:interpretation id="interp42" emma:lang="en-US" emma:confidence="0">
                  <emma:literal>CALC)!"</emma:literal>
                </emma:interpretation>
                <emma:interpretation id="interp43" emma:lang="en-US" emma:confidence="0">
                  <emma:literal>CAMTDC</emma:literal>
                </emma:interpretation>
                <emma:interpretation id="interp44" emma:lang="en-US" emma:confidence="0">
                  <emma:literal>CALC)),"</emma:literal>
                </emma:interpretation>
              </emma:one-of>
            </emma:emma>
          </inkml:annotationXML>
          <inkml:trace contextRef="#ctx0" brushRef="#br0" timeOffset="-32702.0948">4651 169 205,'0'0'192,"0"0"-15,0 0-13,0 0-14,0 0-8,0 0-14,0 0-5,0 0-17,0 0-9,46 11-5,-28-4-10,1-1-12,3-1-5,5 1-3,-1 1-11,4-6-6,-4 6-3,-2-4-5,1 4-1,0-2-5,-7-2 0,-4-2-5,0 1 0,-2 0-5,-1 0 2,0-1-5,-2 2-1,-9-3-6,11 2-1,-11-2 1,11 3-2,-11-3-1,0 0-3,0 0 3,8 3-2,-8-3-5,0 0 1,0 0-2,-15 16 3,0-6 3,5 0 0,-3 2-2,-9 3 3,3 2 2,-6 9 0,2-9 0,4 3-2,-1-1 1,2-1 1,0 0-5,4 0 3,-1-9-1,5 6-1,-1-4 1,3 2-3,-2-4 1,5 0-2,-1-4-8,6-5-14,-8 15-18,6-8-20,2-7-21,-3 10-8,3-10-30,0 0-33,0 0-37,19 2-97,-19-2-308,22-8 137</inkml:trace>
          <inkml:trace contextRef="#ctx0" brushRef="#br0" timeOffset="-32403.9203">5523 154 205,'5'-7'197,"-5"7"-17,0 0-15,0 0-14,0 0-11,-15-11-5,15 11-8,-24 3-3,8 1-8,-5 4-10,-1 1-8,-3 2-8,5 3-8,-1-1-5,0 5-9,3 0-5,2 0-2,0 1-5,4 2-8,-1-1-1,5-2-4,2-3 0,2 2 1,3-5-4,-1 3-1,2-4-1,3 3-3,4-2-4,3-2-1,1 0-4,2-2-1,5 0-3,7 0-9,1-2-21,3-4-19,6 0-21,-4-4-30,5-3-21,1 2-29,1-2-23,-9-2-48,-2 3-140,9-6-365,-7 4 162</inkml:trace>
          <inkml:trace contextRef="#ctx0" brushRef="#br0" timeOffset="-34083.778">3852 13 82,'0'0'112,"0"0"-12,0 0-10,0 0-5,0 0-3,0 0-2,0 0-10,0 0 3,0 0-10,0 0-4,0 0-6,0 0 6,0 0-2,0 0-4,0 0-8,0 0 3,0 0-5,-32-9 2,32 9-6,0 0 3,-12-1-1,12 1-2,0 0-6,-20 0 2,20 0 2,-16 4 3,7-1-7,0 0 6,-5 1 1,0 4 2,-3-3 2,-2 4 5,-4 3-3,1 3-2,0 1 0,2 2 2,-6 4-3,8-2-1,-6 6-7,1 1 0,4 4-1,6-7-3,-1 8 3,4 1-2,3-1 1,3-6-3,2-2-4,4 10 1,2-10-3,0-1-2,3-2-1,4 0-5,2 0 3,2-3-4,2-1-1,2-4 0,5 0 2,-1-5-10,4 2-17,-1-4-19,4 0-22,7-2-17,-12-2-22,4-4-22,6-3-30,-6 2-19,-2-5-160,1 3-348,-3-5 153</inkml:trace>
          <inkml:trace contextRef="#ctx0" brushRef="#br0" timeOffset="-33282.6491">4245 194 54,'0'0'162,"0"0"-7,0 0-9,1-11-7,-1 11-10,0 0-7,0 0-10,0 0-9,0 0-5,0 0-7,0 0-7,0 0-12,1-11-2,-1 11-8,0 0-3,0 0-7,0 0-5,0 0-4,0 0-6,0 0-4,0 0-3,0 0-4,0 0-4,0 0 1,0 0-3,0 0-1,0 0-5,0 0-2,0 0 2,0 0-2,0 0 0,0 0-2,0 0-2,0 0 0,0 0-3,0 0 1,0 0 0,0 0-2,0 0 2,0 0-2,0 0-4,0 0 6,0 0-5,0 0 0,0 0 0,0 0 3,0 0-4,0 0 3,0 0-2,0 0 1,0 0 0,0 0 2,0 0-6,0 0 3,0 0 1,0 0-2,0 0 0,0 0 2,0 0 4,0 0 5,0 0 4,0 0 7,0 0 0,0 0 0,0 0 2,0 0 0,0 0-1,0 0-4,0 0 1,0 0-5,0 0-3,0 0-3,0 0 3,0 0-2,0 0 2,0 0 0,-29 25 2,22-14-2,0 0 0,0 2 0,0 1-1,0 10-1,-2-4-2,2 3 3,0-1-2,1 0 1,1 0-3,2-1-1,-3-4 2,3-2-2,2 1 1,0 0-3,-1-2 4,0-4-2,2-10-1,0 15 1,0-15 1,-2 14-3,2-14 1,0 8 0,0-8 2,0 0 1,0 0 7,-1 10 2,1-10-1,0 0-1,0 0 7,0 0 1,0 0-2,0 0-4,1-36-1,-2 25 0,1-7 1,-3 2-8,6-6 0,-7 3-3,4-6 0,-2-1 3,4 5-3,-4-4-5,4 1 6,-2 3 2,0 3-7,1 2 1,2-2-3,-3 3 0,5 1 0,-3 3 0,0-1 2,-2 12 0,6-13-4,-3 4 1,-3 9 0,3-12 3,2 7-6,-5 5 0,7-6-1,-7 6-1,13-1 4,-13 1-1,11 8 0,-3-1-1,2 2 2,-2 5 1,-2-4 1,3 6-1,0 2-2,2 3 1,-3 0 4,-1 0-5,2 1-3,-1 2-8,-1-5-14,-2 6-9,1-4-13,1 1-11,-6-8-18,4 2-12,0-1-21,-3-4-8,2 0-20,-3-1-16,-1-10-25,1 16-121,-1-9-325,0-7 145</inkml:trace>
          <inkml:trace contextRef="#ctx0" brushRef="#br0" timeOffset="-33103.9648">4143 490 171,'0'0'179,"0"0"-21,0 0-15,0 0-15,18-17-12,-8 12-10,5 2-9,7-2-11,3-3-11,0 2-17,2-2-30,2-1-23,7 3-34,-1-3-40,-7 3-39,-4 1-83,-4-3-207,-3 2 92</inkml:trace>
          <inkml:trace contextRef="#ctx0" brushRef="#br0" timeOffset="-31906.3948">5783-68 50,'0'0'183,"0"0"-4,-4-8-14,4 8 0,0 0-11,0 0-6,0 0-13,0 0-14,0 0-16,0 0-10,0 0-10,0 0-6,0 0-9,29 7-4,-16 0-4,0 4-4,3 5-5,3 2-9,-1 0 2,6 11-4,-3-1-2,1 4-5,-4 0-2,-4 6-2,-1 3-6,-4 2-2,-3-3 2,-5 6-5,-1-1 2,-5 4-2,-2-8-10,-6 0-6,3-1-5,-2-9 0,2-6-8,-1-1 2,-1-1-5,-1-5-11,6-3-11,-4-4-11,4 1-24,1-6-16,2 0-37,4-6-58,-7 9-122,7-9-325,0 0 145</inkml:trace>
          <inkml:trace contextRef="#ctx0" brushRef="#br0" timeOffset="7299.0547">4210 363 142,'0'0'138,"0"0"-7,0 0-7,0 0-15,0 0-3,0 0-15,0 0-6,0 0-8,0 0-13,0 0-2,0 0-6,0 0-5,0 0-3,0 0 1,0 0-2,0 0-3,0 0 1,0 0-7,0 0 3,0 0-7,0 0 2,0 0-7,0 0 1,0 0-1,0 0-4,0 0-4,0 0 1,0 0-5,0 0 0,0 0 0,0 0-9,0 0-24,0 0-28,0 0-29,0 0-28,0 0-27,0 0-118,0 0-265,0 0 117</inkml:trace>
          <inkml:trace contextRef="#ctx0" brushRef="#br0" timeOffset="-25870.6437">6410 50 8,'0'0'228,"0"0"-7,-4-7-13,4 7-10,0 0-16,0 0-15,0 0-18,0 0-15,0 0-14,0 0-14,0 0-9,0 0-5,0 0-2,-11 23-1,10-11-2,-4 4-3,3-2-3,-5 6-7,3 3-3,1 3-9,-3 0-5,1 8-7,-1-8-2,2 9-3,-2 6-6,2-7-3,-1-1-4,-1-4-2,2-4-1,-2 1-4,5-2-8,-1-2-5,1-1-6,1-5-10,0-1-8,1 0-10,1-4-11,-2-1-15,0-10-12,0 14-10,1-7-17,-1-7-7,0 0-21,0 11-23,0-11-28,0 0-34,0 0-122,0 0-347,0 0 154</inkml:trace>
          <inkml:trace contextRef="#ctx0" brushRef="#br0" timeOffset="-25465.5805">6406 872 39,'2'9'203,"-2"-9"-3,0 0-1,0 0-3,0 10-8,0-10-9,0 0-4,-6 15-11,6-15-13,-3 14-12,2-6-10,-2 1-13,0 0-8,0 4-9,2 0-11,-2 0-7,-1 2-8,0-3-5,3 3-10,-1 2-1,-2-4-8,-2 5-4,4-4-9,-3 1-16,3-1-7,-1-2-12,1-1-16,1-1-18,-2 0-22,3-10-22,-2 13-20,2-13-17,-2 11-15,2-11-23,0 0-28,0 0-157,0 0-366,0 0 162</inkml:trace>
          <inkml:trace contextRef="#ctx0" brushRef="#br0" timeOffset="-25150.9572">6634 212 126,'3'-9'217,"-3"9"-10,3-14-6,-3 14-7,1-12-8,-1 12-11,4-8-10,-4 8-15,0 0-14,0 0-15,3-8-15,-3 8-11,0 0-8,0 0-9,0 0-4,0 0-8,6 34-3,-6-21-6,1 3-6,2 0-2,-3 7-5,0-2-5,1 0-4,-1 5-4,0 4-3,-1-7-5,1 3-12,0-4-11,-3 1-22,2-2-26,-1 2-20,0-5-30,2 3-24,0-6-18,0 3-49,-2-3-166,-1 1-384,5-2 169</inkml:trace>
          <inkml:trace contextRef="#ctx0" brushRef="#br0" timeOffset="-24937.2584">6736 842 181,'0'0'249,"0"13"-9,0-13-18,0 15-11,-2-5-9,2-10-16,0 22-14,0-7-13,0-1-11,0 2-15,5 4-14,-4 1-13,-1-5-10,1 7-12,2-2-16,-1 1-24,-2 0-36,0-2-30,1-5-32,-2 3-30,1 0-42,0-4-39,-2-1-199,-3 1-392,0-4 174</inkml:trace>
        </inkml:traceGroup>
        <inkml:traceGroup>
          <inkml:annotationXML>
            <emma:emma xmlns:emma="http://www.w3.org/2003/04/emma" version="1.0">
              <emma:interpretation id="{D3E5A34C-704A-46CC-8BF3-1C2B82B88260}" emma:medium="tactile" emma:mode="ink">
                <msink:context xmlns:msink="http://schemas.microsoft.com/ink/2010/main" type="inkWord" rotatedBoundingBox="18320,1261 19071,1239 19098,2145 18348,2168"/>
              </emma:interpretation>
              <emma:one-of disjunction-type="recognition" id="oneOf9">
                <emma:interpretation id="interp45" emma:lang="en-US" emma:confidence="0.5">
                  <emma:literal>*</emma:literal>
                </emma:interpretation>
                <emma:interpretation id="interp46" emma:lang="en-US" emma:confidence="0">
                  <emma:literal>4</emma:literal>
                </emma:interpretation>
                <emma:interpretation id="interp47" emma:lang="en-US" emma:confidence="0">
                  <emma:literal>X</emma:literal>
                </emma:interpretation>
                <emma:interpretation id="interp48" emma:lang="en-US" emma:confidence="0">
                  <emma:literal>I</emma:literal>
                </emma:interpretation>
                <emma:interpretation id="interp49" emma:lang="en-US" emma:confidence="0">
                  <emma:literal>#</emma:literal>
                </emma:interpretation>
              </emma:one-of>
            </emma:emma>
          </inkml:annotationXML>
          <inkml:trace contextRef="#ctx0" brushRef="#br0" timeOffset="-28669.427">7303-184 132,'0'0'141,"0"0"-4,2-7-7,-2 7-8,0 0 5,0 0-5,0 0-6,0 0-9,0 0-14,0 0-5,0 0-10,0 0-6,0 0-8,0 0-1,0 0 0,0 0-1,-23 28 3,15-13 0,-6 7 4,0 8-3,-2 1 10,0 1-3,1 4-4,1 1-5,0-1 3,2 2-2,3 3-3,0 1-6,0-5-4,5 3-3,0-1-4,5 3-2,5-2-3,1-4-5,3-2-1,5-3-4,1-2-2,7 3-4,3-5 1,1-1-15,2-5-14,3-2-26,4-3-26,0-3-43,-2 1-34,3-6-45,-8-4-228,-2-1-438,-2-2 194</inkml:trace>
          <inkml:trace contextRef="#ctx0" brushRef="#br0" timeOffset="-31355.6914">7524-26 199,'0'0'188,"6"-5"-21,-6 5-14,0 0-9,0 0-4,0 0-8,0 0-9,-4 38-4,0-17-7,1 2-12,-4 3-5,1 8-8,-5 2-5,4 6-9,-5-5-8,1 0-4,-2 5-4,2-3-9,-2-4 0,8-8-7,-2-4-3,1-2-6,-1-5-3,5-1-1,2-5-2,-6 2 8,2-3 3,4-9 12,-3 12 16,3-12 12,0 0-6,0 0-7,0 0-4,0 0-5,0 0-7,18-25-4,-14 12-3,5-8-1,-2 0 2,1-2-8,2-11-2,-3-1-6,-2 1-1,2-2-1,-4 0-8,3 2 2,-2 1-3,-1 8-3,5-1-2,-4 1-1,0 2-1,2 4 0,-2 2 0,-1 3-1,1 1 0,-1 5 5,1-2-4,-1 2 0,-3 8-2,11-13 0,-6 10-4,-5 3 1,17 0-3,-17 0 3,20 8 2,-9 2 0,1 4-5,1 4 1,2 5-1,0-1-1,2 11 2,-2 0 2,1 0 0,-4 2-2,1 3-2,-2-2-3,0-4-9,0 2-4,-4-8-15,1-1-6,-1-2-8,-1-2-13,-1 0-11,1 0-9,-5-6-14,2-1-22,-1-3-9,-1 0-29,-2-2-9,1-9-30,-5 14-182,5-14-405,-8 4 180</inkml:trace>
          <inkml:trace contextRef="#ctx0" brushRef="#br0" timeOffset="-31175.9279">7494 424 20,'-10'-4'231,"10"4"-1,0 0-19,-3-10-17,3 10-16,0 0-12,18-13-19,-11 11-12,9-4-17,2 1-8,4-4-12,3 3-10,4 2-15,-1 1-26,1 3-30,9-6-33,-8 2-40,-2 1-48,1 2-60,-3-6-124,1 3-311,-2 2 139</inkml:trace>
        </inkml:traceGroup>
        <inkml:traceGroup>
          <inkml:annotationXML>
            <emma:emma xmlns:emma="http://www.w3.org/2003/04/emma" version="1.0">
              <emma:interpretation id="{9D657D62-4948-4656-8097-A5D900AC8F3C}" emma:medium="tactile" emma:mode="ink">
                <msink:context xmlns:msink="http://schemas.microsoft.com/ink/2010/main" type="inkWord" rotatedBoundingBox="19351,1271 21170,1216 21195,2063 19377,2118"/>
              </emma:interpretation>
              <emma:one-of disjunction-type="recognition" id="oneOf10">
                <emma:interpretation id="interp50" emma:lang="en-US" emma:confidence="0.5">
                  <emma:literal>79)</emma:literal>
                </emma:interpretation>
                <emma:interpretation id="interp51" emma:lang="en-US" emma:confidence="0">
                  <emma:literal>749)</emma:literal>
                </emma:interpretation>
                <emma:interpretation id="interp52" emma:lang="en-US" emma:confidence="0">
                  <emma:literal>799)</emma:literal>
                </emma:interpretation>
                <emma:interpretation id="interp53" emma:lang="en-US" emma:confidence="0">
                  <emma:literal>709)</emma:literal>
                </emma:interpretation>
                <emma:interpretation id="interp54" emma:lang="en-US" emma:confidence="0">
                  <emma:literal>789)</emma:literal>
                </emma:interpretation>
              </emma:one-of>
            </emma:emma>
          </inkml:annotationXML>
          <inkml:trace contextRef="#ctx0" brushRef="#br0" timeOffset="-30784.6028">8146 25 120,'0'0'235,"0"0"-17,0 0-20,0 0-18,0 0-19,0 0-11,0 0-12,0 0-6,34 0-10,-19 3-10,3 4-10,6 1-5,-1-5-10,2 4-10,2 1-9,-1-1-4,3-1-6,9 2-5,2 0-6,-13-3-3,-1 2-7,2-5 1,-6 2-9,2-1-2,-7-1-4,-4 1 1,1-1-5,-4 1-2,-2-2-3,-8-1 3,17 2-5,-17-2-2,6 4 2,-6-4 1,0 0-3,7 6 4,-7-6 1,0 0 4,-10 20-1,2-9 4,-5 7 2,1 0-3,-7 0-1,-4 8-2,-4 0-4,-3-1 2,5-2-1,5-3 2,-2-3-5,4 2-1,4-2 1,-3-1-2,9-1 1,-5-2 1,4-1-8,0 0 2,2 0-8,2-4-8,1 0-12,0 0-19,4-8-30,-9 10-27,6-2-20,3-8-35,0 0-22,0 0-223,9 11-431,-9-11 190</inkml:trace>
          <inkml:trace contextRef="#ctx0" brushRef="#br0" timeOffset="-30405.9583">9302 19 167,'6'-5'223,"-1"0"-14,-5 5-9,6-10-18,-6 10-17,-4-14-14,4 14-10,-9-10-15,-2 6-11,0 2-6,-3 2-11,-3 0-9,-2 2-7,-2 2-7,-3 4-8,6-4-4,0 2-7,2 0-4,0 5-9,-3-2-2,4 2-4,1-1-5,0 1-3,-2 6 3,4-5 3,2 3-4,0 1-5,5-2 0,-1 8-3,3-4-3,-2-4 1,5 1-3,1-1 0,2 2-3,1-2 0,0 0-3,3-4 1,0 2 0,0 0 0,2-6-8,-2 0 2,1 0-7,-1-2-4,3 0-3,-2 0-5,5 3-10,-4-4-1,2-2-9,2 3-4,-1 0-8,1-4-11,-13 0-12,22-5-14,-7 5-16,-5 0-25,1-4-20,2 1-50,-3 2-135,-10 1-353,15-7 156</inkml:trace>
          <inkml:trace contextRef="#ctx0" brushRef="#br0" timeOffset="-29895.1504">9034 17 17,'0'0'156,"0"0"-10,8-4-1,-8 4 2,0 0 2,0 0-7,0 0 2,7-4-3,-7 4-4,0 0 0,0 0-8,0 0-7,0 0-10,0 0-12,0 0-8,0 0-12,0 0-11,0 0-4,0 0-9,0 0 0,6 16 8,-6-16-1,0 18 0,0-3 1,1-1 0,-1 2-7,3 6 1,-1-3-9,-2 6-1,3-3-2,0 3-6,3 0-4,-5-5-9,5 4 5,-2-8-5,-1 3-2,2 6-5,-1-8 3,2-1-7,-3-4 0,1 4-18,1-7-3,-3 1-15,2 0-9,-1-2-13,-3-8-16,5 14-14,-3-9-13,-2-5-12,4 11-8,-4-11-29,0 0-26,0 0-40,0 0-163,0 0-391,0 0 173</inkml:trace>
          <inkml:trace contextRef="#ctx0" brushRef="#br0" timeOffset="-29276.0039">9751-223 84,'0'0'218,"0"0"-20,14-2-13,-14 2-12,17 7-8,-4 1-9,-1 1-9,1 3-11,5 5-4,-2 1-8,2 4-7,3 6-4,-4 3-12,0 0-8,-3 2-10,-2 1-8,-2 3-6,-5-3-6,-5 7-7,-2-1-4,-3 4-13,-4-2-14,-4-1-21,-6-1-19,-5-3-30,-2 2-23,-6-5-20,-5-4-19,-3-2-24,-4-2-23,-15 4-33,16-9-116,-3 0-327,2-1 146</inkml:trace>
          <inkml:trace contextRef="#ctx0" brushRef="#br0" timeOffset="-29555.6824">9080 51 23,'0'0'199,"7"-12"-10,-2 3-12,2 1-13,3-1-10,1 3-10,1-2-6,1 2-6,-1 2-3,1-1-9,2 2-7,2-1-10,0 2-10,-3 2-12,4 0-1,0 2-9,0 2-7,-2 0-8,10 3-1,-10 0-7,2 3-2,2 2-4,-1 2-5,-2-1-4,-3 0-2,3 3-1,-4 3-3,-1 1-2,-1 0-4,-3 3 0,-1-2 1,-4 3-2,-3-1-4,-3 2 1,2-11 1,-6 0-7,-4 4 5,-2 2-3,0-8 0,-5 3-2,-1 1-1,1-4 0,-3-3 0,-1 0-2,2-5-3,2 3 1,0-4-5,3 0-9,-2-1-9,0-2-17,2-4-11,3 1-32,0 0-33,6-2-48,6 5-58,-12-20-149,12 10-396,-1-3 176</inkml:trace>
        </inkml:traceGroup>
      </inkml:traceGroup>
    </inkml:traceGroup>
    <inkml:traceGroup>
      <inkml:annotationXML>
        <emma:emma xmlns:emma="http://www.w3.org/2003/04/emma" version="1.0">
          <emma:interpretation id="{F40E5D1D-F047-4076-8B74-5ACFCB4E88D7}" emma:medium="tactile" emma:mode="ink">
            <msink:context xmlns:msink="http://schemas.microsoft.com/ink/2010/main" type="paragraph" rotatedBoundingBox="15199,2928 22171,2746 22284,7082 15313,7264" alignmentLevel="2"/>
          </emma:interpretation>
        </emma:emma>
      </inkml:annotationXML>
      <inkml:traceGroup>
        <inkml:annotationXML>
          <emma:emma xmlns:emma="http://www.w3.org/2003/04/emma" version="1.0">
            <emma:interpretation id="{DEE792D4-1857-4944-BEF2-17134EE00013}" emma:medium="tactile" emma:mode="ink">
              <msink:context xmlns:msink="http://schemas.microsoft.com/ink/2010/main" type="line" rotatedBoundingBox="15199,2929 22057,2748 22085,3829 15228,4009"/>
            </emma:interpretation>
          </emma:emma>
        </inkml:annotationXML>
        <inkml:traceGroup>
          <inkml:annotationXML>
            <emma:emma xmlns:emma="http://www.w3.org/2003/04/emma" version="1.0">
              <emma:interpretation id="{E176A964-ABDF-4C79-9B42-696C8E902E46}" emma:medium="tactile" emma:mode="ink">
                <msink:context xmlns:msink="http://schemas.microsoft.com/ink/2010/main" type="inkWord" rotatedBoundingBox="15211,3354 15288,3352 15305,4007 15228,4009"/>
              </emma:interpretation>
              <emma:one-of disjunction-type="recognition" id="oneOf11">
                <emma:interpretation id="interp55" emma:lang="en-US" emma:confidence="0.5">
                  <emma:literal>l</emma:literal>
                </emma:interpretation>
                <emma:interpretation id="interp56" emma:lang="en-US" emma:confidence="0">
                  <emma:literal>.</emma:literal>
                </emma:interpretation>
                <emma:interpretation id="interp57" emma:lang="en-US" emma:confidence="0">
                  <emma:literal>|</emma:literal>
                </emma:interpretation>
                <emma:interpretation id="interp58" emma:lang="en-US" emma:confidence="0">
                  <emma:literal>1</emma:literal>
                </emma:interpretation>
                <emma:interpretation id="interp59" emma:lang="en-US" emma:confidence="0">
                  <emma:literal>'</emma:literal>
                </emma:interpretation>
              </emma:one-of>
            </emma:emma>
          </inkml:annotationXML>
          <inkml:trace contextRef="#ctx0" brushRef="#br0" timeOffset="8276.6244">4000 1941 66,'0'0'180,"4"-8"-13,-4 8 7,0 0-7,3-13-6,-3 13-5,0 0-8,0 0 0,0 0-12,-2-13 0,2 13-8,0 0-9,0 0-13,0 0-9,0 0-12,0 0-10,0 0-5,0 0-14,0 0-3,0 0-9,0 0-3,0 0 3,0 0 0,0 0 0,-1 35 5,2-21 2,1 10 2,-4-2-2,4 4-5,-2-1-2,2 1 0,0 5 4,-2 5-5,1-3-2,1-8-3,2 3-7,-4 5 2,1-5-1,3-2-2,-2 1-4,3 5 0,1-9-3,-5-1-2,1-2-4,0-4 4,-2 0-11,0-3 5,2 1-1,2-2 0,-4-2 4,1-2 3,-1-8-3,2 12 2,-2-12-1,1 9 2,-1-9-3,0 0 2,3 9 6,-3-9-3,0 0 1,0 0 1,0 0-5,0 0-3,0 0 0,0 0 2,0 0-2,0 0-4,0 0-6,0 0-8,0 0-21,0 0-23,0 0-28,0 0-34,0 0-29,0 0-32,11-27-34,-7 19-41,5 3-229,-9 5-512,14-13 227</inkml:trace>
        </inkml:traceGroup>
        <inkml:traceGroup>
          <inkml:annotationXML>
            <emma:emma xmlns:emma="http://www.w3.org/2003/04/emma" version="1.0">
              <emma:interpretation id="{712E744A-B11D-4FC9-A62B-4715B6C4E2BD}" emma:medium="tactile" emma:mode="ink">
                <msink:context xmlns:msink="http://schemas.microsoft.com/ink/2010/main" type="inkWord" rotatedBoundingBox="17461,2869 18156,2851 18180,3777 17485,3795"/>
              </emma:interpretation>
              <emma:one-of disjunction-type="recognition" id="oneOf12">
                <emma:interpretation id="interp60" emma:lang="en-US" emma:confidence="0.5">
                  <emma:literal>it,</emma:literal>
                </emma:interpretation>
                <emma:interpretation id="interp61" emma:lang="en-US" emma:confidence="0">
                  <emma:literal>*1</emma:literal>
                </emma:interpretation>
                <emma:interpretation id="interp62" emma:lang="en-US" emma:confidence="0">
                  <emma:literal>XI</emma:literal>
                </emma:interpretation>
                <emma:interpretation id="interp63" emma:lang="en-US" emma:confidence="0">
                  <emma:literal>$xh</emma:literal>
                </emma:interpretation>
                <emma:interpretation id="interp64" emma:lang="en-US" emma:confidence="0">
                  <emma:literal>i'',</emma:literal>
                </emma:interpretation>
              </emma:one-of>
            </emma:emma>
          </inkml:annotationXML>
          <inkml:trace contextRef="#ctx0" brushRef="#br0" timeOffset="-22259.9548">6491 1435 16,'3'-9'268,"-3"9"-23,0 0-22,0 0-16,5-10-18,-5 10-20,0 0-11,0 0-12,0 0 0,0 0-7,14 22-6,-10-12-3,1 1-2,2 5-10,-2 6-9,3 0-11,-1 3-3,-1 1-17,4 7-1,-3 0-12,-5-6-1,3 9-11,0-2-4,-2-1-4,0 1-5,-2-8-7,-1-1-8,2-3-25,-2 0-6,-2 2-19,2-5-17,-1-2-27,1-4-20,-4 0-31,-1-4-22,4 3-13,1-12-24,-7 11-49,1-6-138,6-5-395,-11 6 175</inkml:trace>
          <inkml:trace contextRef="#ctx0" brushRef="#br0" timeOffset="-22061.7916">6263 1934 142,'0'0'195,"0"0"-23,0 0-9,0 0-16,0 0-15,19 22-10,-8-15-14,3 1-11,0 1-7,3 0-7,1 0-16,-1-1-14,2 2-29,3 4-22,-6-5-24,-4-1-29,1 1-12,-1-3-32,-1-1-133,-4-1-247,0 0 109</inkml:trace>
          <inkml:trace contextRef="#ctx0" brushRef="#br0" timeOffset="-21909.5901">6765 1974 34,'0'0'230,"0"0"-16,6 8-17,-6-8-25,0 17-11,-2-8-17,-3 5-13,-2-1-22,-3 1-32,-3 4-26,-3 0-34,-1 2-45,-5-4-45,-3 6-167,-6-1-259,2-2 115</inkml:trace>
          <inkml:trace contextRef="#ctx0" brushRef="#br0" timeOffset="12225.3885">6940 1933 210,'0'0'214,"0"0"-18,0 0-24,0 0-13,0 0-13,0 0 3,0 0-5,0 0-8,0 0-2,0 27-12,0-27-7,-1 20-11,-1-8-10,2 3-2,-1-2-15,1 2-2,0 1-10,-3 0-3,6-2-8,-2 2-4,-1 0-6,3 2-5,1-5-2,-2 4-2,1-2-13,-1 0-16,3-2-22,-3 1-16,1 0-14,-1 0-19,-1-1-24,-1-4-18,3 0-23,-3-9-26,1 16-196,-1-16-382,0 15 169</inkml:trace>
          <inkml:trace contextRef="#ctx0" brushRef="#br0" timeOffset="11949.0385">6498 2118 71,'-1'-9'168,"1"9"-8,-6-12-8,6 12-8,-6-12 2,6 12-10,-4-10 4,4 10-6,-7-12-8,3 6 2,4 6-5,0 0-4,-3-10-2,3 10-7,0 0-6,0 0-10,0 0-8,-4-9-6,4 9-15,0 0-2,0 0-7,0 0-2,0 0-4,0 0 0,0 0 3,-12 25-4,10-15-2,-2 2 0,1 0-3,-1 4-6,4-2-2,-3 2-4,1-1-2,0-1-4,1 2 2,-3 0-2,6-2-3,-4 1-5,2-2 0,-2 0-11,4 0-14,-2-2-19,0-11-17,2 21-27,0-10-25,-2-3-19,3-1-21,-3-7-22,5 10-22,-5-10-217,13 4-428,-13-4 190</inkml:trace>
        </inkml:traceGroup>
        <inkml:traceGroup>
          <inkml:annotationXML>
            <emma:emma xmlns:emma="http://www.w3.org/2003/04/emma" version="1.0">
              <emma:interpretation id="{2270A560-EBE1-4418-BDBF-55477190CAED}" emma:medium="tactile" emma:mode="ink">
                <msink:context xmlns:msink="http://schemas.microsoft.com/ink/2010/main" type="inkWord" rotatedBoundingBox="19182,3172 19501,3163 19520,3866 19200,3874"/>
              </emma:interpretation>
              <emma:one-of disjunction-type="recognition" id="oneOf13">
                <emma:interpretation id="interp65" emma:lang="en-US" emma:confidence="0.5">
                  <emma:literal>"</emma:literal>
                </emma:interpretation>
                <emma:interpretation id="interp66" emma:lang="en-US" emma:confidence="0">
                  <emma:literal>I</emma:literal>
                </emma:interpretation>
                <emma:interpretation id="interp67" emma:lang="en-US" emma:confidence="0">
                  <emma:literal>i</emma:literal>
                </emma:interpretation>
                <emma:interpretation id="interp68" emma:lang="en-US" emma:confidence="0">
                  <emma:literal>.</emma:literal>
                </emma:interpretation>
                <emma:interpretation id="interp69" emma:lang="en-US" emma:confidence="0">
                  <emma:literal>1</emma:literal>
                </emma:interpretation>
              </emma:one-of>
            </emma:emma>
          </inkml:annotationXML>
          <inkml:trace contextRef="#ctx0" brushRef="#br0" timeOffset="12758.1989">7970 1725 118,'0'0'124,"0"0"-8,0 0-7,0 0 3,0 0-14,0 0 2,0 0-5,0 0-7,0 0-4,0 0 3,0 0-4,0 0 2,0 0-8,0 0-3,0 0-3,0 0-4,0 0-7,0 0-6,0 0-7,0 0 0,0 0-2,0 0-6,0 0 2,0 0-6,0 0 4,0 0-6,0 0-8,0 0 3,0 0 0,0 0-5,0 0-2,0 0-4,0 0-1,0 0 0,0 0-5,0 0-10,0 0-19,0 0-25,0 0-27,0 0-27,0 0-41,0 0-170,0 0-334,0 0 147</inkml:trace>
          <inkml:trace contextRef="#ctx0" brushRef="#br0" timeOffset="15944.0911">8200 2006 135,'0'0'134,"5"-16"-6,-4 8-9,-1 8-10,4-16 0,-2 9-6,0-1 0,-2 8-1,3-17-4,-1 8-5,-2 9 0,4-16-6,-4 16-6,1-15-2,0 8-6,-1 7-2,2-12-5,-2 12 3,3-13-1,-3 13-4,0-13-1,0 13-2,0-13-1,0 13-5,0-16-2,0 16-6,1-12 0,-1 12-4,1-11-1,-1 11 0,0 0-3,0-13-1,0 13-2,0 0 0,-1-12 1,1 12-6,0 0-1,0 0-2,0 0 2,0 0-11,0 0-5,0 0-6,0 0 1,0 0-1,0 0-4,0 0 1,0 0 2,0 48 3,1-24-2,-1 1 1,6 13-1,1-4 2,-3 3 0,3-2 3,-3 1-5,2-4 2,-5 1-5,2-4 1,1-4 2,-2 3-1,0-6-1,1 3 0,1-3-2,-2-4 3,-1-4 3,3 1-5,-2-1-1,-1 1 4,2-4 0,-3 1 1,1 0 0,-1-12 1,2 12 4,-2-12-5,2 15-1,-2-15 4,2 11-4,-2-11 0,0 0 1,3 5-1,-3-5 2,0 0-15,0 0-37,0 0-46,0 0-55,0 0-65,0 0-238,0 0-483,0 0 213</inkml:trace>
          <inkml:trace contextRef="#ctx0" brushRef="#br0" timeOffset="14059.2196">8238 1769 23,'0'0'133,"0"0"-10,0 0-5,0 0-12,0 0 0,0 0-12,0 0-3,0 0-9,0 0 1,0 0-6,0 0-5,0 0-4,0 0 6,0 0-5,0 0 1,0 0-7,0 0 1,0 0-1,0 0-4,0 0 0,0 0 3,0 0-7,0 0-3,0 0 3,0 0-9,0 0 5,0 0-2,0 0-3,0 0-5,0 0-2,0 0-2,0 0-1,0 0-3,0 0-2,0 0-5,0 0 1,0 0 1,0 0-2,0 0-2,0 0-3,0 0 3,0 0 1,0 0-6,0 0 0,0 0 2,0 0-4,0 0 0,0 0 2,0 0 0,0 0-7,0 0 5,0 0 0,0 0 0,0 0-2,0 0-5,0 0 2,0 0 1,0 0-1,0 0-3,0 0-3,0 0 3,0 0-5,0 0 2,0 0-3,0 0 1,0 0-4,0 0-11,0 0-22,0 0-32,0 0-32,0 0-43,0 0-36,0 0-209,7-12-416,-7 12 185</inkml:trace>
        </inkml:traceGroup>
        <inkml:traceGroup>
          <inkml:annotationXML>
            <emma:emma xmlns:emma="http://www.w3.org/2003/04/emma" version="1.0">
              <emma:interpretation id="{BBD70AB6-1567-44AA-ACBC-61A3454B3214}" emma:medium="tactile" emma:mode="ink">
                <msink:context xmlns:msink="http://schemas.microsoft.com/ink/2010/main" type="inkWord" rotatedBoundingBox="20681,3422 21202,3408 21206,3547 20684,3560"/>
              </emma:interpretation>
              <emma:one-of disjunction-type="recognition" id="oneOf14">
                <emma:interpretation id="interp70" emma:lang="en-US" emma:confidence="0.5">
                  <emma:literal>=</emma:literal>
                </emma:interpretation>
                <emma:interpretation id="interp71" emma:lang="en-US" emma:confidence="0">
                  <emma:literal>_</emma:literal>
                </emma:interpretation>
                <emma:interpretation id="interp72" emma:lang="en-US" emma:confidence="0">
                  <emma:literal>-</emma:literal>
                </emma:interpretation>
                <emma:interpretation id="interp73" emma:lang="en-US" emma:confidence="0">
                  <emma:literal>\</emma:literal>
                </emma:interpretation>
                <emma:interpretation id="interp74" emma:lang="en-US" emma:confidence="0">
                  <emma:literal>"</emma:literal>
                </emma:interpretation>
              </emma:one-of>
            </emma:emma>
          </inkml:annotationXML>
          <inkml:trace contextRef="#ctx0" brushRef="#br0" timeOffset="17398.8722">9470 2012 123,'0'0'170,"0"0"-7,0 0-3,0 0-16,0 0-2,0 0-5,0 0-7,0 0-4,0 0-6,0 0 0,0 0-4,0 0 0,0 0-2,0 0-2,0 0-4,0 0-1,0 0-3,0 0-8,0 0-9,9-5-9,-9 5-6,0 0-9,15-5-5,-4 1-4,3 2-8,1-2-2,2 2-9,1 0-1,-1 0-2,7-2-6,-6 0-6,4 0-12,-4 4-14,-1 0-15,1-3-20,-3 3-18,0-1-21,-2-1-16,-13 2-20,23 0-22,-14 0-14,-9 0-24,17 0-33,-17 0-120,12 2-356,-12-2 158</inkml:trace>
          <inkml:trace contextRef="#ctx0" brushRef="#br0" timeOffset="17608.1685">9594 2109 92,'0'0'197,"0"0"-3,0 0-8,0 0-14,0 0-14,28 1-14,-15-2-15,5-1-11,0 2-14,0-1-14,4 0-10,2-3-13,1 0-22,0 3-26,0-3-24,3 0-34,-6 1-23,6-1-31,-2 0-54,-1-2-95,0 0-262,4 2 116</inkml:trace>
        </inkml:traceGroup>
        <inkml:traceGroup>
          <inkml:annotationXML>
            <emma:emma xmlns:emma="http://www.w3.org/2003/04/emma" version="1.0">
              <emma:interpretation id="{898F69B0-76FC-4F97-9C3C-980E147F450D}" emma:medium="tactile" emma:mode="ink">
                <msink:context xmlns:msink="http://schemas.microsoft.com/ink/2010/main" type="inkWord" rotatedBoundingBox="21989,3112 22066,3110 22084,3773 22006,3775"/>
              </emma:interpretation>
              <emma:one-of disjunction-type="recognition" id="oneOf15">
                <emma:interpretation id="interp75" emma:lang="en-US" emma:confidence="0.5">
                  <emma:literal>,</emma:literal>
                </emma:interpretation>
                <emma:interpretation id="interp76" emma:lang="en-US" emma:confidence="0">
                  <emma:literal>l</emma:literal>
                </emma:interpretation>
                <emma:interpretation id="interp77" emma:lang="en-US" emma:confidence="0">
                  <emma:literal>|</emma:literal>
                </emma:interpretation>
                <emma:interpretation id="interp78" emma:lang="en-US" emma:confidence="0">
                  <emma:literal>1</emma:literal>
                </emma:interpretation>
                <emma:interpretation id="interp79" emma:lang="en-US" emma:confidence="0">
                  <emma:literal>.</emma:literal>
                </emma:interpretation>
              </emma:one-of>
            </emma:emma>
          </inkml:annotationXML>
          <inkml:trace contextRef="#ctx0" brushRef="#br0" timeOffset="18473.2193">10779 1710 155,'0'0'172,"0"-13"-9,0 13-4,0 0-10,0 0-3,0 0-6,0 0-2,-1-13-6,1 13-4,0 0 0,0 0 1,0 0-10,0 0 1,3-9-4,-3 9-6,0 0 3,0 0-8,0 0 0,0 0 0,0 0-4,0 0-8,0 0-8,0 0-2,0 0-6,0 0-9,4-10-7,-4 10-8,0 0-3,0 0-6,0 0-7,0 0-7,0 0-7,0 0 1,0 0 3,0 0-9,0 0-2,0 0-3,3 36 2,1-22-6,-1 4 4,1 3-4,-3 5 2,6 8-2,-3 1 2,0-1-1,2-1 2,-5-4-7,2 3 7,0-5-9,0-1 4,-3 1 0,4-3-1,-3 1 1,1 0 1,1-6-2,-1-3 1,1 1 1,0 0 0,-2-2-1,3 0-4,-4-2 0,5 0 8,-4-4 0,-2 3 3,3-3-1,-2-9-1,5 15 0,-4-8-1,-1-7 2,0 0-3,1 12-4,-1-12 5,0 0 0,4 6-3,-4-6-13,0 0-17,0 0-33,0 0-38,0 0-55,0 0-45,0 0-54,0 0-272,0 0-561,0 0 248</inkml:trace>
        </inkml:traceGroup>
      </inkml:traceGroup>
      <inkml:traceGroup>
        <inkml:annotationXML>
          <emma:emma xmlns:emma="http://www.w3.org/2003/04/emma" version="1.0">
            <emma:interpretation id="{0D8087BF-D1A5-4FBC-998D-FC9631F4F314}" emma:medium="tactile" emma:mode="ink">
              <msink:context xmlns:msink="http://schemas.microsoft.com/ink/2010/main" type="line" rotatedBoundingBox="15564,4477 22215,4327 22229,4940 15578,5089"/>
            </emma:interpretation>
          </emma:emma>
        </inkml:annotationXML>
        <inkml:traceGroup>
          <inkml:annotationXML>
            <emma:emma xmlns:emma="http://www.w3.org/2003/04/emma" version="1.0">
              <emma:interpretation id="{8EF1F3C3-70C2-4F04-B360-782D0E45454E}" emma:medium="tactile" emma:mode="ink">
                <msink:context xmlns:msink="http://schemas.microsoft.com/ink/2010/main" type="inkWord" rotatedBoundingBox="15567,4618 15651,4616 15661,5039 15577,5040"/>
              </emma:interpretation>
              <emma:one-of disjunction-type="recognition" id="oneOf16">
                <emma:interpretation id="interp80" emma:lang="en-US" emma:confidence="0.5">
                  <emma:literal>l</emma:literal>
                </emma:interpretation>
                <emma:interpretation id="interp81" emma:lang="en-US" emma:confidence="0">
                  <emma:literal>,</emma:literal>
                </emma:interpretation>
                <emma:interpretation id="interp82" emma:lang="en-US" emma:confidence="0">
                  <emma:literal>.</emma:literal>
                </emma:interpretation>
                <emma:interpretation id="interp83" emma:lang="en-US" emma:confidence="0">
                  <emma:literal>1</emma:literal>
                </emma:interpretation>
                <emma:interpretation id="interp84" emma:lang="en-US" emma:confidence="0">
                  <emma:literal>|</emma:literal>
                </emma:interpretation>
              </emma:one-of>
            </emma:emma>
          </inkml:annotationXML>
          <inkml:trace contextRef="#ctx0" brushRef="#br0" timeOffset="19234.191">4366 3171 188,'0'0'202,"0"0"-15,0 0-5,0 0-16,0 0-13,0 0-18,0 0-14,0 0-9,0 0-7,0 0-9,0 0 2,-10 3-4,10-3 0,1 15-6,-1-15-2,2 20-1,2-10-8,-3 7-9,-1-1 1,4 0-8,-1 6-4,-1-2-5,2 2-6,1-3-5,-2 4-3,3-2-4,-1 1-2,1 2-6,-2-10-16,-1 9-22,1-6-31,1 0-33,1 3-29,-5-7-33,5 0-56,-3 0-179,4-3-404,1 1 180</inkml:trace>
        </inkml:traceGroup>
        <inkml:traceGroup>
          <inkml:annotationXML>
            <emma:emma xmlns:emma="http://www.w3.org/2003/04/emma" version="1.0">
              <emma:interpretation id="{2C5B5A9D-5321-414A-89BA-C4DA5372E32E}" emma:medium="tactile" emma:mode="ink">
                <msink:context xmlns:msink="http://schemas.microsoft.com/ink/2010/main" type="inkWord" rotatedBoundingBox="17885,4460 18352,4450 18361,4857 17894,4868"/>
              </emma:interpretation>
              <emma:one-of disjunction-type="recognition" id="oneOf17">
                <emma:interpretation id="interp85" emma:lang="en-US" emma:confidence="0.5">
                  <emma:literal>o</emma:literal>
                </emma:interpretation>
                <emma:interpretation id="interp86" emma:lang="en-US" emma:confidence="0">
                  <emma:literal>°</emma:literal>
                </emma:interpretation>
                <emma:interpretation id="interp87" emma:lang="en-US" emma:confidence="0">
                  <emma:literal>.</emma:literal>
                </emma:interpretation>
                <emma:interpretation id="interp88" emma:lang="en-US" emma:confidence="0">
                  <emma:literal>,</emma:literal>
                </emma:interpretation>
                <emma:interpretation id="interp89" emma:lang="en-US" emma:confidence="0">
                  <emma:literal>0</emma:literal>
                </emma:interpretation>
              </emma:one-of>
            </emma:emma>
          </inkml:annotationXML>
          <inkml:trace contextRef="#ctx0" brushRef="#br0" timeOffset="19793.7002">6783 3081 105,'0'0'172,"-19"11"-7,13-4-16,-1-1-9,2 1-17,-2-1-8,2 2-12,0 4-2,-2-1-5,0 2-9,0 3-5,0-2-4,1 1-7,1-1-4,3 4-4,-2-4-9,0 4-2,7-3-3,-6 1-3,6 0-4,-2-2-3,1-1 1,3 2 0,1-7-3,5 1 1,1 1-5,1-2-2,2 0-4,3-1-1,6-2-1,1-4-2,0 0-7,3-1 2,-2-2-1,-1-2-5,-1-2 4,1-1-7,-1 0 0,-2-1 2,2-1-4,-10-1 1,8-3 6,-6 6 2,-6-5 1,3 0 5,-6-1 8,2 0 5,-2 0-2,-1-1 4,-5-1-3,2 0 2,-6 1-5,1-2 5,-4 2-7,-1-1 1,-1 1-5,-6-4 0,1 0-2,-1 0-3,-2 2-2,-4 3-4,1-1-2,-1 0-1,4 4-6,-3 1-9,3 2-24,2 4-26,0-2-33,0-1-40,6 2-39,8 4-256,-14 0-457,14 0 203</inkml:trace>
        </inkml:traceGroup>
        <inkml:traceGroup>
          <inkml:annotationXML>
            <emma:emma xmlns:emma="http://www.w3.org/2003/04/emma" version="1.0">
              <emma:interpretation id="{F84B1781-EACD-46D1-8974-5A353AD880A5}" emma:medium="tactile" emma:mode="ink">
                <msink:context xmlns:msink="http://schemas.microsoft.com/ink/2010/main" type="inkWord" rotatedBoundingBox="19491,4525 19547,4523 19556,4941 19501,4943"/>
              </emma:interpretation>
              <emma:one-of disjunction-type="recognition" id="oneOf18">
                <emma:interpretation id="interp90" emma:lang="en-US" emma:confidence="0.5">
                  <emma:literal>,</emma:literal>
                </emma:interpretation>
                <emma:interpretation id="interp91" emma:lang="en-US" emma:confidence="0">
                  <emma:literal>l</emma:literal>
                </emma:interpretation>
                <emma:interpretation id="interp92" emma:lang="en-US" emma:confidence="0">
                  <emma:literal>.</emma:literal>
                </emma:interpretation>
                <emma:interpretation id="interp93" emma:lang="en-US" emma:confidence="0">
                  <emma:literal>|</emma:literal>
                </emma:interpretation>
                <emma:interpretation id="interp94" emma:lang="en-US" emma:confidence="0">
                  <emma:literal>1</emma:literal>
                </emma:interpretation>
              </emma:one-of>
            </emma:emma>
          </inkml:annotationXML>
          <inkml:trace contextRef="#ctx0" brushRef="#br0" timeOffset="20160.0593">8280 3091 45,'0'0'264,"1"-13"-14,-1 13-15,0 0-15,0 0-14,0 0-11,0 0-17,0 0-11,0 0-13,0 0-16,0 0-14,0 0-12,0 0-15,0 0-6,0 0-10,0 0-2,14 25-7,-10-10-3,2 1-9,-1 6-6,1 0-7,-2 0 1,0 3-8,0-3-11,-1 1-21,0 3-25,-3-4-25,0 4-27,1-1-31,2 7-28,0-10-48,-2 2-77,1-7-127,-2-1-412,0-1 183</inkml:trace>
        </inkml:traceGroup>
        <inkml:traceGroup>
          <inkml:annotationXML>
            <emma:emma xmlns:emma="http://www.w3.org/2003/04/emma" version="1.0">
              <emma:interpretation id="{6A915AE7-EF12-432E-8A06-7D618094B3A3}" emma:medium="tactile" emma:mode="ink">
                <msink:context xmlns:msink="http://schemas.microsoft.com/ink/2010/main" type="inkWord" rotatedBoundingBox="22115,4330 22215,4327 22229,4940 22129,4942"/>
              </emma:interpretation>
              <emma:one-of disjunction-type="recognition" id="oneOf19">
                <emma:interpretation id="interp95" emma:lang="en-US" emma:confidence="0.5">
                  <emma:literal>l</emma:literal>
                </emma:interpretation>
                <emma:interpretation id="interp96" emma:lang="en-US" emma:confidence="0">
                  <emma:literal>,</emma:literal>
                </emma:interpretation>
                <emma:interpretation id="interp97" emma:lang="en-US" emma:confidence="0">
                  <emma:literal>|</emma:literal>
                </emma:interpretation>
                <emma:interpretation id="interp98" emma:lang="en-US" emma:confidence="0">
                  <emma:literal>1</emma:literal>
                </emma:interpretation>
                <emma:interpretation id="interp99" emma:lang="en-US" emma:confidence="0">
                  <emma:literal>.</emma:literal>
                </emma:interpretation>
              </emma:one-of>
            </emma:emma>
          </inkml:annotationXML>
          <inkml:trace contextRef="#ctx0" brushRef="#br0" timeOffset="21139.1136">10910 2883 45,'-6'8'155,"6"-8"-2,0 0-9,0 0-8,0 0-10,0 0-4,0 0-12,0 0 2,0 0-5,0 0-5,0 0-1,0 0-7,0 0 1,0 0-9,0 0-1,0 0-7,0 0-6,0 0-7,0 0-8,0 0-1,0 0-6,0 0-4,0 0-4,0 0-4,0 0-5,0 0-4,20 3-3,-20-3-7,0 0 1,0 12-3,0-12 2,4 17 4,-4-6-4,2 5 3,3 6-2,-1 0-5,2 5 4,-3-3 0,1 12-4,-1-3 3,-1-1-5,1-4-2,1-2 6,3 9-2,-4-11 0,1 8-4,2-8-3,-3-1 2,2-7 2,-2 6 0,2-3-2,-3-1-6,-1-4 8,3 0-1,-2-6-1,2 0-3,-4-8 3,1 13-2,-1-13 1,-1 15-3,1-15-2,4 8-16,-4-8-23,0 0-29,0 0-40,0 0-40,0 0-82,0 0-148,0 0-404,0 0 179</inkml:trace>
        </inkml:traceGroup>
      </inkml:traceGroup>
      <inkml:traceGroup>
        <inkml:annotationXML>
          <emma:emma xmlns:emma="http://www.w3.org/2003/04/emma" version="1.0">
            <emma:interpretation id="{05D94BC4-4AD6-4B2C-B5C5-CCA6F21D4D98}" emma:medium="tactile" emma:mode="ink">
              <msink:context xmlns:msink="http://schemas.microsoft.com/ink/2010/main" type="line" rotatedBoundingBox="15613,5297 19974,5183 19999,6123 15637,6236"/>
            </emma:interpretation>
          </emma:emma>
        </inkml:annotationXML>
        <inkml:traceGroup>
          <inkml:annotationXML>
            <emma:emma xmlns:emma="http://www.w3.org/2003/04/emma" version="1.0">
              <emma:interpretation id="{0B47B4BD-A33F-46C9-9A9C-8E9F858E2239}" emma:medium="tactile" emma:mode="ink">
                <msink:context xmlns:msink="http://schemas.microsoft.com/ink/2010/main" type="inkWord" rotatedBoundingBox="15620,5581 16181,5567 16196,6132 15635,6146"/>
              </emma:interpretation>
              <emma:one-of disjunction-type="recognition" id="oneOf20">
                <emma:interpretation id="interp100" emma:lang="en-US" emma:confidence="0.5">
                  <emma:literal>u</emma:literal>
                </emma:interpretation>
                <emma:interpretation id="interp101" emma:lang="en-US" emma:confidence="0">
                  <emma:literal>U</emma:literal>
                </emma:interpretation>
                <emma:interpretation id="interp102" emma:lang="en-US" emma:confidence="0">
                  <emma:literal>.</emma:literal>
                </emma:interpretation>
                <emma:interpretation id="interp103" emma:lang="en-US" emma:confidence="0">
                  <emma:literal>°</emma:literal>
                </emma:interpretation>
                <emma:interpretation id="interp104" emma:lang="en-US" emma:confidence="0">
                  <emma:literal>~</emma:literal>
                </emma:interpretation>
              </emma:one-of>
            </emma:emma>
          </inkml:annotationXML>
          <inkml:trace contextRef="#ctx0" brushRef="#br0" timeOffset="22386.8617">4512 4393 45,'0'0'115,"-10"-4"-5,10 4-17,0 0 4,-15 0-11,15 0 0,0 0-12,-18 6 2,18-6-10,-12 6-5,5-3 4,7-3-4,-12 8 3,8 2-3,-2 2-4,3 0-4,-1 2-1,3-2 2,-1 4-7,5 0 0,1-1-3,3 7-4,4-4-3,3 3-1,0 1-7,4-7-1,2 2 1,3-3-3,0 0-6,-1-2 3,4-2-3,-1-6-6,2 0 3,2-3-2,-2-2-3,-1-1-1,-1-3-5,0-2 4,0 3-1,11-7-2,-13 3-2,-8-1 10,1-6-4,-2 3-5,-1-1 0,-3-2 2,4-1 4,-5 0 3,0-4 0,-4 0 5,-2-3-8,-3 1 1,-3-4-1,2 3-2,-3 1 2,-2-2-5,-2-3 3,-2 3-2,-1 2-5,3-4 4,-1 4-5,-3 2 2,-1 0-2,3 6-4,-1-1-3,3 3-6,-2 0-8,2 2-10,1 3-10,1 1-12,6 6-19,-7-11-23,7 11-18,-5-7-20,5 7-129,0 0-281,0 0 125</inkml:trace>
        </inkml:traceGroup>
        <inkml:traceGroup>
          <inkml:annotationXML>
            <emma:emma xmlns:emma="http://www.w3.org/2003/04/emma" version="1.0">
              <emma:interpretation id="{449D3FF5-6045-44FB-800A-33EB8C51D4C5}" emma:medium="tactile" emma:mode="ink">
                <msink:context xmlns:msink="http://schemas.microsoft.com/ink/2010/main" type="inkWord" rotatedBoundingBox="18005,5235 18892,5212 18914,6075 18028,6098"/>
              </emma:interpretation>
              <emma:one-of disjunction-type="recognition" id="oneOf21">
                <emma:interpretation id="interp105" emma:lang="en-US" emma:confidence="0.5">
                  <emma:literal>:</emma:literal>
                </emma:interpretation>
                <emma:interpretation id="interp106" emma:lang="en-US" emma:confidence="0">
                  <emma:literal>F</emma:literal>
                </emma:interpretation>
                <emma:interpretation id="interp107" emma:lang="en-US" emma:confidence="0">
                  <emma:literal>.</emma:literal>
                </emma:interpretation>
                <emma:interpretation id="interp108" emma:lang="en-US" emma:confidence="0">
                  <emma:literal>;</emma:literal>
                </emma:interpretation>
                <emma:interpretation id="interp109" emma:lang="en-US" emma:confidence="0">
                  <emma:literal>,</emma:literal>
                </emma:interpretation>
              </emma:one-of>
            </emma:emma>
          </inkml:annotationXML>
          <inkml:trace contextRef="#ctx0" brushRef="#br0" timeOffset="22862.1696">6810 4268 76,'0'0'135,"0"0"-1,0 0-9,0 0-4,0 0-3,0 0-11,0 0 0,0 0-3,0 0 0,0 0-9,0 0-7,-3 25-3,3-15-5,0-10-9,1 23-5,1-4-7,2-1-8,1 6-3,-2 0-9,3 2-3,1-2-8,-3-3-13,1 4-15,2-1-26,-3-2-20,3-2-29,-1-4-9,-3-3-24,4-2-43,2 5-83,0-6-253,2 0 112</inkml:trace>
          <inkml:trace contextRef="#ctx0" brushRef="#br0" timeOffset="21587.9922">7680 3765 46,'-80'25'62,"2"-4"-14,0-1-14,4-4-37,-5 2-29,6-4-34,3-1 16</inkml:trace>
        </inkml:traceGroup>
        <inkml:traceGroup>
          <inkml:annotationXML>
            <emma:emma xmlns:emma="http://www.w3.org/2003/04/emma" version="1.0">
              <emma:interpretation id="{5CB4438F-CD0B-4543-9250-C7E52DCEECB1}" emma:medium="tactile" emma:mode="ink">
                <msink:context xmlns:msink="http://schemas.microsoft.com/ink/2010/main" type="inkWord" rotatedBoundingBox="19886,5750 19989,5747 19998,6123 19896,6125"/>
              </emma:interpretation>
              <emma:one-of disjunction-type="recognition" id="oneOf22">
                <emma:interpretation id="interp110" emma:lang="en-US" emma:confidence="0.5">
                  <emma:literal>.</emma:literal>
                </emma:interpretation>
                <emma:interpretation id="interp111" emma:lang="en-US" emma:confidence="0">
                  <emma:literal>,</emma:literal>
                </emma:interpretation>
                <emma:interpretation id="interp112" emma:lang="en-US" emma:confidence="0">
                  <emma:literal>\</emma:literal>
                </emma:interpretation>
                <emma:interpretation id="interp113" emma:lang="en-US" emma:confidence="0">
                  <emma:literal>I</emma:literal>
                </emma:interpretation>
                <emma:interpretation id="interp114" emma:lang="en-US" emma:confidence="0">
                  <emma:literal>1</emma:literal>
                </emma:interpretation>
              </emma:one-of>
            </emma:emma>
          </inkml:annotationXML>
          <inkml:trace contextRef="#ctx0" brushRef="#br0" timeOffset="23476.3516">8678 4393 109,'0'-14'193,"0"14"-11,-2-12-10,2 12-6,0 0-8,0-20-2,0 20-9,2-11-1,-2 11-2,0-13-28,0 13 7,0-10-7,0 10-6,0 0-7,0-10-6,0 10-16,0 0-8,0 0-10,0 0-8,0 0-5,0 0-4,0 0-2,0 0-3,0 0 2,9 33-9,-7-18-2,2-1-4,3 7-1,-4 4-4,4-1-14,-2 2-19,2-1-24,3 9-30,-3-7-35,0-4-25,2 0-49,0-3-37,-2 3-153,2-3-392,-2 0 174</inkml:trace>
        </inkml:traceGroup>
      </inkml:traceGroup>
      <inkml:traceGroup>
        <inkml:annotationXML>
          <emma:emma xmlns:emma="http://www.w3.org/2003/04/emma" version="1.0">
            <emma:interpretation id="{FCF79ACB-02E7-4AF6-9D06-111272BE4E57}" emma:medium="tactile" emma:mode="ink">
              <msink:context xmlns:msink="http://schemas.microsoft.com/ink/2010/main" type="line" rotatedBoundingBox="16058,6876 18142,6691 18176,7069 16091,7255"/>
            </emma:interpretation>
          </emma:emma>
        </inkml:annotationXML>
        <inkml:traceGroup>
          <inkml:annotationXML>
            <emma:emma xmlns:emma="http://www.w3.org/2003/04/emma" version="1.0">
              <emma:interpretation id="{BAFF6190-4771-411A-A317-63B6833DE0C1}" emma:medium="tactile" emma:mode="ink">
                <msink:context xmlns:msink="http://schemas.microsoft.com/ink/2010/main" type="inkWord" rotatedBoundingBox="16058,6876 16505,6836 16538,7213 16091,7253"/>
              </emma:interpretation>
              <emma:one-of disjunction-type="recognition" id="oneOf23">
                <emma:interpretation id="interp115" emma:lang="en-US" emma:confidence="0.5">
                  <emma:literal>.</emma:literal>
                </emma:interpretation>
                <emma:interpretation id="interp116" emma:lang="en-US" emma:confidence="0">
                  <emma:literal>o</emma:literal>
                </emma:interpretation>
                <emma:interpretation id="interp117" emma:lang="en-US" emma:confidence="0">
                  <emma:literal>e</emma:literal>
                </emma:interpretation>
                <emma:interpretation id="interp118" emma:lang="en-US" emma:confidence="0">
                  <emma:literal>°</emma:literal>
                </emma:interpretation>
                <emma:interpretation id="interp119" emma:lang="en-US" emma:confidence="0">
                  <emma:literal>I</emma:literal>
                </emma:interpretation>
              </emma:one-of>
            </emma:emma>
          </inkml:annotationXML>
          <inkml:trace contextRef="#ctx0" brushRef="#br0" timeOffset="24314.0749">4983 5652 123,'0'0'166,"-5"-6"-8,5 6-13,-9-8-8,9 8-1,-9-7-8,9 7-8,-7-7 1,7 7-5,-7-7-2,7 7-4,-7-7-4,7 7 0,-13 0-6,13 0-5,0 0-4,0 0-4,-22 8-4,22-8-5,-7 8-5,1 0-8,6-8-4,-11 12-7,8 0-5,2-4-5,1-8-3,-5 17-3,5-7-4,0-10-3,0 16-2,5-4-4,-2-4-1,2 2-1,2 1-3,0-2-3,4-1-2,-1-3-1,4 1-1,-1-2-2,1 3 2,4-6-1,0 2 0,-2-3-3,7 0-5,0-3 3,1-1-2,-3-1 0,1-2-3,2-7 1,-3 4 3,-6-1-3,6 1-2,-7 0 2,2-4-1,1-2 2,-7 4 1,2 1 0,-6-4-1,1 0 0,3-5 1,-8 3-1,2 0 2,1 1 4,-8-3 5,1 4-3,1 0 10,-4 1-2,0 2 1,-2-2-3,-1 2 4,-3 3-2,0-1 2,2 0-7,-2 3 3,2 1-2,-5-1-4,1 3-2,2 0-1,11 4-11,-15-4 5,15 4-7,-18 0-13,18 0-13,-20 0-9,20 0-16,-15 4-18,15-4-20,-8 8-13,2-2-10,6-6-23,1 14-12,-1-14-13,17 10-50,-6-4-151,4 0-395,9-2 175</inkml:trace>
        </inkml:traceGroup>
        <inkml:traceGroup>
          <inkml:annotationXML>
            <emma:emma xmlns:emma="http://www.w3.org/2003/04/emma" version="1.0">
              <emma:interpretation id="{24748105-C429-4C53-80D0-1C60CB162758}" emma:medium="tactile" emma:mode="ink">
                <msink:context xmlns:msink="http://schemas.microsoft.com/ink/2010/main" type="inkWord" rotatedBoundingBox="17840,6764 18146,6737 18176,7069 17870,7096"/>
              </emma:interpretation>
              <emma:one-of disjunction-type="recognition" id="oneOf24">
                <emma:interpretation id="interp120" emma:lang="en-US" emma:confidence="0.5">
                  <emma:literal>o</emma:literal>
                </emma:interpretation>
                <emma:interpretation id="interp121" emma:lang="en-US" emma:confidence="0">
                  <emma:literal>°</emma:literal>
                </emma:interpretation>
                <emma:interpretation id="interp122" emma:lang="en-US" emma:confidence="0">
                  <emma:literal>0</emma:literal>
                </emma:interpretation>
                <emma:interpretation id="interp123" emma:lang="en-US" emma:confidence="0">
                  <emma:literal>.</emma:literal>
                </emma:interpretation>
                <emma:interpretation id="interp124" emma:lang="en-US" emma:confidence="0">
                  <emma:literal>U</emma:literal>
                </emma:interpretation>
              </emma:one-of>
            </emma:emma>
          </inkml:annotationXML>
          <inkml:trace contextRef="#ctx0" brushRef="#br0" timeOffset="24770.1352">6636 5397 9,'22'-4'148,"-3"1"-18,-5 0-1,3 2-3,-3-1-1,-3 0-1,-11 2 3,13 0 2,-13 0-2,11 0 4,-11 0-4,0 0-5,0 0-10,0 0-7,0 0-11,0 0-10,0 0-3,0 0-8,0 0-4,0 0 0,-41 5-6,33-2-5,1 4-5,-1-1-4,-1 4-5,4-1-7,-1 5-5,1-1 2,3 0-5,1 2-1,-1 3-7,5-2 4,1-1-5,5 6 1,-2-7-9,2-5 0,0 2-1,2 0 0,1-1-6,0 0 1,0-2 0,1-3-2,1 1-3,-1-5-3,3 2-6,-2-3 2,-2-1 2,5-2-9,-3-3 2,-2 1 2,1 1-2,-2-3 5,1-3 3,-3-1-2,1 0 6,-4 0-2,1-4 1,-2-1 4,-4 0-2,-1 0 5,0 0 7,0-6-2,-6 7-1,1 1 2,-1-2 1,1 0 0,-4 2 1,-3-4-21,2 10-2,2-3 1,-3 1-1,1 0 2,-1 4 0,4 0-1,0-1-5,-3 5-8,2-3-13,8 5-14,-15-4-17,15 4-18,-13 0-17,13 0-24,0 0-18,0 0-31,-13 6-163,13-6-364,0 0 162</inkml:trace>
        </inkml:traceGroup>
      </inkml:traceGroup>
    </inkml:traceGroup>
  </inkml:traceGroup>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2-25T11:11:16.37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0 0</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4:49.77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5BEC601-6AEB-4D6F-84EE-96655346CC6A}" emma:medium="tactile" emma:mode="ink">
          <msink:context xmlns:msink="http://schemas.microsoft.com/ink/2010/main" type="writingRegion" rotatedBoundingBox="13232,7393 16595,7164 16638,7785 13275,8015">
            <msink:destinationLink direction="with" ref="{11D03DD4-5F56-43EE-B869-EEA2CA6D040E}"/>
            <msink:destinationLink direction="with" ref="{5BD0EE57-A59E-4BC2-AAA4-FE56E91A6AEA}"/>
          </msink:context>
        </emma:interpretation>
      </emma:emma>
    </inkml:annotationXML>
    <inkml:traceGroup>
      <inkml:annotationXML>
        <emma:emma xmlns:emma="http://www.w3.org/2003/04/emma" version="1.0">
          <emma:interpretation id="{4E041A17-1331-4D75-9156-96E06063582D}" emma:medium="tactile" emma:mode="ink">
            <msink:context xmlns:msink="http://schemas.microsoft.com/ink/2010/main" type="paragraph" rotatedBoundingBox="13232,7393 16595,7164 16638,7785 13275,8015" alignmentLevel="1"/>
          </emma:interpretation>
        </emma:emma>
      </inkml:annotationXML>
      <inkml:traceGroup>
        <inkml:annotationXML>
          <emma:emma xmlns:emma="http://www.w3.org/2003/04/emma" version="1.0">
            <emma:interpretation id="{4485E9F4-7B1D-4347-8A28-6542CCDD7586}" emma:medium="tactile" emma:mode="ink">
              <msink:context xmlns:msink="http://schemas.microsoft.com/ink/2010/main" type="line" rotatedBoundingBox="13232,7393 16596,7164 16638,7785 13275,8015"/>
            </emma:interpretation>
          </emma:emma>
        </inkml:annotationXML>
        <inkml:traceGroup>
          <inkml:annotationXML>
            <emma:emma xmlns:emma="http://www.w3.org/2003/04/emma" version="1.0">
              <emma:interpretation id="{D4AB286A-1F81-4729-A87E-E9BFEA95619E}" emma:medium="tactile" emma:mode="ink">
                <msink:context xmlns:msink="http://schemas.microsoft.com/ink/2010/main" type="inkWord" rotatedBoundingBox="13232,7393 16596,7164 16638,7785 13275,8015"/>
              </emma:interpretation>
              <emma:one-of disjunction-type="recognition" id="oneOf0">
                <emma:interpretation id="interp0" emma:lang="en-US" emma:confidence="0.5">
                  <emma:literal>a-5s</emma:literal>
                </emma:interpretation>
                <emma:interpretation id="interp1" emma:lang="en-US" emma:confidence="0.5">
                  <emma:literal>a -5</emma:literal>
                </emma:interpretation>
                <emma:interpretation id="interp2" emma:lang="en-US" emma:confidence="0.5">
                  <emma:literal>AQE 5</emma:literal>
                </emma:interpretation>
                <emma:interpretation id="interp3" emma:lang="en-US" emma:confidence="0.5">
                  <emma:literal>a - = 5</emma:literal>
                </emma:interpretation>
                <emma:interpretation id="interp4" emma:lang="en-US" emma:confidence="0">
                  <emma:literal>a _ = 5</emma:literal>
                </emma:interpretation>
              </emma:one-of>
            </emma:emma>
          </inkml:annotationXML>
          <inkml:trace contextRef="#ctx0" brushRef="#br0">144 102 121,'4'11'119,"-4"-11"-12,0 0 0,1 9-3,-1-9-6,0 0-6,0 0 3,6 5-1,-6-5-1,0 0 0,0 0 6,0 0-6,10 7 2,-10-7 6,0 0-2,0 0-2,0 0-4,0 0-7,0 0-4,0 0-6,0 0-3,0 0-8,4-20 2,-4 20-8,5-12-5,-5 12-3,0-14-6,0 14-1,3-16-3,-1 8 12,-2 8-12,-5-20 3,5 7-1,-1 2-6,-3-2-4,1 4 0,-1-5-5,-3 2 0,0 1-7,1-1 3,-1 3-7,-2-3 3,0 2-1,-2 0-2,1 2-3,-1 2 0,-4 0 1,1-2-4,2 0-6,-6 4 2,4 1-2,-3 3 3,2-4-3,-2 4-2,0-3-2,3 6 1,0 1-6,1-1 7,-1 3-3,1 2-1,-1 2-2,-1 5 0,4 0 5,-2 3 1,1 5-3,2-2-1,2 2 3,2 1 1,2 1-4,4 2 4,0-1-1,5-1-2,2 10 3,-1-12-1,4 2-1,-2-3-2,2-3 1,2 0 1,2-3-1,0 2 5,4-5-4,2-1 2,1-2 0,-6-5 1,9 1-5,1-2 3,1-3 0,2-2-3,-3-3 3,0 0-2,-1-6-2,1 0 4,1-2 1,-1-2-2,-1 0 4,-1-1-6,-3-1 2,-1 0 2,-2 2-4,-2-5-1,1 1 0,-7-2-1,1 1 2,-3 4 0,0-6-1,-6 1 5,3 3-4,-1 1-1,-3-1 1,0 1-1,-3 5 0,2-7 3,-3 3-3,-2 1 3,1 2-4,-2-1 3,1 2 2,4 0-4,2 11 6,-10-15 0,4 9-1,6 6-3,-7-10 3,7 10 1,-7-7-4,7 7 1,0 0-4,0 0 4,0 0-1,0 0 0,-16 15 0,16-1 5,-2 1 1,2 5 5,2 5 0,0 0 3,-2-2-2,3 5 4,3-2-4,-2 8-6,1-10 5,4 9-3,-4-11 1,4 0 2,0-3-5,3-1 4,-4-3-6,-1 1 3,3-1-6,-1-4 9,4 2-3,2-1-1,-5-5-1,4 1-5,-6-5-14,3 0-12,3 1-20,3-3-18,-3 1-24,-6-2-25,-8 0-26,21-3-23,-8-3-39,-7 4-210,3-6-446,-4 2 197</inkml:trace>
          <inkml:trace contextRef="#ctx0" brushRef="#br0" timeOffset="-1610.532">14 37 44,'0'0'85,"0"0"-7,0 0-11,0 0 2,0 0-6,0 0-13,0 0 3,0 0-8,0 0 6,6-8-10,-6 8 4,0 0 1,0 0-5,0 0-5,0 0-4,0 0 4,0 0 3,0 0-9,0 0 4,0 0-2,0 0-5,0 0 1,0 0-1,0 0-5,0 0 4,0 0-5,0 0 3,0 0-6,0 0-1,0 0-1,0 0 5,0 0-7,0 0-1,0 0-3,0 0 6,0 0 1,0 0-3,0 0 1,0 0-4,4-6 0,-4 6 4,0 0-2,0 0 0,0 0 2,0 0 9,0 0-4,0 0 3,0 0-7,0 0 4,0 0 1,0 0 1,0 0-5,0 0 3,0 0 0,0 0-2,0 0 2,0 0-3,0 0-4,0 0 5,0 0-3,0 0-1,0 0-2,-1-15 6,1 15-5,0 0 1,0 0-4,0 0-3,0 0 4,0 0 0,0 0-5,0 0 2,0 0-1,0 0 1,0 0-5,0 0 4,0 0-2,-9-10-4,9 10 3,0 0 3,0 0-2,0 0-2,0 0-2,0 0-12,0 0-9,0 0-19,0 0-30,0 0-26,0 0-34,0 0-131,-14 0-281,14 0 125</inkml:trace>
          <inkml:trace contextRef="#ctx0" brushRef="#br0" timeOffset="2168.2316">889 80 9,'0'0'97,"0"0"-3,-7 6-8,7-6-4,0 0-6,0 0-2,0 0-8,0 0-17,0 0 4,0 0 9,0 0-11,0 0 5,0 0-10,0 0-4,0 0 0,0 0 0,0 0-5,0 0-1,0 0-2,0 0-4,-12 2 3,12-2-14,0 0 1,0 0 1,0 0-9,0 0 1,0 0 4,0 0-2,0 0-3,0 0-1,0 0-4,0 0 3,0 0-1,0 0 2,0 0-5,-11 3 4,11-3-1,0 0 5,0 0-2,0 0 5,0 0 5,0 0-4,0 0-3,0 0 1,0 0 3,0 0-1,0 0-2,0 0 5,0 0-5,0 0 3,0 0-2,0 0 1,0 0-7,0 0 9,0 0-2,0 0-1,0 0-2,0 0 1,0 0-1,0 0 3,0 0-6,0 0 2,0 0 1,0 0-1,0 0-2,0 0 1,0 0 0,0 0-4,0 0 4,0 0-4,0 0-2,0 0 3,0 0 0,0 0-2,0 0-1,0 0-2,0 0 3,0 0-2,0 0-5,0 0 4,0 0-5,0 0-6,0 0-15,0 0-14,0 0-18,0 0-29,0 0-23,0 0-33,0 0-119,0 0-277,0 0 122</inkml:trace>
          <inkml:trace contextRef="#ctx0" brushRef="#br0" timeOffset="2869.2089">885 96 35,'0'0'126,"0"0"-5,0 0-2,0 0-8,0 0 0,0 0-9,0 0-3,0 0-6,-11-5 0,11 5-3,0 0-5,0 0 0,0 0 2,0 0-6,0 0-2,0 0 0,0 0 1,-10-1-5,10 1 0,0 0-4,0 0-3,0 0-1,0 0-1,0 0-4,0 0-1,0 0-4,0 0 1,0 0-7,0 0 12,0 0-3,0 0-5,0 0-3,0 0-9,0 0 1,0 0-3,0 0-1,0 0 0,0 0-1,38 1-6,-26-2-1,4-3 1,2 1-5,0 2-2,1-3 2,4 1-6,-4 2 0,-1-3-3,2 2-1,3 0-7,-3 0 10,-4 0-8,-2 0 1,0 0 3,2 2-3,-8-1-3,-8 1 1,18-1-3,-10-1 1,-8 2-2,14-2-2,-14 2 3,0 0-4,0 0 6,14 2 1,-14-2-1,0 0 1,0 0-2,0 0-3,11 2-5,-11-2 10,0 0-5,0 0 2,0 0-6,0 0 1,0 0 0,0 0-1,0 0-9,0 0-17,0 0-21,0 0-20,10-6-22,-10 6-22,0 0-27,10-2-16,-10 2-24,12-2-52,-12 2-169,11-7-428,-11 7 189</inkml:trace>
          <inkml:trace contextRef="#ctx0" brushRef="#br0" timeOffset="3598.0752">1551-21 19,'0'0'191,"0"0"-7,0 0-4,0 0-8,-9-7-3,9 7-11,0 0-9,0 0-7,0 0-6,-6-8-11,6 8-8,0 0-11,0 0-5,0 0-10,0 0-8,0 0-7,0 0-6,21-10-5,-21 10-5,13-3-3,-13 3-6,18-2-5,-3-1-4,-5 0 0,4 0-11,-2 3-1,2-3-4,-2-1-4,4 1 3,-8 2-7,3 0 0,0-1-3,-11 2-4,16-3-11,-16 3-17,15 0-19,-15 0-19,12-1-22,-12 1-27,13-5-26,-13 5-21,8-2-29,-8 2-167,0 0-375,14-1 166</inkml:trace>
          <inkml:trace contextRef="#ctx0" brushRef="#br0" timeOffset="3867.3506">1613 116 140,'0'0'200,"-10"6"-6,10-6-10,0 0-4,0 0-6,0 0-2,0 0-6,0 0-7,0 0-8,0 0-12,22 5-11,-22-5-6,18-2-9,-4 1-8,-14 1-6,25-2-8,-14 0-3,5-1-16,0 2-5,1-2-9,0-2-5,-1 1-4,2 1-7,1 2-18,-4-5-17,0 3-27,-5 2-22,1-1-27,0 0-39,-3-1-26,-8 3-29,21-8-40,-14 7-170,2-6-405,-2 4 179</inkml:trace>
          <inkml:trace contextRef="#ctx0" brushRef="#br0" timeOffset="4790.3891">2581-265 144,'0'0'208,"3"-11"-6,-3 11-14,0 0-8,0 0-5,1-12-8,-1 12-8,0 0-9,0 0-10,0-12-9,0 12-7,0 0-9,0 0-11,0 0-8,0 0-8,0 0-7,0 0-10,0 0-8,0 0-7,0 0-5,0 0-5,0 0-4,0 0-1,0 0-4,-22 18 7,15-7-7,0 3-3,5-2 10,-5 3-1,3-2-7,-1 4-2,2 0-4,-1 1 2,0-5-7,2 4-3,1-1 2,1-1-5,-2-3-2,5 3 1,-1-5 0,2 2-2,1-2-1,1-1 2,2-1-3,2 0-3,0 1 1,2 0-3,3-2-3,-2-1 4,1-1-2,3 2-2,-9-4-2,2 2 4,5 2-3,-3-1 0,-2-1-2,-1 0-5,2 3 3,-3-3 0,-1 3-4,4 0 7,-5 0-2,-2 1-3,-4-9 7,0 17-3,0-7-5,0-10 6,-4 21-3,-3-9 3,1 1-2,-2-5 2,2 2 3,-5-2-1,0 2 2,3-2-4,-5 0 9,-2-1-4,5-3-2,-2 0 5,-1 2-3,2-1-3,-2-2-3,2-3 7,11 0-10,-18 4-16,10-4-24,8 0-26,0 0-34,-24-4-38,17 1-35,7 3-42,-12-9-262,5 0-515,3 1 229</inkml:trace>
          <inkml:trace contextRef="#ctx0" brushRef="#br0" timeOffset="5081.7957">2600-235 253,'0'0'271,"0"0"-9,0 0-14,0 0-13,0 0-19,0 0-16,4-16-22,-4 16-17,12-8-14,-3 3-13,2-3-11,13 1-10,0 0-12,-3-3-4,8 4-15,-4-3-3,11 0-10,3-1-6,-2-4-6,0 3-4,0 4-8,-10-3-3,0 6-6,-3-5-11,-2 6-29,-5 2-12,-3-5-28,-3 3-22,0 2-25,-11 1-33,15-2-28,-15 2-31,16-4-45,-16 4-169,0 0-431,0 0 191</inkml:trace>
        </inkml:traceGroup>
      </inkml:traceGroup>
    </inkml:traceGroup>
  </inkml:traceGroup>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4:56.41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5BD0EE57-A59E-4BC2-AAA4-FE56E91A6AEA}" emma:medium="tactile" emma:mode="ink">
          <msink:context xmlns:msink="http://schemas.microsoft.com/ink/2010/main" type="inkDrawing" rotatedBoundingBox="13432,6467 14558,7849 13496,8713 12371,7331" hotPoints="14344,7696 13571,8469 12799,7696 13571,6924" semanticType="enclosure" shapeName="Circle">
            <msink:sourceLink direction="with" ref="{A5BEC601-6AEB-4D6F-84EE-96655346CC6A}"/>
          </msink:context>
        </emma:interpretation>
      </emma:emma>
    </inkml:annotationXML>
    <inkml:trace contextRef="#ctx0" brushRef="#br0">1030 308 86,'0'0'145,"-4"-14"-6,4 14-5,-3-15-8,-2 6-8,2 2 1,3 7-8,-11-15-3,8 11-9,-3-8-6,-3 2-4,2 4 1,0-3-5,0 3-3,0 0-6,-4-3-3,0 0-4,0 1-1,-2 0-7,0 1 2,4 0 0,-5 2-3,0-1-4,1-1-7,0 2-5,-4 1 2,2 0-7,-2 0-1,-1 2-5,1-1 1,-2 2-4,-1-1 13,-5 2-6,0 0-10,1 0 4,-1 3-4,0 3 0,2-1-3,-2-2-4,1 4 3,-1-2-4,4 2-4,-4 0 1,1 1 1,4 5 0,-3-2-5,4-3 0,-5 3 1,3 3 2,-2-1-2,0 2-1,3 3 1,1-3-4,3 3 4,-4 1-1,2 1 1,3 2 0,-9 5-5,6 1 5,0 0 1,0 2-8,5-5 5,4-1-2,-7 5-1,5 3 6,2 2-3,2-10 1,-5 11-1,11-10-5,-3 11 0,4-2 2,0-8-2,0 10 4,4-10-3,0 9 1,6-1-3,-3-9-1,4-1-2,3 10 2,3 2-2,2-5 3,1-1 2,2-3 0,-3 1-3,5-1 4,1-1-6,-5-8 1,-1 4 0,7 2 3,-1-1-4,6-2 1,-2 0 2,2 0-1,-1-2-2,-4-5-2,4 5 4,1-2 2,-5-4-5,5 3 1,-2-6 3,-3 0-2,1-2 0,1 0-1,6 0 1,-4-1 0,-1-1-2,-3-3 1,1 0 0,-1 1-4,1-4 2,-2-2 3,-2 0-1,2 0 3,0-2-6,0-1 3,2-1 2,-2-1-1,-2-3 0,2 2-3,-1 0 1,0-2-1,-5 1 6,5-3-3,-2 0-2,6 0 4,-7-1-3,1-4-1,0 8 2,-1-7-3,-3 2 0,-2-2 0,0 1 2,2-1 3,-2 0-4,-1-2 0,0 1 0,-5 3-4,4-4 4,-2-2 0,0-1-1,-4 0-1,2 6 2,-5-5 3,2 5-2,-1-4-3,-2-1-3,0 2 8,0-4-2,-1 1 0,-2-1-1,-1 3 1,0 2 4,-1-1-2,1-2 4,-1-1 6,-4 1-1,3-3 1,-2 0-6,1 2 3,-1 1-1,-2-2 3,-1 2 1,0-2-3,0 0-3,-3 3 3,2-3-2,1 6-3,-1 1 0,-2-4 0,-1-2-1,0-1-1,0 5-2,-2-5 1,-2 1-1,2 3 1,1-1 0,-5 1-4,3-2 1,-5 3 1,1-1-3,-5 0 2,4 0 2,-1 2-8,1-1 7,-1 2 3,-2-2 0,1 2-4,0 0 0,-1 1 2,1-3 1,0 2 1,-1 1-3,1-3 1,-1 4-2,0-1 2,0 0 0,1 3-4,1 0 2,-3-1-1,-1 0 0,3 4-2,-3-1-1,2 0 5,-3-1-1,0 3 0,1 1 0,2 0 2,-6-3-5,3 4-2,0 1 3,0 0 2,-1 0-1,-2-2-2,0 4-2,-2 0 5,0 0-3,3 2 3,-1 0-5,0 0 7,0 2-4,2-1 3,-3 2-3,2 1 5,-1 2-11,3 0 5,0 2-16,3 4-12,-7-5-15,4 4-13,2 0-18,3 3-23,3-4-18,3 6-7,6-6-18,-1 6-20,5-3-23,1 1-225,6 0-446,4 2 197</inkml:trace>
  </inkml:traceGroup>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4:57.77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11D03DD4-5F56-43EE-B869-EEA2CA6D040E}" emma:medium="tactile" emma:mode="ink">
          <msink:context xmlns:msink="http://schemas.microsoft.com/ink/2010/main" type="inkDrawing" rotatedBoundingBox="15264,7619 16399,6379 17513,7398 16378,8639" hotPoints="17225,7520 16416,8329 15607,7520 16416,6711" semanticType="enclosure" shapeName="Circle">
            <msink:sourceLink direction="with" ref="{A5BEC601-6AEB-4D6F-84EE-96655346CC6A}"/>
          </msink:context>
        </emma:interpretation>
      </emma:emma>
    </inkml:annotationXML>
    <inkml:trace contextRef="#ctx0" brushRef="#br0">1219 161 61,'0'0'164,"0"0"-12,0 0-6,0 0-9,0 0-6,0 0-7,0 0-5,0 0-5,-7-19-9,7 19-7,0 0-7,-10-6-4,10 6-5,-9-8-1,9 8-3,-16-7-5,6 4-4,0-1 17,2 0-8,-7 1-3,-1-4-5,2 6 0,-4-3-8,2 1-1,-8-2-5,6 1-2,0 3-5,-9-2-7,4 0 2,1 2-3,3-1-4,-1 2-1,-3 0-2,0 0-3,6 0-2,-8 3-2,0 2 0,-2-3-6,2 4 1,0 0 2,0-1-1,3 3-1,1-2-3,-4-2-2,2 3 2,-2 4-2,0-1-3,-1 1 5,1 1-3,0 1 0,2 2-2,-1-1 0,0 1 1,1-1 3,2 3-5,0-5 2,-3 6-3,2 0 3,1 0-1,2-1 2,-3 2-7,3 1 4,1-2-1,-1 2 1,4 0-1,-2 2 1,3-3-3,-3-1 2,3 4-3,-1-1 1,5 2-4,-2 0 2,4-5 1,-1 2 5,2 6-5,0-4 0,2 4 4,-1-3-2,2-1 0,1 1 1,0 2-1,2-1 0,1-1-2,4-2-2,-2 2 2,-1 0 3,5-2-4,-2 2 1,-1-2-4,5 0 5,0 2-5,1-1-1,0-1 1,0 3 2,3-2-3,-5 0-1,7 0 3,-4 1 1,2-1-2,1-4-3,-1 3 2,4 2-1,-4 0 0,2-3-1,0 2 2,3-4-2,-3 1 1,1-3 3,3 4-4,-3-4 1,3 1 0,2 0-2,-4-2 1,3 1 1,-1-1 2,1 0 0,1-4-4,-7 0 2,11 0-3,0-2 4,-1-1-1,-2 0-5,-3-5 0,7 1 4,0 2 0,2-5 5,3-1-6,0 1 5,6-2-2,-8 1-1,1-3 1,0 2-2,-2-5-1,2 2 4,-1-3-6,8 2 4,-2-8-3,4 2 1,-5 0-2,4 2-3,-1-7 3,-10 4 4,6-3-7,-4 4 2,-3-2 7,6-5-2,-6 5-2,-2-2-1,9-3 3,-2-5-1,-3 1-6,3-2 4,-5 0 2,1-3 2,-4 1-1,5 0-6,-8 4 4,1-4 2,-2 5-2,4-7-2,-4-2 0,-5 5 3,0 4-1,-1-4 2,-1 2 7,-2-9-2,1 8-1,-1-9 2,-5 8 3,-1-1-1,5-7 1,-8 9-1,0-2 3,0 1-2,-6-1-3,4-8 1,-4 11 3,3-3-2,-4-6 0,0 7-5,-1 3 3,0-2 2,-1-1-1,1 3-3,0-2-2,-4 0 3,1-2-1,2 3 1,-3 1-5,-1 1 0,-3 0 1,4-1 1,-4 2 0,1 0 3,0 3 0,-3-1-2,0 1 1,1 1 2,-3 2-7,2-2 4,-1 3-12,-5-4 11,1 5 0,2-2-5,-4 3 1,1 1 1,-1 1-1,1-1 1,-2 3-4,1-2 1,-2 1-2,0 1 3,-1 1-8,-8 0 9,-2 0 3,2 1-4,7 4 2,-10-1-7,12 4 3,-13-4-5,2 4-17,9-1-13,-8 3-20,10 0-22,1-1-32,1 0-28,1 3-32,6-3-32,1 3-21,2-2-281,0 1-545,0-3 241</inkml:trace>
  </inkml:traceGroup>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5:56.447"/>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63C1D6D-82B3-456A-A096-3C914103A04E}" emma:medium="tactile" emma:mode="ink">
          <msink:context xmlns:msink="http://schemas.microsoft.com/ink/2010/main" type="inkDrawing" rotatedBoundingBox="6222,8120 6235,8117 6238,8131 6225,8134" shapeName="Other"/>
        </emma:interpretation>
      </emma:emma>
    </inkml:annotationXML>
    <inkml:trace contextRef="#ctx0" brushRef="#br0">0 3 58,'0'0'100,"0"0"-22,0 0-18,0 0-23,0 0-12,0 0-15,0 0-18,0 0-28,0 0-18,0 0-59,13-3 26</inkml:trace>
  </inkml:traceGroup>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5:59.46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2529044-6875-46B4-80F5-9A334E7223AE}" emma:medium="tactile" emma:mode="ink">
          <msink:context xmlns:msink="http://schemas.microsoft.com/ink/2010/main" type="inkDrawing" rotatedBoundingBox="2852,9697 3433,10152 3023,10674 2442,10219" hotPoints="3258,10193 2907,10544 2556,10193 2907,9842" semanticType="enclosure" shapeName="Circle"/>
        </emma:interpretation>
      </emma:emma>
    </inkml:annotationXML>
    <inkml:trace contextRef="#ctx0" brushRef="#br0">445 9 55,'0'0'82,"0"0"-13,-18-9-2,18 9 0,0 0-9,0 0-4,-13-2-7,13 2 0,0 0-13,-16 0 5,16 0 5,-13 2-12,13-2-4,-14 2 0,14-2 3,-17 2-3,11 0-8,-6 0-3,3 0 2,-2 1 1,11-3 9,-19 6-8,8-3 4,3-1-12,-2 1 9,0 1-13,-1-1 7,2 1-1,0 3-4,-5-3-6,5-1 1,-2 2 7,2-1 0,-3 2 2,5-2-3,-6 3-3,6-4 0,-3 2-2,4 0 3,-1 1-2,0 0-1,0 0-2,-3 0 3,3 1 2,1-1-3,6-6-5,-12 11 6,8-5-5,4-6 4,-9 11 8,5-5-10,4-6 3,-7 14 6,4-6-1,3-8-8,-5 14-1,3-5 3,0 5 2,-1-6 5,-1-1-8,-2 7 3,1-7-9,3 3 14,1 2-6,-3-4-5,4-8 5,-6 18-7,5-12 10,-1 4-3,2-10-1,-2 15 4,0-7 2,2-8-4,0 17 4,-1-9-3,1-8-2,0 17 4,0-17-1,-2 15 3,5-7-4,-1 0 0,-2-8-3,2 20 2,0-14-3,-2-6-2,5 16-2,-2-10 9,-3-6-7,8 12 1,-5-6-3,1 1 4,2 0 0,-6-7 8,8 11-7,-4-6-3,2 1-1,-6-6 2,8 10 5,-2-5-10,-1-1 0,-5-4 6,12 11-8,-8-6-2,-4-5 5,11 9 0,-4-6 2,-2 1-1,-5-4 1,12 10 9,-5-8-13,-7-2 3,11 6-3,-6-1 6,-5-5-3,10 6-2,-2-2 2,-8-4 3,10 7-6,-4-3 8,1 1-5,0-2 5,1 3-5,-8-6 0,14 5 0,-7-1 1,-7-4 0,12 6 1,-6-2 0,1 0 0,2 0-8,-9-4 12,13 4-7,-13-4 4,13 7-1,-8-6 2,-5-1-4,13 6 4,-13-6-7,14 3 3,-8-2 2,-6-1 0,13 4 2,-13-4 0,11 2-3,-11-2 3,13 1 0,-13-1 3,14 1 2,-14-1 3,11 2-4,-11-2 1,16 2 1,-16-2 1,13-2-4,-13 2 6,15-4 0,-5 2 2,-10 2-8,15-5 3,-5 4-1,-2-3 1,-8 4-5,14-6 4,-4 2-6,-3 0 5,-7 4-6,19-6 4,-12 4-5,-7 2 1,13-4 1,-13 4 3,14-6-6,-10 2 5,-4 4 2,12-6-4,-12 6-5,12-5-1,-3 1 2,-9 4-1,13-6 4,-9 3 0,-4 3-5,14-9 3,-10 3 0,-4 6 2,10-6-4,-10 6 2,12-8 3,-6 6-2,-6 2 5,12-10-5,-12 10-2,9-10 1,-4 6 3,-5 4 1,10-7-2,-10 7 3,7-8 0,-7 8 6,7-9-4,-7 9 1,3-6 0,-3 6-1,5-10-1,-5 10 1,5-9 1,-5 9 0,5-7 0,-5 7 1,0 0-4,3-10 3,-3 10-2,5-8 1,-5 8 2,0 0 3,5-11 1,-5 11 1,1-8-3,-1 8 4,0 0-5,0 0 2,0-14 3,0 14-1,0 0-3,-3-14 1,3 14-3,0 0 2,-4-12-4,4 12 3,-1-11-3,1 11 1,-5-14-4,5 14-1,-4-11 4,4 11-6,-2-13 3,2 13-4,-2-16 3,2 16-1,-4-14-1,4 14 1,-1-12 0,-2 4-3,3 8 2,-4-13-1,4 13 2,-5-13-2,4 3-1,-3-3-2,1 5 0,3 8-1,-4-16 3,4 16 0,-4-15 4,1 7-6,-1-2 2,4 10-1,-3-14 1,3 14-3,-6-14 2,6 14 0,-4-10 0,1 4-1,3 6 1,-5-10 1,5 10 1,-4-10-2,4 10 2,-7-8-1,7 8-1,-7-5 0,7 5 0,0 0 1,-11-6-2,11 6 4,-9-5-1,9 5-2,-9-7 2,9 7-1,-9-4 2,9 4 1,-9-6-4,9 6 5,0 0-3,-14-6 0,14 6 1,-9-4 1,9 4-4,-11-4 1,11 4 1,0 0 2,-12-6-3,12 6 1,0 0-1,-11-4 0,11 4-2,-12-4 4,12 4-2,-8-6 0,8 6 0,0 0 0,-12-8-3,12 8 3,-12 0-1,12 0-1,0 0-1,-14-4 3,14 4-3,-11-4 3,11 4-1,-11-3 0,11 3-2,-8-4 3,8 4-1,0 0 2,-11-4-1,11 4 0,0 0-3,-13-3 2,13 3-2,0 0 0,-14 0-1,14 0 3,0 0 2,-12-4-1,12 4 0,0 0-2,-16 0 1,16 0 0,0 0-4,-18 0 3,18 0 0,0 0 0,-13 3-2,13-3 4,-12 1-1,12-1-4,-12 3 3,12-3-2,-14 5 0,7-2 3,7-3-2,-13 1 2,4 3-1,9-4-1,-14 9 1,5-5-1,0 1-7,2 3-1,0-3-10,1 2-15,-1-1-16,7-6-24,-11 13-24,8-7-27,-1 3-43,4-9-157,-1 13-352,1-13 156</inkml:trace>
  </inkml:traceGroup>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19:35.193"/>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D8DAB8F7-48CE-4CDA-8913-7E0A46EE09EB}" emma:medium="tactile" emma:mode="ink">
          <msink:context xmlns:msink="http://schemas.microsoft.com/ink/2010/main" type="writingRegion" rotatedBoundingBox="1525,1333 5403,1281 5418,2396 1540,2448"/>
        </emma:interpretation>
      </emma:emma>
    </inkml:annotationXML>
    <inkml:traceGroup>
      <inkml:annotationXML>
        <emma:emma xmlns:emma="http://www.w3.org/2003/04/emma" version="1.0">
          <emma:interpretation id="{34E2B71B-F658-469D-88EB-A5A980AFC9E7}" emma:medium="tactile" emma:mode="ink">
            <msink:context xmlns:msink="http://schemas.microsoft.com/ink/2010/main" type="paragraph" rotatedBoundingBox="1525,1333 5403,1281 5418,2396 1540,2448" alignmentLevel="1"/>
          </emma:interpretation>
        </emma:emma>
      </inkml:annotationXML>
      <inkml:traceGroup>
        <inkml:annotationXML>
          <emma:emma xmlns:emma="http://www.w3.org/2003/04/emma" version="1.0">
            <emma:interpretation id="{C6B7E614-99BE-402F-AEDE-85E89DD4E8EC}" emma:medium="tactile" emma:mode="ink">
              <msink:context xmlns:msink="http://schemas.microsoft.com/ink/2010/main" type="line" rotatedBoundingBox="1525,1333 5403,1281 5418,2396 1540,2448"/>
            </emma:interpretation>
          </emma:emma>
        </inkml:annotationXML>
        <inkml:traceGroup>
          <inkml:annotationXML>
            <emma:emma xmlns:emma="http://www.w3.org/2003/04/emma" version="1.0">
              <emma:interpretation id="{CFCFE84F-D71E-4311-9853-FF7841ED6994}" emma:medium="tactile" emma:mode="ink">
                <msink:context xmlns:msink="http://schemas.microsoft.com/ink/2010/main" type="inkWord" rotatedBoundingBox="1525,1333 5403,1281 5418,2396 1540,2448">
                  <msink:destinationLink direction="from" ref="{543D8592-AF65-4818-96F1-B48B5A20B368}"/>
                </msink:context>
              </emma:interpretation>
              <emma:one-of disjunction-type="recognition" id="oneOf0">
                <emma:interpretation id="interp0" emma:lang="en-US" emma:confidence="0.5">
                  <emma:literal>ab.</emma:literal>
                </emma:interpretation>
                <emma:interpretation id="interp1" emma:lang="en-US" emma:confidence="0">
                  <emma:literal>arb</emma:literal>
                </emma:interpretation>
                <emma:interpretation id="interp2" emma:lang="en-US" emma:confidence="0">
                  <emma:literal>arb.</emma:literal>
                </emma:interpretation>
                <emma:interpretation id="interp3" emma:lang="en-US" emma:confidence="0">
                  <emma:literal>arbs</emma:literal>
                </emma:interpretation>
                <emma:interpretation id="interp4" emma:lang="en-US" emma:confidence="0">
                  <emma:literal>abs</emma:literal>
                </emma:interpretation>
              </emma:one-of>
            </emma:emma>
          </inkml:annotationXML>
          <inkml:trace contextRef="#ctx0" brushRef="#br0">25 859 140,'0'0'214,"-8"-6"-8,8 6-12,0 0-14,-9-6-8,9 6-7,0 0-6,0 0-13,0 0-11,-9-4-16,9 4-12,0 0-14,0 0-7,0 0-15,0 0-3,0 0-6,0 0-16,0 0-5,0 0-4,0 0-1,0 0-4,0 0-2,0 0-3,4 26-3,-4-26 1,0 0-2,0 0 4,5 11 6,-5-11 9,0 0 19,6 7-4,-6-7 12,0 0-3,0 0 2,0 0-4,14-20-8,-9 4 0,8-6-9,1 0-3,3-9-5,-1-5-2,1 0-3,0-1-2,-3-1-3,2 1-3,-2-5-1,1 2-2,1-2-5,-4-1-2,1 4 0,-1-3-4,-1 3 2,2 3 0,-3-2-6,-2 7 1,-1 7-4,0 3-4,-1 0 1,-1 6 1,1-3-4,-2 6 4,-3-1-2,2 0 6,1 1 2,-2 3-2,-2 9 4,4-13-2,-4 13-3,1-11 1,-1 11-3,2-10 3,-2 10-4,0 0-7,4-8 8,-4 8-4,0 0-3,0 0-1,0 0 2,0 0-3,0 0 0,0 0 6,19 16 0,-12-7-5,3 6 8,2 4 0,2-1-4,0 6 2,4 5 1,0 4-4,2 1 3,1-1 1,-6 3 0,2-2-2,-2-2 8,2 0-5,-5-8 0,1 0 10,-2-1-12,0 1-4,-1-1 4,-1-2 0,4-1 0,-7-5 3,1-1-4,-1 0 3,0-5-3,0 6 1,-1-5-4,-2-2-1,1-1-6,-1 0-1,1 0-13,-4-7-10,0 0-14,7 12-12,-7-12-21,0 0-22,1 10-34,-1-10-26,0 0-33,0 0-34,0 0-225,0 0-493,0 0 218</inkml:trace>
          <inkml:trace contextRef="#ctx0" brushRef="#br0" timeOffset="50881.723">-711 373 132,'0'0'127,"0"0"-12,0 0 0,0 0-10,0 0-7,0 0-5,3-8-3,-3 8-9,0 0-3,0 0 2,0 0-3,0 0-3,0 0 1,0 0-3,0 0-1,0 0-3,0 0-6,0 0-2,0-15-2,0 15-3,0 0-2,0 0-6,-3-15 1,3 15-5,-5-12-3,5 12-3,-4-17-2,1 11 1,3 6-2,-9-12-3,5 5-3,4 7-1,-15-10-3,9 4-3,-1 2 0,7 4-5,-12-13 0,5 9 2,0-3-6,0 1 1,7 6-3,-17-5-2,17 5 1,-16-3-4,7 2 1,9 1 0,-23-3-4,10 7-1,-1 3 1,0-2 1,-2 1 0,2 5 1,-4 2-2,-2 3-1,4 3 2,-3 1-4,3 0 3,-1 10 1,2-1-1,2-4-1,2 1-1,3-1 0,4-1 2,1 0-1,-1 1-2,1-1 1,4-3-1,3-5 3,-1 1-4,1 0 3,2-1-1,1-4 2,1 1-2,2-3 1,-2 1 1,3-2 2,-2-5-4,1 2 2,-2-4 0,3 0 1,2-2 0,-13 0 1,25-4 2,-14-2-2,3-2 1,-2-1 3,1 1-2,-1-4 1,-2 2 2,0-1 1,-1-2-3,0-1 4,-2-2 3,-2 3 0,2-1-2,-1-2 1,-2 0-7,1-6 3,1 6-3,-3-1 1,1 3 0,2-8-2,-4 4 1,3 2-6,0-3 2,-2 3 0,1-1 1,-1 2-1,1-1 0,0 2-3,-1 1 1,1 3 2,-2 0-3,-2 10 1,4-11 0,-2 3-6,-2 8 3,0 0-1,3-11 1,-3 11 0,0 0 1,0 0-3,0 0 1,0 0 2,0 0-2,0 0 4,0 0-3,14 30 3,-14-23 0,2 6 0,-1 0-1,-1-1 2,3 5-1,-1-2 1,1-1-2,-1-1 1,0 4 0,3 0 0,-1-1 1,0 3-2,2 2-1,2 0 4,-1-5-2,-2 2 0,0-3 5,3 1-3,0-3 0,1 0 0,2 1-2,0-3 2,0-1-1,2-1 2,-4 0-4,4 0-21,1-2-22,0-1-25,-2 1-25,3 0-28,3-7-39,1 1-195,-4-4-385,4 0 171</inkml:trace>
          <inkml:trace contextRef="#ctx0" brushRef="#br0" timeOffset="51732.0958">1264-216 111,'0'0'157,"0"0"-7,-4-12-6,4 12-12,0 0 3,0 0-4,-4-9-10,4 9-6,0 0-7,0 0-14,0 0-6,0 0-10,0 0-7,0 0-12,-4-8-6,4 8-7,0 0-4,0 0-6,0 0-4,0 0-4,6 33 3,-1-11 0,-4 0 3,4 4 2,-1 12 1,0 2 0,2 1 1,-1 3 0,2 3-1,-1 15-1,-1 0-5,1-18 0,1 2-3,-2 0 4,2-2 4,0-1-5,-1 0-4,1-4 3,-6-4-6,5-1 2,-6-8 0,5-4-10,-2-1 4,0-4 2,2-2-3,-3-1 1,-1-4-1,-1 3 5,0-13-2,0 14 5,0-14 4,3 10 7,-3-10 7,0 0 12,1 8 1,-1-8 0,0 0-5,0 0-9,0 0-3,0 0 0,0 0-6,0 0-2,-1-38-4,-2 24-4,3 1-8,3-1 2,-2 0 0,2-7-5,1 0-3,2 3-3,-1-3-1,5 0 0,1 3 2,2-3-4,2 0-1,0 4 2,3-1-1,1-3-4,0 3-4,0 5 3,0 0-3,-3 6-2,-2 3 3,0-1 2,1 2-6,-1 1 5,0 4-2,-1 1 0,1 5-1,-2 0 3,-2 7-1,0-1-2,-3 5 4,-2 2 0,-3 2-4,-2-2 8,-6 1-5,0 3 4,-1-9 2,-4 6-2,2 0-2,-8 0 3,-1-1-1,-7 5-3,5-8 3,-9 4 3,4-7-3,1 2-4,-1-4 2,-1-2 2,2-1 0,-1-2 1,2-2-8,0-1-12,5-1-17,2-1-26,0-3-27,4 0-32,-4-3-31,8-1-39,8 4-48,-11-11-203,7 3-475,4 8 210</inkml:trace>
          <inkml:trace contextRef="#ctx0" brushRef="#br0" timeOffset="52854.1805">2333 481 2232,'0'0'92,"0"0"-67,-11-4 6,11 4 4,0 0-13,0 0-5,-10-4 4,10 4 10,0 0 5,0 0 13,0 0 12,0 0 14,0 0 8,0 0 0,28-18-6,-13 12-5,10-5-10,11-3-5,6-4-11,4 2-20,0 0-50,0 0-55,-3 0-78,0-2-87,-6 2-212,-2 3-492,-14 0 219</inkml:trace>
        </inkml:traceGroup>
      </inkml:traceGroup>
    </inkml:traceGroup>
  </inkml:traceGroup>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25T11:20:54.600"/>
    </inkml:context>
    <inkml:brush xml:id="br0">
      <inkml:brushProperty name="width" value="0.08333" units="cm"/>
      <inkml:brushProperty name="height" value="0.08333" units="cm"/>
      <inkml:brushProperty name="color" value="#3165BB"/>
      <inkml:brushProperty name="fitToCurve" value="1"/>
    </inkml:brush>
  </inkml:definitions>
  <inkml:traceGroup>
    <inkml:annotationXML>
      <emma:emma xmlns:emma="http://www.w3.org/2003/04/emma" version="1.0">
        <emma:interpretation id="{6E8A46B0-6715-4611-9514-96EA623D89DB}" emma:medium="tactile" emma:mode="ink">
          <msink:context xmlns:msink="http://schemas.microsoft.com/ink/2010/main" type="writingRegion" rotatedBoundingBox="7335,618 9275,498 9314,1132 7374,1252"/>
        </emma:interpretation>
      </emma:emma>
    </inkml:annotationXML>
    <inkml:traceGroup>
      <inkml:annotationXML>
        <emma:emma xmlns:emma="http://www.w3.org/2003/04/emma" version="1.0">
          <emma:interpretation id="{77F9DF64-340B-4196-A45A-00F44CCA4D03}" emma:medium="tactile" emma:mode="ink">
            <msink:context xmlns:msink="http://schemas.microsoft.com/ink/2010/main" type="paragraph" rotatedBoundingBox="7335,618 9275,498 9314,1132 7374,1252" alignmentLevel="1"/>
          </emma:interpretation>
        </emma:emma>
      </inkml:annotationXML>
      <inkml:traceGroup>
        <inkml:annotationXML>
          <emma:emma xmlns:emma="http://www.w3.org/2003/04/emma" version="1.0">
            <emma:interpretation id="{6D4FACB1-A345-4266-A923-97830594557F}" emma:medium="tactile" emma:mode="ink">
              <msink:context xmlns:msink="http://schemas.microsoft.com/ink/2010/main" type="line" rotatedBoundingBox="7334,618 9275,498 9314,1132 7374,1252"/>
            </emma:interpretation>
          </emma:emma>
        </inkml:annotationXML>
        <inkml:traceGroup>
          <inkml:annotationXML>
            <emma:emma xmlns:emma="http://www.w3.org/2003/04/emma" version="1.0">
              <emma:interpretation id="{40457E1C-FAC6-4939-82BB-90499A995A7E}" emma:medium="tactile" emma:mode="ink">
                <msink:context xmlns:msink="http://schemas.microsoft.com/ink/2010/main" type="inkWord" rotatedBoundingBox="7334,618 9275,498 9314,1132 7374,1252">
                  <msink:destinationLink direction="to" ref="{543D8592-AF65-4818-96F1-B48B5A20B368}"/>
                </msink:context>
              </emma:interpretation>
              <emma:one-of disjunction-type="recognition" id="oneOf0">
                <emma:interpretation id="interp0" emma:lang="en-US" emma:confidence="0.5">
                  <emma:literal>XOR</emma:literal>
                </emma:interpretation>
                <emma:interpretation id="interp1" emma:lang="en-US" emma:confidence="0.5">
                  <emma:literal>, OR</emma:literal>
                </emma:interpretation>
                <emma:interpretation id="interp2" emma:lang="en-US" emma:confidence="0">
                  <emma:literal>, Ok</emma:literal>
                </emma:interpretation>
                <emma:interpretation id="interp3" emma:lang="en-US" emma:confidence="0">
                  <emma:literal>. OR</emma:literal>
                </emma:interpretation>
                <emma:interpretation id="interp4" emma:lang="en-US" emma:confidence="0">
                  <emma:literal>, ok</emma:literal>
                </emma:interpretation>
              </emma:one-of>
            </emma:emma>
          </inkml:annotationXML>
          <inkml:trace contextRef="#ctx0" brushRef="#br0">-11324 73 45,'0'0'127,"0"0"-4,0-11-19,0 11-5,0 0-7,0 0-12,0 0-14,3-12 0,-3 12-11,0 0 3,0 0-12,0 0-14,0 0-8,0 0-5,0 0-18,0 0-7,0 0-17,0 0-17,0 0-19,0 0-93,0 0-164,0 0 73</inkml:trace>
          <inkml:trace contextRef="#ctx0" brushRef="#br0" timeOffset="1897.7294">-11950-520 26,'0'0'183,"0"0"-18,-5-5-13,5 5-17,0 0-14,0 0-11,0 0-16,0 0-2,0 0-11,0 0-4,21 16-3,-6-8-4,3 8 1,3 2-7,7 6-5,5 1-6,-1 2-1,3 2-4,0-1-5,-1 1-3,1-1-2,-1-1-6,-4-2-1,4 1-8,-7 1 0,3-2 5,0-2-6,-9-4-11,-3-1-16,3 2-12,-2-6-11,2 1-27,-12-4-6,3 0-9,1-1-15,-2-1-11,-4-2-19,-2-1-15,-5-6-96,0 6-246,0-6 109</inkml:trace>
          <inkml:trace contextRef="#ctx0" brushRef="#br0" timeOffset="2143.023">-11427-452 151,'0'0'150,"-2"-11"-13,2 11-16,0 0-9,0 0-17,0 0-1,0 0 2,-25 18-1,11-7-9,-4 7-10,-5 8 6,0 4-11,-4 1-6,2-3-6,1 4-3,-1-3-3,5 0-8,2 1-4,-1-3-6,1-2 0,6-3-2,1 0-6,-2-1-1,3-1-16,2-3-14,1-2-13,4 0-25,1 1-19,2-1-5,0-2-25,4 0-24,1-5-128,8-3-262,1 2 115</inkml:trace>
          <inkml:trace contextRef="#ctx0" brushRef="#br0" timeOffset="2552.0164">-11046-442 60,'0'0'142,"0"0"-13,0 0-14,0 0-15,0 0-5,0 0-15,0 0 4,-23 29-11,19-17-3,-5 5-5,4 5-5,-2 0-14,1 0 6,3 1-14,3 0 0,3-1-5,-3 0 1,6-5-8,-1 4 2,2-1 0,4-4-21,-4-1 18,6-2 2,-2 0-10,2-1 3,-1-2 2,6-2 1,-3-3-2,2-1 3,0-3 4,-3-1-1,11-5 1,-7 2-11,3-3 7,0-4 4,-1-1 0,-7-2 2,2 3 3,1-6-3,-4-1 0,-1 1-4,2-4 0,-5 2-1,-1-1 0,-1-3-1,-6-2 2,0 6-3,-3 0-2,0 0 1,-7-2 0,2 8 1,-2-1-3,-1 1-7,-1 2 6,-4 1-4,1 1-3,-3 2-1,0 3 2,2-1-7,-2 1 0,0 1-5,3 2-14,0 2-17,-3-2-23,5 3-20,2 0-22,11-3-16,-13 5-21,11 2-40,2-7-93,0 0-285,0 0 126</inkml:trace>
          <inkml:trace contextRef="#ctx0" brushRef="#br0" timeOffset="3165.0092">-10538-571 42,'0'0'141,"6"-5"-1,-6 5-12,0 0-16,0 0-15,0 0-6,12 14-5,-9-4-11,1 4 0,-1 0 5,3 9-10,-4 1-2,5 12-7,-4 0-5,3 0-7,-4-1 1,4 0-7,-5-9-7,2 1-2,0-3-2,2-1-3,-2 0 0,1-1-7,-1 0 1,0-6-14,0-3 8,-3-3 1,3 0 6,-3-10 7,2 13 14,-2-13 20,2 9 12,-2-9 2,0 0-9,0 0-6,0 0-5,0 0-7,11-21-4,-6 7-4,0 1-7,-5-2-9,2-8 2,1 7-2,0-10-2,0 1-7,-3-1 1,0 1-1,3-1-6,-6 2 0,6 0-2,-3 1-2,1 1 0,0 5 0,3 0-4,2 1 0,2 2-1,2 1-2,-2 3-2,5-2 1,-1 2-4,4 2 2,-1 4 1,0-1-1,1 2 0,0 3 0,-3 3-4,6 2 6,-5-1-3,2 3 0,-4 0 1,1 1 1,-8 4 0,4 0 2,-4 1-2,-4-5 0,-1 3-2,3 3 2,-6 0-3,-2-1 4,-2 1-1,1-3 2,-6 2-2,-3-5-3,2 3 6,-4-3-4,-2 2 2,-5-2-2,6 0 0,-3-1 1,3-4-2,-7 1 5,7-2-2,0 1-1,3 0 0,1-1 0,-1 0-3,5 2 1,10-4-3,-16 3 0,11 4 0,5-7-3,-7 11 2,7-3 1,0-8-2,3 18 8,4-11-1,2 4-1,3 1-2,3-2 7,9 4-4,-2-3 0,4-1 0,-4 1 1,2 0-2,0-5 1,6 2-1,-6-2 2,1 0-1,1 0-7,-1-4-13,-1 0-10,3 1-14,-5 0-14,-1-2-16,-6-1-24,3 0-13,0 1-11,-3 2-33,-6 0-159,3-3-339,-12 0 151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C06AF552-EE38-4BD8-9637-539876377032}" type="datetimeFigureOut">
              <a:rPr lang="en-US"/>
              <a:pPr>
                <a:defRPr/>
              </a:pPr>
              <a:t>2/25/2021</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0EC3B9B-AF72-4C5A-8A74-41D4CBDA818A}" type="slidenum">
              <a:rPr lang="en-US"/>
              <a:pPr>
                <a:defRPr/>
              </a:pPr>
              <a:t>‹#›</a:t>
            </a:fld>
            <a:endParaRPr lang="en-US"/>
          </a:p>
        </p:txBody>
      </p:sp>
    </p:spTree>
    <p:extLst>
      <p:ext uri="{BB962C8B-B14F-4D97-AF65-F5344CB8AC3E}">
        <p14:creationId xmlns:p14="http://schemas.microsoft.com/office/powerpoint/2010/main" val="25176579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D6D06541-5C42-40BE-845B-E0B1AF8DA325}" type="datetimeFigureOut">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A01950-48D0-4EAE-A14E-ABCC1BDFB06A}" type="slidenum">
              <a:rPr lang="en-US" smtClean="0"/>
              <a:pPr>
                <a:defRPr/>
              </a:pPr>
              <a:t>‹#›</a:t>
            </a:fld>
            <a:endParaRPr lang="en-US"/>
          </a:p>
        </p:txBody>
      </p:sp>
    </p:spTree>
    <p:extLst>
      <p:ext uri="{BB962C8B-B14F-4D97-AF65-F5344CB8AC3E}">
        <p14:creationId xmlns:p14="http://schemas.microsoft.com/office/powerpoint/2010/main" val="411288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DD8C17B8-6079-4DD6-B897-4FB201D293A8}" type="datetimeFigureOut">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51D9DF-D46E-49E7-9C60-E8566E811D9B}" type="slidenum">
              <a:rPr lang="en-US" smtClean="0"/>
              <a:pPr>
                <a:defRPr/>
              </a:pPr>
              <a:t>‹#›</a:t>
            </a:fld>
            <a:endParaRPr lang="en-US"/>
          </a:p>
        </p:txBody>
      </p:sp>
    </p:spTree>
    <p:extLst>
      <p:ext uri="{BB962C8B-B14F-4D97-AF65-F5344CB8AC3E}">
        <p14:creationId xmlns:p14="http://schemas.microsoft.com/office/powerpoint/2010/main" val="17519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10ED076C-7244-48F2-AA48-CF6E616B9C2D}" type="datetimeFigureOut">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1813B9-5907-4D86-867B-8B9C148FD177}" type="slidenum">
              <a:rPr lang="en-US" smtClean="0"/>
              <a:pPr>
                <a:defRPr/>
              </a:pPr>
              <a:t>‹#›</a:t>
            </a:fld>
            <a:endParaRPr lang="en-US"/>
          </a:p>
        </p:txBody>
      </p:sp>
    </p:spTree>
    <p:extLst>
      <p:ext uri="{BB962C8B-B14F-4D97-AF65-F5344CB8AC3E}">
        <p14:creationId xmlns:p14="http://schemas.microsoft.com/office/powerpoint/2010/main" val="394528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3255A497-BFD5-4EE5-951C-026529BA13C0}" type="datetimeFigureOut">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AB748B-E648-44D3-AEB8-9D41BC9B91CE}" type="slidenum">
              <a:rPr lang="en-US" smtClean="0"/>
              <a:pPr>
                <a:defRPr/>
              </a:pPr>
              <a:t>‹#›</a:t>
            </a:fld>
            <a:endParaRPr lang="en-US"/>
          </a:p>
        </p:txBody>
      </p:sp>
    </p:spTree>
    <p:extLst>
      <p:ext uri="{BB962C8B-B14F-4D97-AF65-F5344CB8AC3E}">
        <p14:creationId xmlns:p14="http://schemas.microsoft.com/office/powerpoint/2010/main" val="241104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E157997-8DF1-4283-A2B7-9E253067A28E}" type="datetimeFigureOut">
              <a:rPr lang="en-US" smtClean="0"/>
              <a:pPr>
                <a:defRPr/>
              </a:pPr>
              <a:t>2/25/2021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F1FDB9-299D-4472-81FA-5925F202DF3A}" type="slidenum">
              <a:rPr lang="en-US" smtClean="0"/>
              <a:pPr>
                <a:defRPr/>
              </a:pPr>
              <a:t>‹#›</a:t>
            </a:fld>
            <a:endParaRPr lang="en-US"/>
          </a:p>
        </p:txBody>
      </p:sp>
    </p:spTree>
    <p:extLst>
      <p:ext uri="{BB962C8B-B14F-4D97-AF65-F5344CB8AC3E}">
        <p14:creationId xmlns:p14="http://schemas.microsoft.com/office/powerpoint/2010/main" val="79726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0A6D13F7-CB2C-4449-9378-7974C0BED502}" type="datetimeFigureOut">
              <a:rPr lang="en-US" smtClean="0"/>
              <a:pPr>
                <a:defRPr/>
              </a:pPr>
              <a:t>2/25/2021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0725045-3913-46C2-BC6C-E9178E8B2F23}" type="slidenum">
              <a:rPr lang="en-US" smtClean="0"/>
              <a:pPr>
                <a:defRPr/>
              </a:pPr>
              <a:t>‹#›</a:t>
            </a:fld>
            <a:endParaRPr lang="en-US"/>
          </a:p>
        </p:txBody>
      </p:sp>
    </p:spTree>
    <p:extLst>
      <p:ext uri="{BB962C8B-B14F-4D97-AF65-F5344CB8AC3E}">
        <p14:creationId xmlns:p14="http://schemas.microsoft.com/office/powerpoint/2010/main" val="275879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51914EBF-3915-40A9-BFCA-13A36FDF947E}" type="datetimeFigureOut">
              <a:rPr lang="en-US" smtClean="0"/>
              <a:pPr>
                <a:defRPr/>
              </a:pPr>
              <a:t>2/25/2021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3133E4B-E38D-4CB3-8B3F-3499C4B7D02C}" type="slidenum">
              <a:rPr lang="en-US" smtClean="0"/>
              <a:pPr>
                <a:defRPr/>
              </a:pPr>
              <a:t>‹#›</a:t>
            </a:fld>
            <a:endParaRPr lang="en-US"/>
          </a:p>
        </p:txBody>
      </p:sp>
    </p:spTree>
    <p:extLst>
      <p:ext uri="{BB962C8B-B14F-4D97-AF65-F5344CB8AC3E}">
        <p14:creationId xmlns:p14="http://schemas.microsoft.com/office/powerpoint/2010/main" val="93194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4E0C7168-1C76-48A9-B3EB-E7B686D399A0}" type="datetimeFigureOut">
              <a:rPr lang="en-US" smtClean="0"/>
              <a:pPr>
                <a:defRPr/>
              </a:pPr>
              <a:t>2/25/2021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3767E28-EF73-4166-922C-CC5534B728BE}" type="slidenum">
              <a:rPr lang="en-US" smtClean="0"/>
              <a:pPr>
                <a:defRPr/>
              </a:pPr>
              <a:t>‹#›</a:t>
            </a:fld>
            <a:endParaRPr lang="en-US"/>
          </a:p>
        </p:txBody>
      </p:sp>
    </p:spTree>
    <p:extLst>
      <p:ext uri="{BB962C8B-B14F-4D97-AF65-F5344CB8AC3E}">
        <p14:creationId xmlns:p14="http://schemas.microsoft.com/office/powerpoint/2010/main" val="196894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FB5D1C4-B982-4EEE-B65B-4497579D8C48}" type="datetimeFigureOut">
              <a:rPr lang="en-US" smtClean="0"/>
              <a:pPr>
                <a:defRPr/>
              </a:pPr>
              <a:t>2/25/2021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3D6B5C5-2E82-4F49-BC5E-56914CA07F05}" type="slidenum">
              <a:rPr lang="en-US" smtClean="0"/>
              <a:pPr>
                <a:defRPr/>
              </a:pPr>
              <a:t>‹#›</a:t>
            </a:fld>
            <a:endParaRPr lang="en-US"/>
          </a:p>
        </p:txBody>
      </p:sp>
    </p:spTree>
    <p:extLst>
      <p:ext uri="{BB962C8B-B14F-4D97-AF65-F5344CB8AC3E}">
        <p14:creationId xmlns:p14="http://schemas.microsoft.com/office/powerpoint/2010/main" val="246523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B1A5E4E-4602-4E0D-838B-531078506E9B}" type="datetimeFigureOut">
              <a:rPr lang="en-US" smtClean="0"/>
              <a:pPr>
                <a:defRPr/>
              </a:pPr>
              <a:t>2/25/2021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2E8FFF-91D3-4D6A-A89F-892FCC4A2FB6}" type="slidenum">
              <a:rPr lang="en-US" smtClean="0"/>
              <a:pPr>
                <a:defRPr/>
              </a:pPr>
              <a:t>‹#›</a:t>
            </a:fld>
            <a:endParaRPr lang="en-US"/>
          </a:p>
        </p:txBody>
      </p:sp>
    </p:spTree>
    <p:extLst>
      <p:ext uri="{BB962C8B-B14F-4D97-AF65-F5344CB8AC3E}">
        <p14:creationId xmlns:p14="http://schemas.microsoft.com/office/powerpoint/2010/main" val="246980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716627D-0C74-45FB-8729-EF05B384FDF8}" type="datetimeFigureOut">
              <a:rPr lang="en-US" smtClean="0"/>
              <a:pPr>
                <a:defRPr/>
              </a:pPr>
              <a:t>2/25/2021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DF2456-4BA1-4A94-A894-606B09007132}" type="slidenum">
              <a:rPr lang="en-US" smtClean="0"/>
              <a:pPr>
                <a:defRPr/>
              </a:pPr>
              <a:t>‹#›</a:t>
            </a:fld>
            <a:endParaRPr lang="en-US"/>
          </a:p>
        </p:txBody>
      </p:sp>
    </p:spTree>
    <p:extLst>
      <p:ext uri="{BB962C8B-B14F-4D97-AF65-F5344CB8AC3E}">
        <p14:creationId xmlns:p14="http://schemas.microsoft.com/office/powerpoint/2010/main" val="209397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6D06541-5C42-40BE-845B-E0B1AF8DA325}" type="datetimeFigureOut">
              <a:rPr lang="en-US" smtClean="0"/>
              <a:pPr>
                <a:defRPr/>
              </a:pPr>
              <a:t>2/25/2021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8A01950-48D0-4EAE-A14E-ABCC1BDFB06A}" type="slidenum">
              <a:rPr lang="en-US" smtClean="0"/>
              <a:pPr>
                <a:defRPr/>
              </a:pPr>
              <a:t>‹#›</a:t>
            </a:fld>
            <a:endParaRPr lang="en-US"/>
          </a:p>
        </p:txBody>
      </p:sp>
    </p:spTree>
    <p:extLst>
      <p:ext uri="{BB962C8B-B14F-4D97-AF65-F5344CB8AC3E}">
        <p14:creationId xmlns:p14="http://schemas.microsoft.com/office/powerpoint/2010/main" val="36127562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8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customXml" Target="../ink/ink88.xml"/><Relationship Id="rId1" Type="http://schemas.openxmlformats.org/officeDocument/2006/relationships/slideLayout" Target="../slideLayouts/slideLayout7.xml"/><Relationship Id="rId5" Type="http://schemas.openxmlformats.org/officeDocument/2006/relationships/image" Target="../media/image76.emf"/><Relationship Id="rId4" Type="http://schemas.openxmlformats.org/officeDocument/2006/relationships/customXml" Target="../ink/ink89.xml"/></Relationships>
</file>

<file path=ppt/slides/_rels/slide15.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customXml" Target="../ink/ink9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customXml" Target="../ink/ink91.xml"/><Relationship Id="rId1" Type="http://schemas.openxmlformats.org/officeDocument/2006/relationships/slideLayout" Target="../slideLayouts/slideLayout7.xml"/><Relationship Id="rId5" Type="http://schemas.openxmlformats.org/officeDocument/2006/relationships/image" Target="../media/image79.emf"/><Relationship Id="rId4" Type="http://schemas.openxmlformats.org/officeDocument/2006/relationships/customXml" Target="../ink/ink9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ustomXml" Target="../ink/ink96.xml"/><Relationship Id="rId3" Type="http://schemas.openxmlformats.org/officeDocument/2006/relationships/image" Target="../media/image80.emf"/><Relationship Id="rId7" Type="http://schemas.openxmlformats.org/officeDocument/2006/relationships/image" Target="../media/image82.emf"/><Relationship Id="rId2" Type="http://schemas.openxmlformats.org/officeDocument/2006/relationships/customXml" Target="../ink/ink93.xml"/><Relationship Id="rId1" Type="http://schemas.openxmlformats.org/officeDocument/2006/relationships/slideLayout" Target="../slideLayouts/slideLayout7.xml"/><Relationship Id="rId6" Type="http://schemas.openxmlformats.org/officeDocument/2006/relationships/customXml" Target="../ink/ink95.xml"/><Relationship Id="rId11" Type="http://schemas.openxmlformats.org/officeDocument/2006/relationships/image" Target="../media/image84.emf"/><Relationship Id="rId5" Type="http://schemas.openxmlformats.org/officeDocument/2006/relationships/image" Target="../media/image81.emf"/><Relationship Id="rId10" Type="http://schemas.openxmlformats.org/officeDocument/2006/relationships/customXml" Target="../ink/ink97.xml"/><Relationship Id="rId4" Type="http://schemas.openxmlformats.org/officeDocument/2006/relationships/customXml" Target="../ink/ink94.xml"/><Relationship Id="rId9" Type="http://schemas.openxmlformats.org/officeDocument/2006/relationships/image" Target="../media/image8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customXml" Target="../ink/ink101.xml"/><Relationship Id="rId13" Type="http://schemas.openxmlformats.org/officeDocument/2006/relationships/image" Target="../media/image90.emf"/><Relationship Id="rId18" Type="http://schemas.openxmlformats.org/officeDocument/2006/relationships/customXml" Target="../ink/ink106.xml"/><Relationship Id="rId26" Type="http://schemas.openxmlformats.org/officeDocument/2006/relationships/customXml" Target="../ink/ink110.xml"/><Relationship Id="rId3" Type="http://schemas.openxmlformats.org/officeDocument/2006/relationships/image" Target="../media/image85.emf"/><Relationship Id="rId21" Type="http://schemas.openxmlformats.org/officeDocument/2006/relationships/image" Target="../media/image94.emf"/><Relationship Id="rId7" Type="http://schemas.openxmlformats.org/officeDocument/2006/relationships/image" Target="../media/image87.emf"/><Relationship Id="rId12" Type="http://schemas.openxmlformats.org/officeDocument/2006/relationships/customXml" Target="../ink/ink103.xml"/><Relationship Id="rId17" Type="http://schemas.openxmlformats.org/officeDocument/2006/relationships/image" Target="../media/image92.emf"/><Relationship Id="rId25" Type="http://schemas.openxmlformats.org/officeDocument/2006/relationships/image" Target="../media/image96.emf"/><Relationship Id="rId33" Type="http://schemas.openxmlformats.org/officeDocument/2006/relationships/image" Target="../media/image100.emf"/><Relationship Id="rId2" Type="http://schemas.openxmlformats.org/officeDocument/2006/relationships/customXml" Target="../ink/ink98.xml"/><Relationship Id="rId16" Type="http://schemas.openxmlformats.org/officeDocument/2006/relationships/customXml" Target="../ink/ink105.xml"/><Relationship Id="rId20" Type="http://schemas.openxmlformats.org/officeDocument/2006/relationships/customXml" Target="../ink/ink107.xml"/><Relationship Id="rId29" Type="http://schemas.openxmlformats.org/officeDocument/2006/relationships/image" Target="../media/image98.emf"/><Relationship Id="rId1" Type="http://schemas.openxmlformats.org/officeDocument/2006/relationships/slideLayout" Target="../slideLayouts/slideLayout7.xml"/><Relationship Id="rId6" Type="http://schemas.openxmlformats.org/officeDocument/2006/relationships/customXml" Target="../ink/ink100.xml"/><Relationship Id="rId11" Type="http://schemas.openxmlformats.org/officeDocument/2006/relationships/image" Target="../media/image89.emf"/><Relationship Id="rId24" Type="http://schemas.openxmlformats.org/officeDocument/2006/relationships/customXml" Target="../ink/ink109.xml"/><Relationship Id="rId32" Type="http://schemas.openxmlformats.org/officeDocument/2006/relationships/customXml" Target="../ink/ink113.xml"/><Relationship Id="rId5" Type="http://schemas.openxmlformats.org/officeDocument/2006/relationships/image" Target="../media/image86.emf"/><Relationship Id="rId15" Type="http://schemas.openxmlformats.org/officeDocument/2006/relationships/image" Target="../media/image91.emf"/><Relationship Id="rId23" Type="http://schemas.openxmlformats.org/officeDocument/2006/relationships/image" Target="../media/image95.emf"/><Relationship Id="rId28" Type="http://schemas.openxmlformats.org/officeDocument/2006/relationships/customXml" Target="../ink/ink111.xml"/><Relationship Id="rId10" Type="http://schemas.openxmlformats.org/officeDocument/2006/relationships/customXml" Target="../ink/ink102.xml"/><Relationship Id="rId19" Type="http://schemas.openxmlformats.org/officeDocument/2006/relationships/image" Target="../media/image93.emf"/><Relationship Id="rId31" Type="http://schemas.openxmlformats.org/officeDocument/2006/relationships/image" Target="../media/image99.emf"/><Relationship Id="rId4" Type="http://schemas.openxmlformats.org/officeDocument/2006/relationships/customXml" Target="../ink/ink99.xml"/><Relationship Id="rId9" Type="http://schemas.openxmlformats.org/officeDocument/2006/relationships/image" Target="../media/image88.emf"/><Relationship Id="rId14" Type="http://schemas.openxmlformats.org/officeDocument/2006/relationships/customXml" Target="../ink/ink104.xml"/><Relationship Id="rId22" Type="http://schemas.openxmlformats.org/officeDocument/2006/relationships/customXml" Target="../ink/ink108.xml"/><Relationship Id="rId27" Type="http://schemas.openxmlformats.org/officeDocument/2006/relationships/image" Target="../media/image97.emf"/><Relationship Id="rId30" Type="http://schemas.openxmlformats.org/officeDocument/2006/relationships/customXml" Target="../ink/ink1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customXml" Target="../ink/ink1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customXml" Target="../ink/ink118.xml"/><Relationship Id="rId3" Type="http://schemas.openxmlformats.org/officeDocument/2006/relationships/image" Target="../media/image102.emf"/><Relationship Id="rId7" Type="http://schemas.openxmlformats.org/officeDocument/2006/relationships/image" Target="../media/image104.emf"/><Relationship Id="rId2" Type="http://schemas.openxmlformats.org/officeDocument/2006/relationships/customXml" Target="../ink/ink115.xml"/><Relationship Id="rId1" Type="http://schemas.openxmlformats.org/officeDocument/2006/relationships/slideLayout" Target="../slideLayouts/slideLayout7.xml"/><Relationship Id="rId6" Type="http://schemas.openxmlformats.org/officeDocument/2006/relationships/customXml" Target="../ink/ink117.xml"/><Relationship Id="rId5" Type="http://schemas.openxmlformats.org/officeDocument/2006/relationships/image" Target="../media/image103.emf"/><Relationship Id="rId4" Type="http://schemas.openxmlformats.org/officeDocument/2006/relationships/customXml" Target="../ink/ink116.xml"/><Relationship Id="rId9" Type="http://schemas.openxmlformats.org/officeDocument/2006/relationships/image" Target="../media/image105.emf"/></Relationships>
</file>

<file path=ppt/slides/_rels/slide28.xml.rels><?xml version="1.0" encoding="UTF-8" standalone="yes"?>
<Relationships xmlns="http://schemas.openxmlformats.org/package/2006/relationships"><Relationship Id="rId8" Type="http://schemas.openxmlformats.org/officeDocument/2006/relationships/customXml" Target="../ink/ink122.xml"/><Relationship Id="rId13" Type="http://schemas.openxmlformats.org/officeDocument/2006/relationships/image" Target="../media/image111.emf"/><Relationship Id="rId3" Type="http://schemas.openxmlformats.org/officeDocument/2006/relationships/image" Target="../media/image106.emf"/><Relationship Id="rId7" Type="http://schemas.openxmlformats.org/officeDocument/2006/relationships/image" Target="../media/image108.emf"/><Relationship Id="rId12" Type="http://schemas.openxmlformats.org/officeDocument/2006/relationships/customXml" Target="../ink/ink124.xml"/><Relationship Id="rId2" Type="http://schemas.openxmlformats.org/officeDocument/2006/relationships/customXml" Target="../ink/ink119.xml"/><Relationship Id="rId1" Type="http://schemas.openxmlformats.org/officeDocument/2006/relationships/slideLayout" Target="../slideLayouts/slideLayout7.xml"/><Relationship Id="rId6" Type="http://schemas.openxmlformats.org/officeDocument/2006/relationships/customXml" Target="../ink/ink121.xml"/><Relationship Id="rId11" Type="http://schemas.openxmlformats.org/officeDocument/2006/relationships/image" Target="../media/image110.emf"/><Relationship Id="rId5" Type="http://schemas.openxmlformats.org/officeDocument/2006/relationships/image" Target="../media/image107.emf"/><Relationship Id="rId10" Type="http://schemas.openxmlformats.org/officeDocument/2006/relationships/customXml" Target="../ink/ink123.xml"/><Relationship Id="rId4" Type="http://schemas.openxmlformats.org/officeDocument/2006/relationships/customXml" Target="../ink/ink120.xml"/><Relationship Id="rId9" Type="http://schemas.openxmlformats.org/officeDocument/2006/relationships/image" Target="../media/image10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customXml" Target="../ink/ink125.xml"/><Relationship Id="rId1" Type="http://schemas.openxmlformats.org/officeDocument/2006/relationships/slideLayout" Target="../slideLayouts/slideLayout7.xml"/><Relationship Id="rId5" Type="http://schemas.openxmlformats.org/officeDocument/2006/relationships/image" Target="../media/image113.emf"/><Relationship Id="rId4" Type="http://schemas.openxmlformats.org/officeDocument/2006/relationships/customXml" Target="../ink/ink1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customXml" Target="../ink/ink127.xml"/><Relationship Id="rId2" Type="http://schemas.openxmlformats.org/officeDocument/2006/relationships/image" Target="../media/image115.png"/><Relationship Id="rId1" Type="http://schemas.openxmlformats.org/officeDocument/2006/relationships/slideLayout" Target="../slideLayouts/slideLayout6.xml"/><Relationship Id="rId4" Type="http://schemas.openxmlformats.org/officeDocument/2006/relationships/image" Target="../media/image600.emf"/></Relationships>
</file>

<file path=ppt/slides/_rels/slide37.xml.rels><?xml version="1.0" encoding="UTF-8" standalone="yes"?>
<Relationships xmlns="http://schemas.openxmlformats.org/package/2006/relationships"><Relationship Id="rId8" Type="http://schemas.openxmlformats.org/officeDocument/2006/relationships/image" Target="../media/image900.emf"/><Relationship Id="rId13" Type="http://schemas.openxmlformats.org/officeDocument/2006/relationships/customXml" Target="../ink/ink133.xml"/><Relationship Id="rId3" Type="http://schemas.openxmlformats.org/officeDocument/2006/relationships/customXml" Target="../ink/ink128.xml"/><Relationship Id="rId7" Type="http://schemas.openxmlformats.org/officeDocument/2006/relationships/customXml" Target="../ink/ink130.xml"/><Relationship Id="rId12" Type="http://schemas.openxmlformats.org/officeDocument/2006/relationships/image" Target="../media/image1100.emf"/><Relationship Id="rId2" Type="http://schemas.openxmlformats.org/officeDocument/2006/relationships/notesSlide" Target="../notesSlides/notesSlide1.xml"/><Relationship Id="rId16" Type="http://schemas.openxmlformats.org/officeDocument/2006/relationships/image" Target="../media/image130.emf"/><Relationship Id="rId1" Type="http://schemas.openxmlformats.org/officeDocument/2006/relationships/slideLayout" Target="../slideLayouts/slideLayout2.xml"/><Relationship Id="rId6" Type="http://schemas.openxmlformats.org/officeDocument/2006/relationships/image" Target="../media/image800.emf"/><Relationship Id="rId11" Type="http://schemas.openxmlformats.org/officeDocument/2006/relationships/customXml" Target="../ink/ink132.xml"/><Relationship Id="rId5" Type="http://schemas.openxmlformats.org/officeDocument/2006/relationships/customXml" Target="../ink/ink129.xml"/><Relationship Id="rId15" Type="http://schemas.openxmlformats.org/officeDocument/2006/relationships/customXml" Target="../ink/ink134.xml"/><Relationship Id="rId10" Type="http://schemas.openxmlformats.org/officeDocument/2006/relationships/image" Target="../media/image1000.emf"/><Relationship Id="rId4" Type="http://schemas.openxmlformats.org/officeDocument/2006/relationships/image" Target="../media/image740.emf"/><Relationship Id="rId9" Type="http://schemas.openxmlformats.org/officeDocument/2006/relationships/customXml" Target="../ink/ink131.xml"/><Relationship Id="rId14" Type="http://schemas.openxmlformats.org/officeDocument/2006/relationships/image" Target="../media/image12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customXml" Target="../ink/ink138.xml"/><Relationship Id="rId13" Type="http://schemas.openxmlformats.org/officeDocument/2006/relationships/image" Target="../media/image122.emf"/><Relationship Id="rId3" Type="http://schemas.openxmlformats.org/officeDocument/2006/relationships/image" Target="../media/image116.emf"/><Relationship Id="rId7" Type="http://schemas.openxmlformats.org/officeDocument/2006/relationships/image" Target="../media/image118.emf"/><Relationship Id="rId12" Type="http://schemas.openxmlformats.org/officeDocument/2006/relationships/customXml" Target="../ink/ink140.xml"/><Relationship Id="rId2" Type="http://schemas.openxmlformats.org/officeDocument/2006/relationships/customXml" Target="../ink/ink135.xml"/><Relationship Id="rId1" Type="http://schemas.openxmlformats.org/officeDocument/2006/relationships/slideLayout" Target="../slideLayouts/slideLayout7.xml"/><Relationship Id="rId6" Type="http://schemas.openxmlformats.org/officeDocument/2006/relationships/customXml" Target="../ink/ink137.xml"/><Relationship Id="rId11" Type="http://schemas.openxmlformats.org/officeDocument/2006/relationships/image" Target="../media/image121.emf"/><Relationship Id="rId5" Type="http://schemas.openxmlformats.org/officeDocument/2006/relationships/image" Target="../media/image117.emf"/><Relationship Id="rId10" Type="http://schemas.openxmlformats.org/officeDocument/2006/relationships/customXml" Target="../ink/ink139.xml"/><Relationship Id="rId4" Type="http://schemas.openxmlformats.org/officeDocument/2006/relationships/customXml" Target="../ink/ink136.xml"/><Relationship Id="rId9" Type="http://schemas.openxmlformats.org/officeDocument/2006/relationships/image" Target="../media/image119.emf"/></Relationships>
</file>

<file path=ppt/slides/_rels/slide4.xml.rels><?xml version="1.0" encoding="UTF-8" standalone="yes"?>
<Relationships xmlns="http://schemas.openxmlformats.org/package/2006/relationships"><Relationship Id="rId13" Type="http://schemas.openxmlformats.org/officeDocument/2006/relationships/image" Target="../media/image12.emf"/><Relationship Id="rId18" Type="http://schemas.openxmlformats.org/officeDocument/2006/relationships/customXml" Target="../ink/ink14.xml"/><Relationship Id="rId26" Type="http://schemas.openxmlformats.org/officeDocument/2006/relationships/customXml" Target="../ink/ink18.xml"/><Relationship Id="rId39" Type="http://schemas.openxmlformats.org/officeDocument/2006/relationships/image" Target="../media/image25.emf"/><Relationship Id="rId21" Type="http://schemas.openxmlformats.org/officeDocument/2006/relationships/image" Target="../media/image16.emf"/><Relationship Id="rId34" Type="http://schemas.openxmlformats.org/officeDocument/2006/relationships/customXml" Target="../ink/ink22.xml"/><Relationship Id="rId42" Type="http://schemas.openxmlformats.org/officeDocument/2006/relationships/customXml" Target="../ink/ink26.xml"/><Relationship Id="rId47" Type="http://schemas.openxmlformats.org/officeDocument/2006/relationships/image" Target="../media/image29.emf"/><Relationship Id="rId50" Type="http://schemas.openxmlformats.org/officeDocument/2006/relationships/customXml" Target="../ink/ink30.xml"/><Relationship Id="rId55" Type="http://schemas.openxmlformats.org/officeDocument/2006/relationships/image" Target="../media/image33.emf"/><Relationship Id="rId63" Type="http://schemas.openxmlformats.org/officeDocument/2006/relationships/image" Target="../media/image37.emf"/><Relationship Id="rId68" Type="http://schemas.openxmlformats.org/officeDocument/2006/relationships/customXml" Target="../ink/ink39.xml"/><Relationship Id="rId7" Type="http://schemas.openxmlformats.org/officeDocument/2006/relationships/image" Target="../media/image9.emf"/><Relationship Id="rId71" Type="http://schemas.openxmlformats.org/officeDocument/2006/relationships/image" Target="../media/image41.emf"/><Relationship Id="rId2" Type="http://schemas.openxmlformats.org/officeDocument/2006/relationships/customXml" Target="../ink/ink6.xml"/><Relationship Id="rId16" Type="http://schemas.openxmlformats.org/officeDocument/2006/relationships/customXml" Target="../ink/ink13.xml"/><Relationship Id="rId29" Type="http://schemas.openxmlformats.org/officeDocument/2006/relationships/image" Target="../media/image20.emf"/><Relationship Id="rId1" Type="http://schemas.openxmlformats.org/officeDocument/2006/relationships/slideLayout" Target="../slideLayouts/slideLayout7.xml"/><Relationship Id="rId6" Type="http://schemas.openxmlformats.org/officeDocument/2006/relationships/customXml" Target="../ink/ink8.xml"/><Relationship Id="rId11" Type="http://schemas.openxmlformats.org/officeDocument/2006/relationships/image" Target="../media/image11.emf"/><Relationship Id="rId24" Type="http://schemas.openxmlformats.org/officeDocument/2006/relationships/customXml" Target="../ink/ink17.xml"/><Relationship Id="rId32" Type="http://schemas.openxmlformats.org/officeDocument/2006/relationships/customXml" Target="../ink/ink21.xml"/><Relationship Id="rId37" Type="http://schemas.openxmlformats.org/officeDocument/2006/relationships/image" Target="../media/image24.emf"/><Relationship Id="rId40" Type="http://schemas.openxmlformats.org/officeDocument/2006/relationships/customXml" Target="../ink/ink25.xml"/><Relationship Id="rId45" Type="http://schemas.openxmlformats.org/officeDocument/2006/relationships/image" Target="../media/image28.emf"/><Relationship Id="rId53" Type="http://schemas.openxmlformats.org/officeDocument/2006/relationships/image" Target="../media/image32.emf"/><Relationship Id="rId58" Type="http://schemas.openxmlformats.org/officeDocument/2006/relationships/customXml" Target="../ink/ink34.xml"/><Relationship Id="rId66" Type="http://schemas.openxmlformats.org/officeDocument/2006/relationships/customXml" Target="../ink/ink38.xml"/><Relationship Id="rId5" Type="http://schemas.openxmlformats.org/officeDocument/2006/relationships/image" Target="../media/image8.emf"/><Relationship Id="rId15" Type="http://schemas.openxmlformats.org/officeDocument/2006/relationships/image" Target="../media/image13.emf"/><Relationship Id="rId23" Type="http://schemas.openxmlformats.org/officeDocument/2006/relationships/image" Target="../media/image17.emf"/><Relationship Id="rId28" Type="http://schemas.openxmlformats.org/officeDocument/2006/relationships/customXml" Target="../ink/ink19.xml"/><Relationship Id="rId36" Type="http://schemas.openxmlformats.org/officeDocument/2006/relationships/customXml" Target="../ink/ink23.xml"/><Relationship Id="rId49" Type="http://schemas.openxmlformats.org/officeDocument/2006/relationships/image" Target="../media/image30.emf"/><Relationship Id="rId57" Type="http://schemas.openxmlformats.org/officeDocument/2006/relationships/image" Target="../media/image34.emf"/><Relationship Id="rId61" Type="http://schemas.openxmlformats.org/officeDocument/2006/relationships/image" Target="../media/image36.emf"/><Relationship Id="rId10" Type="http://schemas.openxmlformats.org/officeDocument/2006/relationships/customXml" Target="../ink/ink10.xml"/><Relationship Id="rId19" Type="http://schemas.openxmlformats.org/officeDocument/2006/relationships/image" Target="../media/image15.emf"/><Relationship Id="rId31" Type="http://schemas.openxmlformats.org/officeDocument/2006/relationships/image" Target="../media/image21.emf"/><Relationship Id="rId44" Type="http://schemas.openxmlformats.org/officeDocument/2006/relationships/customXml" Target="../ink/ink27.xml"/><Relationship Id="rId52" Type="http://schemas.openxmlformats.org/officeDocument/2006/relationships/customXml" Target="../ink/ink31.xml"/><Relationship Id="rId60" Type="http://schemas.openxmlformats.org/officeDocument/2006/relationships/customXml" Target="../ink/ink35.xml"/><Relationship Id="rId65" Type="http://schemas.openxmlformats.org/officeDocument/2006/relationships/image" Target="../media/image38.emf"/><Relationship Id="rId4" Type="http://schemas.openxmlformats.org/officeDocument/2006/relationships/customXml" Target="../ink/ink7.xml"/><Relationship Id="rId9" Type="http://schemas.openxmlformats.org/officeDocument/2006/relationships/image" Target="../media/image10.emf"/><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19.emf"/><Relationship Id="rId30" Type="http://schemas.openxmlformats.org/officeDocument/2006/relationships/customXml" Target="../ink/ink20.xml"/><Relationship Id="rId35" Type="http://schemas.openxmlformats.org/officeDocument/2006/relationships/image" Target="../media/image23.emf"/><Relationship Id="rId43" Type="http://schemas.openxmlformats.org/officeDocument/2006/relationships/image" Target="../media/image27.emf"/><Relationship Id="rId48" Type="http://schemas.openxmlformats.org/officeDocument/2006/relationships/customXml" Target="../ink/ink29.xml"/><Relationship Id="rId56" Type="http://schemas.openxmlformats.org/officeDocument/2006/relationships/customXml" Target="../ink/ink33.xml"/><Relationship Id="rId64" Type="http://schemas.openxmlformats.org/officeDocument/2006/relationships/customXml" Target="../ink/ink37.xml"/><Relationship Id="rId69" Type="http://schemas.openxmlformats.org/officeDocument/2006/relationships/image" Target="../media/image40.emf"/><Relationship Id="rId8" Type="http://schemas.openxmlformats.org/officeDocument/2006/relationships/customXml" Target="../ink/ink9.xml"/><Relationship Id="rId51" Type="http://schemas.openxmlformats.org/officeDocument/2006/relationships/image" Target="../media/image31.emf"/><Relationship Id="rId3" Type="http://schemas.openxmlformats.org/officeDocument/2006/relationships/image" Target="../media/image7.emf"/><Relationship Id="rId12" Type="http://schemas.openxmlformats.org/officeDocument/2006/relationships/customXml" Target="../ink/ink11.xml"/><Relationship Id="rId17" Type="http://schemas.openxmlformats.org/officeDocument/2006/relationships/image" Target="../media/image14.emf"/><Relationship Id="rId25" Type="http://schemas.openxmlformats.org/officeDocument/2006/relationships/image" Target="../media/image18.emf"/><Relationship Id="rId33" Type="http://schemas.openxmlformats.org/officeDocument/2006/relationships/image" Target="../media/image22.emf"/><Relationship Id="rId38" Type="http://schemas.openxmlformats.org/officeDocument/2006/relationships/customXml" Target="../ink/ink24.xml"/><Relationship Id="rId46" Type="http://schemas.openxmlformats.org/officeDocument/2006/relationships/customXml" Target="../ink/ink28.xml"/><Relationship Id="rId59" Type="http://schemas.openxmlformats.org/officeDocument/2006/relationships/image" Target="../media/image35.emf"/><Relationship Id="rId67" Type="http://schemas.openxmlformats.org/officeDocument/2006/relationships/image" Target="../media/image39.emf"/><Relationship Id="rId20" Type="http://schemas.openxmlformats.org/officeDocument/2006/relationships/customXml" Target="../ink/ink15.xml"/><Relationship Id="rId41" Type="http://schemas.openxmlformats.org/officeDocument/2006/relationships/image" Target="../media/image26.emf"/><Relationship Id="rId54" Type="http://schemas.openxmlformats.org/officeDocument/2006/relationships/customXml" Target="../ink/ink32.xml"/><Relationship Id="rId62" Type="http://schemas.openxmlformats.org/officeDocument/2006/relationships/customXml" Target="../ink/ink36.xml"/><Relationship Id="rId70" Type="http://schemas.openxmlformats.org/officeDocument/2006/relationships/customXml" Target="../ink/ink40.xml"/></Relationships>
</file>

<file path=ppt/slides/_rels/slide5.xml.rels><?xml version="1.0" encoding="UTF-8" standalone="yes"?>
<Relationships xmlns="http://schemas.openxmlformats.org/package/2006/relationships"><Relationship Id="rId13" Type="http://schemas.openxmlformats.org/officeDocument/2006/relationships/image" Target="../media/image47.emf"/><Relationship Id="rId26" Type="http://schemas.openxmlformats.org/officeDocument/2006/relationships/customXml" Target="../ink/ink52.xml"/><Relationship Id="rId39" Type="http://schemas.openxmlformats.org/officeDocument/2006/relationships/image" Target="../media/image59.emf"/><Relationship Id="rId21" Type="http://schemas.openxmlformats.org/officeDocument/2006/relationships/image" Target="../media/image49.emf"/><Relationship Id="rId34" Type="http://schemas.openxmlformats.org/officeDocument/2006/relationships/customXml" Target="../ink/ink56.xml"/><Relationship Id="rId42" Type="http://schemas.openxmlformats.org/officeDocument/2006/relationships/customXml" Target="../ink/ink60.xml"/><Relationship Id="rId47" Type="http://schemas.openxmlformats.org/officeDocument/2006/relationships/image" Target="../media/image63.emf"/><Relationship Id="rId50" Type="http://schemas.openxmlformats.org/officeDocument/2006/relationships/customXml" Target="../ink/ink64.xml"/><Relationship Id="rId55" Type="http://schemas.openxmlformats.org/officeDocument/2006/relationships/image" Target="../media/image67.emf"/><Relationship Id="rId7" Type="http://schemas.openxmlformats.org/officeDocument/2006/relationships/image" Target="../media/image44.emf"/><Relationship Id="rId12" Type="http://schemas.openxmlformats.org/officeDocument/2006/relationships/customXml" Target="../ink/ink46.xml"/><Relationship Id="rId25" Type="http://schemas.openxmlformats.org/officeDocument/2006/relationships/image" Target="../media/image52.emf"/><Relationship Id="rId33" Type="http://schemas.openxmlformats.org/officeDocument/2006/relationships/image" Target="../media/image56.emf"/><Relationship Id="rId38" Type="http://schemas.openxmlformats.org/officeDocument/2006/relationships/customXml" Target="../ink/ink58.xml"/><Relationship Id="rId46" Type="http://schemas.openxmlformats.org/officeDocument/2006/relationships/customXml" Target="../ink/ink62.xml"/><Relationship Id="rId2" Type="http://schemas.openxmlformats.org/officeDocument/2006/relationships/customXml" Target="../ink/ink41.xml"/><Relationship Id="rId16" Type="http://schemas.openxmlformats.org/officeDocument/2006/relationships/customXml" Target="../ink/ink48.xml"/><Relationship Id="rId20" Type="http://schemas.openxmlformats.org/officeDocument/2006/relationships/customXml" Target="../ink/ink49.xml"/><Relationship Id="rId29" Type="http://schemas.openxmlformats.org/officeDocument/2006/relationships/image" Target="../media/image54.emf"/><Relationship Id="rId41" Type="http://schemas.openxmlformats.org/officeDocument/2006/relationships/image" Target="../media/image60.emf"/><Relationship Id="rId54" Type="http://schemas.openxmlformats.org/officeDocument/2006/relationships/customXml" Target="../ink/ink66.xml"/><Relationship Id="rId1" Type="http://schemas.openxmlformats.org/officeDocument/2006/relationships/slideLayout" Target="../slideLayouts/slideLayout7.xml"/><Relationship Id="rId6" Type="http://schemas.openxmlformats.org/officeDocument/2006/relationships/customXml" Target="../ink/ink43.xml"/><Relationship Id="rId11" Type="http://schemas.openxmlformats.org/officeDocument/2006/relationships/image" Target="../media/image46.emf"/><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58.emf"/><Relationship Id="rId40" Type="http://schemas.openxmlformats.org/officeDocument/2006/relationships/customXml" Target="../ink/ink59.xml"/><Relationship Id="rId45" Type="http://schemas.openxmlformats.org/officeDocument/2006/relationships/image" Target="../media/image62.emf"/><Relationship Id="rId53" Type="http://schemas.openxmlformats.org/officeDocument/2006/relationships/image" Target="../media/image66.emf"/><Relationship Id="rId5" Type="http://schemas.openxmlformats.org/officeDocument/2006/relationships/image" Target="../media/image43.emf"/><Relationship Id="rId15" Type="http://schemas.openxmlformats.org/officeDocument/2006/relationships/image" Target="../media/image48.emf"/><Relationship Id="rId23" Type="http://schemas.openxmlformats.org/officeDocument/2006/relationships/image" Target="../media/image51.emf"/><Relationship Id="rId28" Type="http://schemas.openxmlformats.org/officeDocument/2006/relationships/customXml" Target="../ink/ink53.xml"/><Relationship Id="rId36" Type="http://schemas.openxmlformats.org/officeDocument/2006/relationships/customXml" Target="../ink/ink57.xml"/><Relationship Id="rId49" Type="http://schemas.openxmlformats.org/officeDocument/2006/relationships/image" Target="../media/image64.emf"/><Relationship Id="rId57" Type="http://schemas.openxmlformats.org/officeDocument/2006/relationships/image" Target="../media/image68.emf"/><Relationship Id="rId10" Type="http://schemas.openxmlformats.org/officeDocument/2006/relationships/customXml" Target="../ink/ink45.xml"/><Relationship Id="rId19" Type="http://schemas.openxmlformats.org/officeDocument/2006/relationships/image" Target="../media/image50.emf"/><Relationship Id="rId31" Type="http://schemas.openxmlformats.org/officeDocument/2006/relationships/image" Target="../media/image55.emf"/><Relationship Id="rId44" Type="http://schemas.openxmlformats.org/officeDocument/2006/relationships/customXml" Target="../ink/ink61.xml"/><Relationship Id="rId52" Type="http://schemas.openxmlformats.org/officeDocument/2006/relationships/customXml" Target="../ink/ink65.xml"/><Relationship Id="rId4" Type="http://schemas.openxmlformats.org/officeDocument/2006/relationships/customXml" Target="../ink/ink42.xml"/><Relationship Id="rId9" Type="http://schemas.openxmlformats.org/officeDocument/2006/relationships/image" Target="../media/image45.emf"/><Relationship Id="rId14" Type="http://schemas.openxmlformats.org/officeDocument/2006/relationships/customXml" Target="../ink/ink47.xml"/><Relationship Id="rId22" Type="http://schemas.openxmlformats.org/officeDocument/2006/relationships/customXml" Target="../ink/ink50.xml"/><Relationship Id="rId27" Type="http://schemas.openxmlformats.org/officeDocument/2006/relationships/image" Target="../media/image53.emf"/><Relationship Id="rId30" Type="http://schemas.openxmlformats.org/officeDocument/2006/relationships/customXml" Target="../ink/ink54.xml"/><Relationship Id="rId35" Type="http://schemas.openxmlformats.org/officeDocument/2006/relationships/image" Target="../media/image57.emf"/><Relationship Id="rId43" Type="http://schemas.openxmlformats.org/officeDocument/2006/relationships/image" Target="../media/image61.emf"/><Relationship Id="rId48" Type="http://schemas.openxmlformats.org/officeDocument/2006/relationships/customXml" Target="../ink/ink63.xml"/><Relationship Id="rId56" Type="http://schemas.openxmlformats.org/officeDocument/2006/relationships/customXml" Target="../ink/ink67.xml"/><Relationship Id="rId8" Type="http://schemas.openxmlformats.org/officeDocument/2006/relationships/customXml" Target="../ink/ink44.xml"/><Relationship Id="rId51" Type="http://schemas.openxmlformats.org/officeDocument/2006/relationships/image" Target="../media/image65.emf"/><Relationship Id="rId3" Type="http://schemas.openxmlformats.org/officeDocument/2006/relationships/image" Target="../media/image42.emf"/></Relationships>
</file>

<file path=ppt/slides/_rels/slide6.xml.rels><?xml version="1.0" encoding="UTF-8" standalone="yes"?>
<Relationships xmlns="http://schemas.openxmlformats.org/package/2006/relationships"><Relationship Id="rId8" Type="http://schemas.openxmlformats.org/officeDocument/2006/relationships/customXml" Target="../ink/ink71.xml"/><Relationship Id="rId13" Type="http://schemas.openxmlformats.org/officeDocument/2006/relationships/image" Target="../media/image580.emf"/><Relationship Id="rId3" Type="http://schemas.openxmlformats.org/officeDocument/2006/relationships/image" Target="../media/image530.emf"/><Relationship Id="rId7" Type="http://schemas.openxmlformats.org/officeDocument/2006/relationships/image" Target="../media/image550.emf"/><Relationship Id="rId12" Type="http://schemas.openxmlformats.org/officeDocument/2006/relationships/customXml" Target="../ink/ink73.xml"/><Relationship Id="rId2" Type="http://schemas.openxmlformats.org/officeDocument/2006/relationships/customXml" Target="../ink/ink68.xml"/><Relationship Id="rId1" Type="http://schemas.openxmlformats.org/officeDocument/2006/relationships/slideLayout" Target="../slideLayouts/slideLayout7.xml"/><Relationship Id="rId6" Type="http://schemas.openxmlformats.org/officeDocument/2006/relationships/customXml" Target="../ink/ink70.xml"/><Relationship Id="rId11" Type="http://schemas.openxmlformats.org/officeDocument/2006/relationships/image" Target="../media/image570.emf"/><Relationship Id="rId5" Type="http://schemas.openxmlformats.org/officeDocument/2006/relationships/image" Target="../media/image540.emf"/><Relationship Id="rId15" Type="http://schemas.openxmlformats.org/officeDocument/2006/relationships/image" Target="../media/image590.emf"/><Relationship Id="rId10" Type="http://schemas.openxmlformats.org/officeDocument/2006/relationships/customXml" Target="../ink/ink72.xml"/><Relationship Id="rId4" Type="http://schemas.openxmlformats.org/officeDocument/2006/relationships/customXml" Target="../ink/ink69.xml"/><Relationship Id="rId9" Type="http://schemas.openxmlformats.org/officeDocument/2006/relationships/image" Target="../media/image560.emf"/><Relationship Id="rId14" Type="http://schemas.openxmlformats.org/officeDocument/2006/relationships/customXml" Target="../ink/ink74.xml"/></Relationships>
</file>

<file path=ppt/slides/_rels/slide7.xml.rels><?xml version="1.0" encoding="UTF-8" standalone="yes"?>
<Relationships xmlns="http://schemas.openxmlformats.org/package/2006/relationships"><Relationship Id="rId8" Type="http://schemas.openxmlformats.org/officeDocument/2006/relationships/image" Target="../media/image630.emf"/><Relationship Id="rId13" Type="http://schemas.openxmlformats.org/officeDocument/2006/relationships/customXml" Target="../ink/ink80.xml"/><Relationship Id="rId18" Type="http://schemas.openxmlformats.org/officeDocument/2006/relationships/image" Target="../media/image680.emf"/><Relationship Id="rId3" Type="http://schemas.openxmlformats.org/officeDocument/2006/relationships/customXml" Target="../ink/ink75.xml"/><Relationship Id="rId7" Type="http://schemas.openxmlformats.org/officeDocument/2006/relationships/customXml" Target="../ink/ink77.xml"/><Relationship Id="rId12" Type="http://schemas.openxmlformats.org/officeDocument/2006/relationships/image" Target="../media/image650.emf"/><Relationship Id="rId17" Type="http://schemas.openxmlformats.org/officeDocument/2006/relationships/customXml" Target="../ink/ink82.xml"/><Relationship Id="rId2" Type="http://schemas.openxmlformats.org/officeDocument/2006/relationships/image" Target="../media/image69.png"/><Relationship Id="rId16" Type="http://schemas.openxmlformats.org/officeDocument/2006/relationships/image" Target="../media/image670.emf"/><Relationship Id="rId1" Type="http://schemas.openxmlformats.org/officeDocument/2006/relationships/slideLayout" Target="../slideLayouts/slideLayout7.xml"/><Relationship Id="rId6" Type="http://schemas.openxmlformats.org/officeDocument/2006/relationships/image" Target="../media/image620.emf"/><Relationship Id="rId11" Type="http://schemas.openxmlformats.org/officeDocument/2006/relationships/customXml" Target="../ink/ink79.xml"/><Relationship Id="rId5" Type="http://schemas.openxmlformats.org/officeDocument/2006/relationships/customXml" Target="../ink/ink76.xml"/><Relationship Id="rId15" Type="http://schemas.openxmlformats.org/officeDocument/2006/relationships/customXml" Target="../ink/ink81.xml"/><Relationship Id="rId10" Type="http://schemas.openxmlformats.org/officeDocument/2006/relationships/image" Target="../media/image640.emf"/><Relationship Id="rId4" Type="http://schemas.openxmlformats.org/officeDocument/2006/relationships/image" Target="../media/image610.emf"/><Relationship Id="rId9" Type="http://schemas.openxmlformats.org/officeDocument/2006/relationships/customXml" Target="../ink/ink78.xml"/><Relationship Id="rId14" Type="http://schemas.openxmlformats.org/officeDocument/2006/relationships/image" Target="../media/image660.emf"/></Relationships>
</file>

<file path=ppt/slides/_rels/slide8.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customXml" Target="../ink/ink83.xml"/><Relationship Id="rId7" Type="http://schemas.openxmlformats.org/officeDocument/2006/relationships/customXml" Target="../ink/ink85.xml"/><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71.emf"/><Relationship Id="rId5" Type="http://schemas.openxmlformats.org/officeDocument/2006/relationships/customXml" Target="../ink/ink84.xml"/><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customXml" Target="../ink/ink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sz="3600" dirty="0" smtClean="0">
                <a:solidFill>
                  <a:schemeClr val="tx1"/>
                </a:solidFill>
              </a:rPr>
              <a:t>CSE1002</a:t>
            </a:r>
            <a:br>
              <a:rPr lang="en-US" sz="3600" dirty="0" smtClean="0">
                <a:solidFill>
                  <a:schemeClr val="tx1"/>
                </a:solidFill>
              </a:rPr>
            </a:br>
            <a:r>
              <a:rPr lang="en-US" sz="2800" dirty="0" smtClean="0">
                <a:solidFill>
                  <a:schemeClr val="tx1"/>
                </a:solidFill>
              </a:rPr>
              <a:t>Operators and Expressions</a:t>
            </a:r>
            <a:r>
              <a:rPr lang="en-US" sz="3600" dirty="0" smtClean="0">
                <a:solidFill>
                  <a:schemeClr val="tx1"/>
                </a:solidFill>
              </a:rPr>
              <a:t> </a:t>
            </a:r>
            <a:endParaRPr lang="en-IN" sz="3600" dirty="0">
              <a:solidFill>
                <a:schemeClr val="tx1"/>
              </a:solidFill>
            </a:endParaRPr>
          </a:p>
        </p:txBody>
      </p:sp>
      <p:sp>
        <p:nvSpPr>
          <p:cNvPr id="3" name="Subtitle 2"/>
          <p:cNvSpPr>
            <a:spLocks noGrp="1"/>
          </p:cNvSpPr>
          <p:nvPr>
            <p:ph type="subTitle" idx="1"/>
          </p:nvPr>
        </p:nvSpPr>
        <p:spPr>
          <a:xfrm>
            <a:off x="395536" y="5085184"/>
            <a:ext cx="8424936" cy="1464568"/>
          </a:xfrm>
        </p:spPr>
        <p:txBody>
          <a:bodyPr>
            <a:normAutofit/>
          </a:bodyPr>
          <a:lstStyle/>
          <a:p>
            <a:r>
              <a:rPr lang="en-IN" sz="2800" dirty="0" smtClean="0">
                <a:solidFill>
                  <a:srgbClr val="0070C0"/>
                </a:solidFill>
              </a:rPr>
              <a:t>Dr.B.Saleena</a:t>
            </a:r>
          </a:p>
          <a:p>
            <a:r>
              <a:rPr lang="en-IN" sz="2000" dirty="0" smtClean="0">
                <a:solidFill>
                  <a:schemeClr val="tx1"/>
                </a:solidFill>
              </a:rPr>
              <a:t>School of Computer Science and Engineering</a:t>
            </a:r>
          </a:p>
          <a:p>
            <a:r>
              <a:rPr lang="en-IN" sz="2000" dirty="0" smtClean="0">
                <a:solidFill>
                  <a:schemeClr val="tx1"/>
                </a:solidFill>
              </a:rPr>
              <a:t>VIT, Chennai Campus</a:t>
            </a:r>
            <a:endParaRPr lang="en-IN" sz="2000"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16632"/>
            <a:ext cx="2562225" cy="871855"/>
          </a:xfrm>
          <a:prstGeom prst="rect">
            <a:avLst/>
          </a:prstGeom>
          <a:noFill/>
          <a:ln>
            <a:noFill/>
          </a:ln>
        </p:spPr>
      </p:pic>
    </p:spTree>
    <p:extLst>
      <p:ext uri="{BB962C8B-B14F-4D97-AF65-F5344CB8AC3E}">
        <p14:creationId xmlns:p14="http://schemas.microsoft.com/office/powerpoint/2010/main" val="248167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p:cNvSpPr>
          <p:nvPr>
            <p:ph type="body" idx="4294967295"/>
          </p:nvPr>
        </p:nvSpPr>
        <p:spPr>
          <a:xfrm>
            <a:off x="381000" y="1371600"/>
            <a:ext cx="8382000" cy="3432175"/>
          </a:xfrm>
        </p:spPr>
        <p:txBody>
          <a:bodyPr lIns="0" tIns="0" rIns="0" bIns="0">
            <a:spAutoFit/>
          </a:bodyPr>
          <a:lstStyle/>
          <a:p>
            <a:pPr marL="396875" indent="-396875" defTabSz="912813">
              <a:lnSpc>
                <a:spcPct val="80000"/>
              </a:lnSpc>
              <a:buFont typeface="Wingdings 3" pitchFamily="18" charset="2"/>
              <a:buNone/>
            </a:pPr>
            <a:r>
              <a:rPr lang="en-US" sz="2000" dirty="0" smtClean="0"/>
              <a:t>Examples:</a:t>
            </a:r>
          </a:p>
          <a:p>
            <a:pPr marL="396875" indent="-396875" defTabSz="912813">
              <a:lnSpc>
                <a:spcPct val="80000"/>
              </a:lnSpc>
              <a:buFont typeface="Wingdings 3" pitchFamily="18" charset="2"/>
              <a:buNone/>
            </a:pPr>
            <a:r>
              <a:rPr lang="en-US" sz="2000" dirty="0" smtClean="0"/>
              <a:t>int a = 4, b = 12, c = 6, d = 7;</a:t>
            </a:r>
          </a:p>
          <a:p>
            <a:pPr marL="396875" indent="-396875" defTabSz="912813">
              <a:lnSpc>
                <a:spcPct val="80000"/>
              </a:lnSpc>
              <a:buFont typeface="Wingdings 3" pitchFamily="18" charset="2"/>
              <a:buNone/>
            </a:pPr>
            <a:endParaRPr lang="en-US" sz="2000" dirty="0" smtClean="0"/>
          </a:p>
          <a:p>
            <a:pPr marL="396875" indent="-396875" defTabSz="912813">
              <a:lnSpc>
                <a:spcPct val="80000"/>
              </a:lnSpc>
              <a:buFont typeface="Wingdings 3" pitchFamily="18" charset="2"/>
              <a:buNone/>
            </a:pPr>
            <a:r>
              <a:rPr lang="en-US" sz="2000" dirty="0" smtClean="0"/>
              <a:t>a + b / c * d</a:t>
            </a:r>
          </a:p>
          <a:p>
            <a:pPr marL="396875" indent="-396875" defTabSz="912813">
              <a:lnSpc>
                <a:spcPct val="80000"/>
              </a:lnSpc>
              <a:buFont typeface="Wingdings 3" pitchFamily="18" charset="2"/>
              <a:buNone/>
            </a:pPr>
            <a:r>
              <a:rPr lang="en-US" sz="2000" dirty="0" smtClean="0"/>
              <a:t>  …….</a:t>
            </a:r>
          </a:p>
          <a:p>
            <a:pPr marL="396875" indent="-396875" defTabSz="912813">
              <a:lnSpc>
                <a:spcPct val="80000"/>
              </a:lnSpc>
              <a:buFont typeface="Wingdings 3" pitchFamily="18" charset="2"/>
              <a:buNone/>
            </a:pPr>
            <a:r>
              <a:rPr lang="en-US" sz="2000" dirty="0" smtClean="0"/>
              <a:t>Note:</a:t>
            </a:r>
          </a:p>
          <a:p>
            <a:pPr marL="396875" indent="-396875" defTabSz="912813">
              <a:lnSpc>
                <a:spcPct val="80000"/>
              </a:lnSpc>
              <a:buFont typeface="Wingdings 3" pitchFamily="18" charset="2"/>
              <a:buNone/>
            </a:pPr>
            <a:r>
              <a:rPr lang="en-US" sz="2000" dirty="0" smtClean="0"/>
              <a:t>	We can also override the default order of evaluation by using pairs of parenthesis. In this case, sub expression within the parenthesis are given top priority.</a:t>
            </a:r>
          </a:p>
          <a:p>
            <a:pPr marL="396875" indent="-396875" defTabSz="912813">
              <a:lnSpc>
                <a:spcPct val="80000"/>
              </a:lnSpc>
              <a:buFont typeface="Wingdings 3" pitchFamily="18" charset="2"/>
              <a:buNone/>
            </a:pPr>
            <a:r>
              <a:rPr lang="en-US" sz="2000" dirty="0" smtClean="0"/>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p:cNvSpPr>
          <p:nvPr>
            <p:ph type="body" idx="4294967295"/>
          </p:nvPr>
        </p:nvSpPr>
        <p:spPr>
          <a:xfrm>
            <a:off x="304800" y="1371600"/>
            <a:ext cx="8229600" cy="4525962"/>
          </a:xfrm>
        </p:spPr>
        <p:txBody>
          <a:bodyPr lIns="0" tIns="0" rIns="0" bIns="0">
            <a:spAutoFit/>
          </a:bodyPr>
          <a:lstStyle/>
          <a:p>
            <a:pPr marL="396875" indent="-396875" defTabSz="912813">
              <a:buFont typeface="Wingdings 3" pitchFamily="18" charset="2"/>
              <a:buNone/>
            </a:pPr>
            <a:r>
              <a:rPr lang="en-US" dirty="0" smtClean="0"/>
              <a:t>Example:</a:t>
            </a:r>
          </a:p>
          <a:p>
            <a:pPr marL="396875" indent="-396875" defTabSz="912813">
              <a:buFont typeface="Wingdings 3" pitchFamily="18" charset="2"/>
              <a:buNone/>
            </a:pPr>
            <a:r>
              <a:rPr lang="en-US" dirty="0" smtClean="0"/>
              <a:t>int a = 4, b = 5, c = 6;</a:t>
            </a:r>
          </a:p>
          <a:p>
            <a:pPr marL="396875" indent="-396875" defTabSz="912813">
              <a:buFont typeface="Wingdings 3" pitchFamily="18" charset="2"/>
              <a:buNone/>
            </a:pPr>
            <a:r>
              <a:rPr lang="en-US" dirty="0" smtClean="0"/>
              <a:t>(a + b) * c</a:t>
            </a:r>
          </a:p>
          <a:p>
            <a:pPr marL="396875" indent="-396875" defTabSz="912813">
              <a:buFont typeface="Wingdings 3" pitchFamily="18" charset="2"/>
              <a:buNone/>
            </a:pPr>
            <a:r>
              <a:rPr lang="en-US" dirty="0" smtClean="0"/>
              <a:t>(4 + 5) * 6</a:t>
            </a:r>
          </a:p>
          <a:p>
            <a:pPr marL="396875" indent="-396875" defTabSz="912813">
              <a:buFont typeface="Wingdings 3" pitchFamily="18" charset="2"/>
              <a:buNone/>
            </a:pPr>
            <a:r>
              <a:rPr lang="en-US" dirty="0" smtClean="0"/>
              <a:t>= 9 * 6</a:t>
            </a:r>
          </a:p>
          <a:p>
            <a:pPr marL="396875" indent="-396875" defTabSz="912813">
              <a:buFont typeface="Wingdings 3" pitchFamily="18" charset="2"/>
              <a:buNone/>
            </a:pPr>
            <a:r>
              <a:rPr lang="en-US" dirty="0" smtClean="0"/>
              <a:t>=54</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p:cNvSpPr>
          <p:nvPr>
            <p:ph type="body" idx="4294967295"/>
          </p:nvPr>
        </p:nvSpPr>
        <p:spPr>
          <a:xfrm>
            <a:off x="533400" y="10160"/>
            <a:ext cx="6858000" cy="6574107"/>
          </a:xfrm>
        </p:spPr>
        <p:txBody>
          <a:bodyPr wrap="square" lIns="0" tIns="0" rIns="0" bIns="0">
            <a:spAutoFit/>
          </a:bodyPr>
          <a:lstStyle/>
          <a:p>
            <a:pPr marL="396875" indent="-396875" defTabSz="912813">
              <a:lnSpc>
                <a:spcPct val="80000"/>
              </a:lnSpc>
              <a:buFont typeface="Wingdings 3" pitchFamily="18" charset="2"/>
              <a:buNone/>
            </a:pPr>
            <a:r>
              <a:rPr lang="en-US" sz="2400" dirty="0" smtClean="0"/>
              <a:t>Example Program  (Operator precedence):</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smtClean="0"/>
              <a:t>#include&lt;</a:t>
            </a:r>
            <a:r>
              <a:rPr lang="en-US" sz="2400" dirty="0" err="1" smtClean="0"/>
              <a:t>stdio.h</a:t>
            </a:r>
            <a:r>
              <a:rPr lang="en-US" sz="2400" dirty="0" smtClean="0"/>
              <a:t>&gt;</a:t>
            </a:r>
          </a:p>
          <a:p>
            <a:pPr marL="396875" indent="-396875" defTabSz="912813">
              <a:lnSpc>
                <a:spcPct val="80000"/>
              </a:lnSpc>
              <a:buFont typeface="Wingdings 3" pitchFamily="18" charset="2"/>
              <a:buNone/>
            </a:pPr>
            <a:r>
              <a:rPr lang="en-US" sz="2400" dirty="0" err="1" smtClean="0"/>
              <a:t>int</a:t>
            </a:r>
            <a:r>
              <a:rPr lang="en-US" sz="2400" dirty="0" smtClean="0"/>
              <a:t> main( )</a:t>
            </a:r>
            <a:endParaRPr lang="en-US" sz="2400" dirty="0" smtClean="0"/>
          </a:p>
          <a:p>
            <a:pPr marL="396875" indent="-396875" defTabSz="912813">
              <a:lnSpc>
                <a:spcPct val="80000"/>
              </a:lnSpc>
              <a:buFont typeface="Wingdings 3" pitchFamily="18" charset="2"/>
              <a:buNone/>
            </a:pPr>
            <a:r>
              <a:rPr lang="en-US" sz="2400" dirty="0" smtClean="0"/>
              <a:t>{</a:t>
            </a:r>
          </a:p>
          <a:p>
            <a:pPr marL="396875" indent="-396875" defTabSz="912813">
              <a:lnSpc>
                <a:spcPct val="80000"/>
              </a:lnSpc>
              <a:buFont typeface="Wingdings 3" pitchFamily="18" charset="2"/>
              <a:buNone/>
            </a:pPr>
            <a:r>
              <a:rPr lang="en-US" sz="2400" dirty="0" smtClean="0"/>
              <a:t> int a = 4, b = 6, c = 3, d, e, f, g;</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smtClean="0"/>
              <a:t>d = -a + b * </a:t>
            </a:r>
            <a:r>
              <a:rPr lang="en-US" sz="2400" dirty="0" smtClean="0"/>
              <a:t>c;</a:t>
            </a:r>
            <a:endParaRPr lang="en-US" sz="2400" dirty="0" smtClean="0"/>
          </a:p>
          <a:p>
            <a:pPr marL="396875" indent="-396875" defTabSz="912813">
              <a:lnSpc>
                <a:spcPct val="80000"/>
              </a:lnSpc>
              <a:buFont typeface="Wingdings 3" pitchFamily="18" charset="2"/>
              <a:buNone/>
            </a:pPr>
            <a:r>
              <a:rPr lang="en-US" sz="2400" dirty="0" smtClean="0"/>
              <a:t>e = (a + b) * </a:t>
            </a:r>
            <a:r>
              <a:rPr lang="en-US" sz="2400" dirty="0" smtClean="0"/>
              <a:t>c;</a:t>
            </a:r>
            <a:endParaRPr lang="en-US" sz="2400" dirty="0" smtClean="0"/>
          </a:p>
          <a:p>
            <a:pPr marL="396875" indent="-396875" defTabSz="912813">
              <a:lnSpc>
                <a:spcPct val="80000"/>
              </a:lnSpc>
              <a:buFont typeface="Wingdings 3" pitchFamily="18" charset="2"/>
              <a:buNone/>
            </a:pPr>
            <a:r>
              <a:rPr lang="en-US" sz="2400" dirty="0" smtClean="0"/>
              <a:t>f = a * b / c;</a:t>
            </a:r>
          </a:p>
          <a:p>
            <a:pPr marL="396875" indent="-396875" defTabSz="912813">
              <a:lnSpc>
                <a:spcPct val="80000"/>
              </a:lnSpc>
              <a:buFont typeface="Wingdings 3" pitchFamily="18" charset="2"/>
              <a:buNone/>
            </a:pPr>
            <a:r>
              <a:rPr lang="en-US" sz="2400" dirty="0" smtClean="0"/>
              <a:t>g = a * (b / c);</a:t>
            </a:r>
          </a:p>
          <a:p>
            <a:pPr marL="396875" indent="-396875" defTabSz="912813">
              <a:lnSpc>
                <a:spcPct val="80000"/>
              </a:lnSpc>
              <a:buFont typeface="Wingdings 3" pitchFamily="18" charset="2"/>
              <a:buNone/>
            </a:pPr>
            <a:r>
              <a:rPr lang="en-US" sz="2400" dirty="0" err="1" smtClean="0"/>
              <a:t>printf</a:t>
            </a:r>
            <a:r>
              <a:rPr lang="en-US" sz="2400" dirty="0" smtClean="0"/>
              <a:t>(“ a = %d b = %d c = %d \n\n”, a, b, c);</a:t>
            </a:r>
          </a:p>
          <a:p>
            <a:pPr marL="396875" indent="-396875" defTabSz="912813">
              <a:lnSpc>
                <a:spcPct val="80000"/>
              </a:lnSpc>
              <a:buFont typeface="Wingdings 3" pitchFamily="18" charset="2"/>
              <a:buNone/>
            </a:pPr>
            <a:r>
              <a:rPr lang="en-US" sz="2400" dirty="0" err="1" smtClean="0"/>
              <a:t>printf</a:t>
            </a:r>
            <a:r>
              <a:rPr lang="en-US" sz="2400" dirty="0" smtClean="0"/>
              <a:t>(“-%d + %d * %d = %d\n”, a, b, c, d);</a:t>
            </a:r>
          </a:p>
          <a:p>
            <a:pPr marL="396875" indent="-396875" defTabSz="912813">
              <a:lnSpc>
                <a:spcPct val="80000"/>
              </a:lnSpc>
              <a:buFont typeface="Wingdings 3" pitchFamily="18" charset="2"/>
              <a:buNone/>
            </a:pPr>
            <a:r>
              <a:rPr lang="en-US" sz="2400" dirty="0" err="1" smtClean="0"/>
              <a:t>printf</a:t>
            </a:r>
            <a:r>
              <a:rPr lang="en-US" sz="2400" dirty="0" smtClean="0"/>
              <a:t>(“ (%d + %d) * %d = %d \n”, a, b, c, e);</a:t>
            </a:r>
          </a:p>
          <a:p>
            <a:pPr marL="396875" indent="-396875" defTabSz="912813">
              <a:lnSpc>
                <a:spcPct val="80000"/>
              </a:lnSpc>
              <a:buFont typeface="Wingdings 3" pitchFamily="18" charset="2"/>
              <a:buNone/>
            </a:pPr>
            <a:r>
              <a:rPr lang="en-US" sz="2400" dirty="0" err="1" smtClean="0"/>
              <a:t>printf</a:t>
            </a:r>
            <a:r>
              <a:rPr lang="en-US" sz="2400" dirty="0" smtClean="0"/>
              <a:t>(“ %d * %d / %d = %d\n”, a, b, c, f);</a:t>
            </a:r>
          </a:p>
          <a:p>
            <a:pPr marL="396875" indent="-396875" defTabSz="912813">
              <a:lnSpc>
                <a:spcPct val="80000"/>
              </a:lnSpc>
              <a:buFont typeface="Wingdings 3" pitchFamily="18" charset="2"/>
              <a:buNone/>
            </a:pPr>
            <a:r>
              <a:rPr lang="en-US" sz="2400" dirty="0" err="1" smtClean="0"/>
              <a:t>printf</a:t>
            </a:r>
            <a:r>
              <a:rPr lang="en-US" sz="2400" dirty="0" smtClean="0"/>
              <a:t>(“ %d * (%d / %d) = %d \n”, a, b, c, g);</a:t>
            </a:r>
          </a:p>
          <a:p>
            <a:pPr marL="396875" indent="-396875" defTabSz="912813">
              <a:lnSpc>
                <a:spcPct val="80000"/>
              </a:lnSpc>
              <a:buFont typeface="Wingdings 3" pitchFamily="18" charset="2"/>
              <a:buNone/>
            </a:pPr>
            <a:r>
              <a:rPr lang="en-US" sz="2400" dirty="0" smtClean="0"/>
              <a:t>return 0;</a:t>
            </a:r>
          </a:p>
          <a:p>
            <a:pPr marL="396875" indent="-396875" defTabSz="912813">
              <a:lnSpc>
                <a:spcPct val="80000"/>
              </a:lnSpc>
              <a:buFont typeface="Wingdings 3" pitchFamily="18" charset="2"/>
              <a:buNone/>
            </a:pPr>
            <a:r>
              <a:rPr lang="en-US" sz="2400" dirty="0" smtClean="0"/>
              <a:t>}</a:t>
            </a:r>
          </a:p>
        </p:txBody>
      </p:sp>
      <mc:AlternateContent xmlns:mc="http://schemas.openxmlformats.org/markup-compatibility/2006">
        <mc:Choice xmlns:p14="http://schemas.microsoft.com/office/powerpoint/2010/main" Requires="p14">
          <p:contentPart p14:bwMode="auto" r:id="rId2">
            <p14:nvContentPartPr>
              <p14:cNvPr id="10" name="Ink 9"/>
              <p14:cNvContentPartPr/>
              <p14:nvPr/>
            </p14:nvContentPartPr>
            <p14:xfrm>
              <a:off x="6205613" y="3881930"/>
              <a:ext cx="2468520" cy="833040"/>
            </p14:xfrm>
          </p:contentPart>
        </mc:Choice>
        <mc:Fallback>
          <p:pic>
            <p:nvPicPr>
              <p:cNvPr id="10" name="Ink 9"/>
              <p:cNvPicPr/>
              <p:nvPr/>
            </p:nvPicPr>
            <p:blipFill>
              <a:blip r:embed="rId3"/>
              <a:stretch>
                <a:fillRect/>
              </a:stretch>
            </p:blipFill>
            <p:spPr>
              <a:xfrm>
                <a:off x="6194813" y="3870050"/>
                <a:ext cx="2493000" cy="861120"/>
              </a:xfrm>
              <a:prstGeom prst="rect">
                <a:avLst/>
              </a:prstGeom>
            </p:spPr>
          </p:pic>
        </mc:Fallback>
      </mc:AlternateContent>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p:cNvSpPr>
          <p:nvPr>
            <p:ph type="body" idx="4294967295"/>
          </p:nvPr>
        </p:nvSpPr>
        <p:spPr>
          <a:xfrm>
            <a:off x="685800" y="1447800"/>
            <a:ext cx="8229600" cy="4525962"/>
          </a:xfrm>
        </p:spPr>
        <p:txBody>
          <a:bodyPr lIns="0" tIns="0" rIns="0" bIns="0">
            <a:spAutoFit/>
          </a:bodyPr>
          <a:lstStyle/>
          <a:p>
            <a:pPr marL="396875" indent="-396875" defTabSz="912813">
              <a:buFont typeface="Wingdings 3" pitchFamily="18" charset="2"/>
              <a:buNone/>
            </a:pPr>
            <a:r>
              <a:rPr lang="en-US" dirty="0" smtClean="0"/>
              <a:t>Input – Output:</a:t>
            </a:r>
          </a:p>
          <a:p>
            <a:pPr marL="396875" indent="-396875" defTabSz="912813">
              <a:buFont typeface="Wingdings 3" pitchFamily="18" charset="2"/>
              <a:buNone/>
            </a:pPr>
            <a:r>
              <a:rPr lang="en-US" dirty="0" smtClean="0"/>
              <a:t>a = 4 b = 6 c = 3</a:t>
            </a:r>
          </a:p>
          <a:p>
            <a:pPr marL="396875" indent="-396875" defTabSz="912813">
              <a:buFont typeface="Wingdings 3" pitchFamily="18" charset="2"/>
              <a:buNone/>
            </a:pPr>
            <a:r>
              <a:rPr lang="en-US" dirty="0" smtClean="0"/>
              <a:t>-4 + 6 * 3 = 14</a:t>
            </a:r>
          </a:p>
          <a:p>
            <a:pPr marL="396875" indent="-396875" defTabSz="912813">
              <a:buFont typeface="Wingdings 3" pitchFamily="18" charset="2"/>
              <a:buNone/>
            </a:pPr>
            <a:r>
              <a:rPr lang="en-US" dirty="0" smtClean="0"/>
              <a:t>(4 + 6) * 3 = 30</a:t>
            </a:r>
          </a:p>
          <a:p>
            <a:pPr marL="396875" indent="-396875" defTabSz="912813">
              <a:buFont typeface="Wingdings 3" pitchFamily="18" charset="2"/>
              <a:buNone/>
            </a:pPr>
            <a:r>
              <a:rPr lang="en-US" dirty="0" smtClean="0"/>
              <a:t>4 * 6 / 3 = 8</a:t>
            </a:r>
          </a:p>
          <a:p>
            <a:pPr marL="396875" indent="-396875" defTabSz="912813">
              <a:buFont typeface="Wingdings 3" pitchFamily="18" charset="2"/>
              <a:buNone/>
            </a:pPr>
            <a:r>
              <a:rPr lang="en-US" dirty="0" smtClean="0"/>
              <a:t>4 * (6 / 3) = 8</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p:cNvSpPr>
          <p:nvPr>
            <p:ph type="body" sz="half" idx="4294967295"/>
          </p:nvPr>
        </p:nvSpPr>
        <p:spPr>
          <a:xfrm>
            <a:off x="0" y="1481138"/>
            <a:ext cx="4038600" cy="4525962"/>
          </a:xfrm>
        </p:spPr>
        <p:txBody>
          <a:bodyPr lIns="0" tIns="0" rIns="0" bIns="0">
            <a:spAutoFit/>
          </a:bodyPr>
          <a:lstStyle/>
          <a:p>
            <a:pPr marL="396875" indent="-396875" defTabSz="912813">
              <a:buFont typeface="Wingdings 3" pitchFamily="18" charset="2"/>
              <a:buNone/>
            </a:pPr>
            <a:endParaRPr lang="en-US" sz="2300" smtClean="0"/>
          </a:p>
          <a:p>
            <a:pPr marL="396875" indent="-396875" defTabSz="912813">
              <a:buFont typeface="Wingdings 3" pitchFamily="18" charset="2"/>
              <a:buNone/>
            </a:pPr>
            <a:endParaRPr lang="en-US" sz="2300" smtClean="0"/>
          </a:p>
        </p:txBody>
      </p:sp>
      <p:graphicFrame>
        <p:nvGraphicFramePr>
          <p:cNvPr id="149508" name="Group 4"/>
          <p:cNvGraphicFramePr>
            <a:graphicFrameLocks noGrp="1"/>
          </p:cNvGraphicFramePr>
          <p:nvPr>
            <p:ph sz="half" idx="4294967295"/>
            <p:extLst>
              <p:ext uri="{D42A27DB-BD31-4B8C-83A1-F6EECF244321}">
                <p14:modId xmlns:p14="http://schemas.microsoft.com/office/powerpoint/2010/main" val="4165694535"/>
              </p:ext>
            </p:extLst>
          </p:nvPr>
        </p:nvGraphicFramePr>
        <p:xfrm>
          <a:off x="838200" y="1752600"/>
          <a:ext cx="7294562" cy="3002280"/>
        </p:xfrm>
        <a:graphic>
          <a:graphicData uri="http://schemas.openxmlformats.org/drawingml/2006/table">
            <a:tbl>
              <a:tblPr/>
              <a:tblGrid>
                <a:gridCol w="1163637"/>
                <a:gridCol w="3259138"/>
                <a:gridCol w="1863725"/>
                <a:gridCol w="1008062"/>
              </a:tblGrid>
              <a:tr h="685800">
                <a:tc gridSpan="4">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                        </a:t>
                      </a:r>
                      <a:r>
                        <a:rPr kumimoji="0" lang="en-US" sz="2300" b="0" i="0" u="none" strike="noStrike" cap="none" normalizeH="0" baseline="0" dirty="0" smtClean="0">
                          <a:ln>
                            <a:noFill/>
                          </a:ln>
                          <a:solidFill>
                            <a:schemeClr val="tx1"/>
                          </a:solidFill>
                          <a:effectLst/>
                          <a:latin typeface="Lucida Sans Unicode" pitchFamily="34" charset="0"/>
                        </a:rPr>
                        <a:t>Relational Operators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7526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&gt;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&gt;=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Less than</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Less than or equal to</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Greater than</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Greater than or equal to</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Equal to</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Not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4 &lt; 5</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4 &lt;= 5</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4 &gt; 5</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4 &gt;= 5</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4 == 5</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4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0</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0</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0</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5670653" y="746330"/>
              <a:ext cx="380520" cy="140760"/>
            </p14:xfrm>
          </p:contentPart>
        </mc:Choice>
        <mc:Fallback>
          <p:pic>
            <p:nvPicPr>
              <p:cNvPr id="6" name="Ink 5"/>
              <p:cNvPicPr/>
              <p:nvPr/>
            </p:nvPicPr>
            <p:blipFill>
              <a:blip r:embed="rId3"/>
              <a:stretch>
                <a:fillRect/>
              </a:stretch>
            </p:blipFill>
            <p:spPr>
              <a:xfrm>
                <a:off x="5660213" y="735170"/>
                <a:ext cx="4017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p14:cNvContentPartPr/>
              <p14:nvPr/>
            </p14:nvContentPartPr>
            <p14:xfrm>
              <a:off x="5569133" y="3994610"/>
              <a:ext cx="408960" cy="29520"/>
            </p14:xfrm>
          </p:contentPart>
        </mc:Choice>
        <mc:Fallback>
          <p:pic>
            <p:nvPicPr>
              <p:cNvPr id="8" name="Ink 7"/>
              <p:cNvPicPr/>
              <p:nvPr/>
            </p:nvPicPr>
            <p:blipFill>
              <a:blip r:embed="rId5"/>
              <a:stretch>
                <a:fillRect/>
              </a:stretch>
            </p:blipFill>
            <p:spPr>
              <a:xfrm>
                <a:off x="5557973" y="3980930"/>
                <a:ext cx="434160" cy="55800"/>
              </a:xfrm>
              <a:prstGeom prst="rect">
                <a:avLst/>
              </a:prstGeom>
            </p:spPr>
          </p:pic>
        </mc:Fallback>
      </mc:AlternateContent>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p:cNvSpPr>
          <p:nvPr>
            <p:ph type="body" sz="half" idx="4294967295"/>
          </p:nvPr>
        </p:nvSpPr>
        <p:spPr>
          <a:xfrm>
            <a:off x="1219200" y="1143000"/>
            <a:ext cx="6553200" cy="2052870"/>
          </a:xfrm>
        </p:spPr>
        <p:txBody>
          <a:bodyPr wrap="square" lIns="0" tIns="0" rIns="0" bIns="0">
            <a:spAutoFit/>
          </a:bodyPr>
          <a:lstStyle/>
          <a:p>
            <a:pPr marL="396875" indent="-396875" defTabSz="912813">
              <a:buFont typeface="Wingdings 3" pitchFamily="18" charset="2"/>
              <a:buNone/>
            </a:pPr>
            <a:r>
              <a:rPr lang="en-US" sz="2300" dirty="0" smtClean="0"/>
              <a:t>Precedence Level and Associativity:</a:t>
            </a:r>
          </a:p>
          <a:p>
            <a:pPr marL="396875" indent="-396875" defTabSz="912813">
              <a:buFont typeface="Wingdings 3" pitchFamily="18" charset="2"/>
              <a:buNone/>
            </a:pPr>
            <a:endParaRPr lang="en-US" sz="2300" dirty="0" smtClean="0"/>
          </a:p>
          <a:p>
            <a:pPr marL="396875" indent="-396875" defTabSz="912813">
              <a:buFont typeface="Wingdings 3" pitchFamily="18" charset="2"/>
              <a:buNone/>
            </a:pPr>
            <a:endParaRPr lang="en-US" sz="2300" dirty="0" smtClean="0"/>
          </a:p>
          <a:p>
            <a:pPr marL="396875" indent="-396875" defTabSz="912813">
              <a:buFont typeface="Wingdings 3" pitchFamily="18" charset="2"/>
              <a:buNone/>
            </a:pPr>
            <a:endParaRPr lang="en-US" sz="2300" dirty="0" smtClean="0"/>
          </a:p>
          <a:p>
            <a:pPr marL="396875" indent="-396875" defTabSz="912813">
              <a:buFont typeface="Wingdings 3" pitchFamily="18" charset="2"/>
              <a:buNone/>
            </a:pPr>
            <a:endParaRPr lang="en-US" sz="2300" dirty="0" smtClean="0"/>
          </a:p>
        </p:txBody>
      </p:sp>
      <p:graphicFrame>
        <p:nvGraphicFramePr>
          <p:cNvPr id="153604" name="Group 4"/>
          <p:cNvGraphicFramePr>
            <a:graphicFrameLocks noGrp="1"/>
          </p:cNvGraphicFramePr>
          <p:nvPr>
            <p:ph sz="half" idx="4294967295"/>
            <p:extLst>
              <p:ext uri="{D42A27DB-BD31-4B8C-83A1-F6EECF244321}">
                <p14:modId xmlns:p14="http://schemas.microsoft.com/office/powerpoint/2010/main" val="989469970"/>
              </p:ext>
            </p:extLst>
          </p:nvPr>
        </p:nvGraphicFramePr>
        <p:xfrm>
          <a:off x="990600" y="2743200"/>
          <a:ext cx="7062788" cy="2171700"/>
        </p:xfrm>
        <a:graphic>
          <a:graphicData uri="http://schemas.openxmlformats.org/drawingml/2006/table">
            <a:tbl>
              <a:tblPr/>
              <a:tblGrid>
                <a:gridCol w="2173288"/>
                <a:gridCol w="2535237"/>
                <a:gridCol w="2354263"/>
              </a:tblGrid>
              <a:tr h="609600">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Precedence 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Operators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621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I</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&lt;, &lt;=, &gt;, &gt;=</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11" name="Ink 10"/>
              <p14:cNvContentPartPr/>
              <p14:nvPr/>
            </p14:nvContentPartPr>
            <p14:xfrm>
              <a:off x="6571013" y="402890"/>
              <a:ext cx="2109240" cy="411840"/>
            </p14:xfrm>
          </p:contentPart>
        </mc:Choice>
        <mc:Fallback>
          <p:pic>
            <p:nvPicPr>
              <p:cNvPr id="11" name="Ink 10"/>
              <p:cNvPicPr/>
              <p:nvPr/>
            </p:nvPicPr>
            <p:blipFill>
              <a:blip r:embed="rId3"/>
              <a:stretch>
                <a:fillRect/>
              </a:stretch>
            </p:blipFill>
            <p:spPr>
              <a:xfrm>
                <a:off x="6559493" y="393530"/>
                <a:ext cx="2134800" cy="428760"/>
              </a:xfrm>
              <a:prstGeom prst="rect">
                <a:avLst/>
              </a:prstGeom>
            </p:spPr>
          </p:pic>
        </mc:Fallback>
      </mc:AlternateContent>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p:cNvSpPr>
          <p:nvPr>
            <p:ph type="body" idx="4294967295"/>
          </p:nvPr>
        </p:nvSpPr>
        <p:spPr>
          <a:xfrm>
            <a:off x="685800" y="1549735"/>
            <a:ext cx="7543800" cy="3327065"/>
          </a:xfrm>
        </p:spPr>
        <p:txBody>
          <a:bodyPr wrap="square" lIns="0" tIns="0" rIns="0" bIns="0">
            <a:spAutoFit/>
          </a:bodyPr>
          <a:lstStyle/>
          <a:p>
            <a:pPr marL="396875" indent="-396875" defTabSz="912813">
              <a:lnSpc>
                <a:spcPct val="80000"/>
              </a:lnSpc>
              <a:buFont typeface="Wingdings 3" pitchFamily="18" charset="2"/>
              <a:buNone/>
            </a:pPr>
            <a:r>
              <a:rPr lang="en-US" sz="2300" dirty="0" smtClean="0"/>
              <a:t>Logical Operators [&amp;&amp;, ||, !]:</a:t>
            </a:r>
          </a:p>
          <a:p>
            <a:pPr marL="396875" indent="-396875" defTabSz="912813">
              <a:lnSpc>
                <a:spcPct val="80000"/>
              </a:lnSpc>
              <a:buFont typeface="Wingdings 3" pitchFamily="18" charset="2"/>
              <a:buNone/>
            </a:pPr>
            <a:r>
              <a:rPr lang="en-US" sz="2300" dirty="0" smtClean="0"/>
              <a:t>	These are used to construct compound conditional expressions.</a:t>
            </a:r>
          </a:p>
          <a:p>
            <a:pPr marL="396875" indent="-396875" defTabSz="912813">
              <a:lnSpc>
                <a:spcPct val="80000"/>
              </a:lnSpc>
              <a:buFont typeface="Wingdings 3" pitchFamily="18" charset="2"/>
              <a:buNone/>
            </a:pPr>
            <a:endParaRPr lang="en-US" sz="2300" dirty="0" smtClean="0"/>
          </a:p>
          <a:p>
            <a:pPr marL="396875" indent="-396875" defTabSz="912813">
              <a:lnSpc>
                <a:spcPct val="80000"/>
              </a:lnSpc>
              <a:buFont typeface="Wingdings 3" pitchFamily="18" charset="2"/>
              <a:buNone/>
            </a:pPr>
            <a:r>
              <a:rPr lang="en-US" sz="2300" dirty="0" smtClean="0"/>
              <a:t>Logical AND [&amp;&amp;]:</a:t>
            </a:r>
          </a:p>
          <a:p>
            <a:pPr marL="396875" indent="-396875" defTabSz="912813">
              <a:lnSpc>
                <a:spcPct val="80000"/>
              </a:lnSpc>
              <a:buFont typeface="Wingdings 3" pitchFamily="18" charset="2"/>
              <a:buNone/>
            </a:pPr>
            <a:r>
              <a:rPr lang="en-US" sz="2300" dirty="0" smtClean="0"/>
              <a:t>	The general form of compound conditional expression using &amp;&amp; is </a:t>
            </a:r>
          </a:p>
          <a:p>
            <a:pPr marL="396875" indent="-396875" defTabSz="912813">
              <a:lnSpc>
                <a:spcPct val="80000"/>
              </a:lnSpc>
              <a:buFont typeface="Wingdings 3" pitchFamily="18" charset="2"/>
              <a:buNone/>
            </a:pPr>
            <a:r>
              <a:rPr lang="en-US" sz="2300" dirty="0" smtClean="0"/>
              <a:t>		c1 &amp;&amp; c2</a:t>
            </a:r>
          </a:p>
          <a:p>
            <a:pPr marL="396875" indent="-396875" defTabSz="912813">
              <a:lnSpc>
                <a:spcPct val="80000"/>
              </a:lnSpc>
              <a:buFont typeface="Wingdings 3" pitchFamily="18" charset="2"/>
              <a:buNone/>
            </a:pPr>
            <a:r>
              <a:rPr lang="en-US" sz="2300" dirty="0" smtClean="0"/>
              <a:t>where,</a:t>
            </a:r>
          </a:p>
          <a:p>
            <a:pPr marL="396875" indent="-396875" defTabSz="912813">
              <a:lnSpc>
                <a:spcPct val="80000"/>
              </a:lnSpc>
              <a:buFont typeface="Wingdings 3" pitchFamily="18" charset="2"/>
              <a:buNone/>
            </a:pPr>
            <a:r>
              <a:rPr lang="en-US" sz="2300" dirty="0" smtClean="0"/>
              <a:t> 	c1 &amp; c2 are conditional expressions.</a:t>
            </a:r>
          </a:p>
        </p:txBody>
      </p:sp>
      <mc:AlternateContent xmlns:mc="http://schemas.openxmlformats.org/markup-compatibility/2006">
        <mc:Choice xmlns:p14="http://schemas.microsoft.com/office/powerpoint/2010/main" Requires="p14">
          <p:contentPart p14:bwMode="auto" r:id="rId2">
            <p14:nvContentPartPr>
              <p14:cNvPr id="153623" name="Ink 153622"/>
              <p14:cNvContentPartPr/>
              <p14:nvPr/>
            </p14:nvContentPartPr>
            <p14:xfrm>
              <a:off x="3862013" y="176090"/>
              <a:ext cx="4768200" cy="2430720"/>
            </p14:xfrm>
          </p:contentPart>
        </mc:Choice>
        <mc:Fallback>
          <p:pic>
            <p:nvPicPr>
              <p:cNvPr id="153623" name="Ink 153622"/>
              <p:cNvPicPr/>
              <p:nvPr/>
            </p:nvPicPr>
            <p:blipFill>
              <a:blip r:embed="rId3"/>
              <a:stretch>
                <a:fillRect/>
              </a:stretch>
            </p:blipFill>
            <p:spPr>
              <a:xfrm>
                <a:off x="3853013" y="168890"/>
                <a:ext cx="4782600" cy="2450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3639" name="Ink 153638"/>
              <p14:cNvContentPartPr/>
              <p14:nvPr/>
            </p14:nvContentPartPr>
            <p14:xfrm>
              <a:off x="7896173" y="5144450"/>
              <a:ext cx="360" cy="360"/>
            </p14:xfrm>
          </p:contentPart>
        </mc:Choice>
        <mc:Fallback>
          <p:pic>
            <p:nvPicPr>
              <p:cNvPr id="153639" name="Ink 153638"/>
              <p:cNvPicPr/>
              <p:nvPr/>
            </p:nvPicPr>
            <p:blipFill>
              <a:blip r:embed="rId5"/>
              <a:stretch>
                <a:fillRect/>
              </a:stretch>
            </p:blipFill>
            <p:spPr>
              <a:xfrm>
                <a:off x="7881053" y="5129330"/>
                <a:ext cx="30600" cy="30600"/>
              </a:xfrm>
              <a:prstGeom prst="rect">
                <a:avLst/>
              </a:prstGeom>
            </p:spPr>
          </p:pic>
        </mc:Fallback>
      </mc:AlternateContent>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p:cNvSpPr>
          <p:nvPr>
            <p:ph type="body" sz="half" idx="4294967295"/>
          </p:nvPr>
        </p:nvSpPr>
        <p:spPr>
          <a:xfrm>
            <a:off x="0" y="1481138"/>
            <a:ext cx="4038600" cy="4525962"/>
          </a:xfrm>
        </p:spPr>
        <p:txBody>
          <a:bodyPr lIns="0" tIns="0" rIns="0" bIns="0">
            <a:spAutoFit/>
          </a:bodyPr>
          <a:lstStyle/>
          <a:p>
            <a:pPr marL="396875" indent="-396875" defTabSz="912813">
              <a:buFont typeface="Wingdings 3" pitchFamily="18" charset="2"/>
              <a:buNone/>
            </a:pPr>
            <a:r>
              <a:rPr lang="en-US" sz="2300" smtClean="0"/>
              <a:t>Truth Table:</a:t>
            </a:r>
          </a:p>
          <a:p>
            <a:pPr marL="396875" indent="-396875" defTabSz="912813">
              <a:buFont typeface="Wingdings 3" pitchFamily="18" charset="2"/>
              <a:buNone/>
            </a:pPr>
            <a:endParaRPr lang="en-US" sz="2300" smtClean="0"/>
          </a:p>
          <a:p>
            <a:pPr marL="396875" indent="-396875" defTabSz="912813">
              <a:buFont typeface="Wingdings 3" pitchFamily="18" charset="2"/>
              <a:buNone/>
            </a:pPr>
            <a:endParaRPr lang="en-US" sz="2300" smtClean="0"/>
          </a:p>
        </p:txBody>
      </p:sp>
      <p:graphicFrame>
        <p:nvGraphicFramePr>
          <p:cNvPr id="155652" name="Group 4"/>
          <p:cNvGraphicFramePr>
            <a:graphicFrameLocks noGrp="1"/>
          </p:cNvGraphicFramePr>
          <p:nvPr>
            <p:ph sz="half" idx="4294967295"/>
            <p:extLst>
              <p:ext uri="{D42A27DB-BD31-4B8C-83A1-F6EECF244321}">
                <p14:modId xmlns:p14="http://schemas.microsoft.com/office/powerpoint/2010/main" val="3532548198"/>
              </p:ext>
            </p:extLst>
          </p:nvPr>
        </p:nvGraphicFramePr>
        <p:xfrm>
          <a:off x="762000" y="1981200"/>
          <a:ext cx="7683500" cy="1866900"/>
        </p:xfrm>
        <a:graphic>
          <a:graphicData uri="http://schemas.openxmlformats.org/drawingml/2006/table">
            <a:tbl>
              <a:tblPr/>
              <a:tblGrid>
                <a:gridCol w="2560637"/>
                <a:gridCol w="2562225"/>
                <a:gridCol w="2560638"/>
              </a:tblGrid>
              <a:tr h="5334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C1 &amp;&amp; 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35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F</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F</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p:cNvSpPr>
          <p:nvPr>
            <p:ph type="body" idx="4294967295"/>
          </p:nvPr>
        </p:nvSpPr>
        <p:spPr>
          <a:xfrm>
            <a:off x="533400" y="1481138"/>
            <a:ext cx="7696200" cy="2757678"/>
          </a:xfrm>
        </p:spPr>
        <p:txBody>
          <a:bodyPr wrap="square" lIns="0" tIns="0" rIns="0" bIns="0">
            <a:spAutoFit/>
          </a:bodyPr>
          <a:lstStyle/>
          <a:p>
            <a:pPr marL="396875" indent="-396875" defTabSz="912813">
              <a:buFont typeface="Wingdings 3" pitchFamily="18" charset="2"/>
              <a:buNone/>
            </a:pPr>
            <a:r>
              <a:rPr lang="en-US" dirty="0" smtClean="0"/>
              <a:t>Logical OR [||]:</a:t>
            </a:r>
          </a:p>
          <a:p>
            <a:pPr marL="396875" indent="-396875" defTabSz="912813">
              <a:buFont typeface="Wingdings 3" pitchFamily="18" charset="2"/>
              <a:buNone/>
            </a:pPr>
            <a:r>
              <a:rPr lang="en-US" dirty="0" smtClean="0"/>
              <a:t>	The general form of compound conditional expression using || is  c1 || c2</a:t>
            </a:r>
          </a:p>
          <a:p>
            <a:pPr marL="396875" indent="-396875" defTabSz="912813">
              <a:buFont typeface="Wingdings 3" pitchFamily="18" charset="2"/>
              <a:buNone/>
            </a:pPr>
            <a:r>
              <a:rPr lang="en-US" dirty="0" smtClean="0"/>
              <a:t>where,</a:t>
            </a:r>
          </a:p>
          <a:p>
            <a:pPr marL="396875" indent="-396875" defTabSz="912813">
              <a:buFont typeface="Wingdings 3" pitchFamily="18" charset="2"/>
              <a:buNone/>
            </a:pPr>
            <a:r>
              <a:rPr lang="en-US" dirty="0" smtClean="0"/>
              <a:t>C1 &amp; c2 are conditional expressions.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p:cNvSpPr>
          <p:nvPr>
            <p:ph type="body" sz="half" idx="4294967295"/>
          </p:nvPr>
        </p:nvSpPr>
        <p:spPr>
          <a:xfrm>
            <a:off x="0" y="1481138"/>
            <a:ext cx="4038600" cy="4525962"/>
          </a:xfrm>
        </p:spPr>
        <p:txBody>
          <a:bodyPr lIns="0" tIns="0" rIns="0" bIns="0">
            <a:spAutoFit/>
          </a:bodyPr>
          <a:lstStyle/>
          <a:p>
            <a:pPr marL="396875" indent="-396875" defTabSz="912813">
              <a:buFont typeface="Wingdings 3" pitchFamily="18" charset="2"/>
              <a:buNone/>
            </a:pPr>
            <a:r>
              <a:rPr lang="en-US" sz="2300" smtClean="0"/>
              <a:t>Truth Table:</a:t>
            </a:r>
          </a:p>
          <a:p>
            <a:pPr marL="396875" indent="-396875" defTabSz="912813">
              <a:buFont typeface="Wingdings 3" pitchFamily="18" charset="2"/>
              <a:buNone/>
            </a:pPr>
            <a:endParaRPr lang="en-US" sz="2300" smtClean="0"/>
          </a:p>
          <a:p>
            <a:pPr marL="396875" indent="-396875" defTabSz="912813">
              <a:buFont typeface="Wingdings 3" pitchFamily="18" charset="2"/>
              <a:buNone/>
            </a:pPr>
            <a:endParaRPr lang="en-US" sz="2300" smtClean="0"/>
          </a:p>
        </p:txBody>
      </p:sp>
      <p:graphicFrame>
        <p:nvGraphicFramePr>
          <p:cNvPr id="157700" name="Group 4"/>
          <p:cNvGraphicFramePr>
            <a:graphicFrameLocks noGrp="1"/>
          </p:cNvGraphicFramePr>
          <p:nvPr>
            <p:ph sz="half" idx="4294967295"/>
            <p:extLst>
              <p:ext uri="{D42A27DB-BD31-4B8C-83A1-F6EECF244321}">
                <p14:modId xmlns:p14="http://schemas.microsoft.com/office/powerpoint/2010/main" val="3123093227"/>
              </p:ext>
            </p:extLst>
          </p:nvPr>
        </p:nvGraphicFramePr>
        <p:xfrm>
          <a:off x="838200" y="2362200"/>
          <a:ext cx="6597650" cy="1808163"/>
        </p:xfrm>
        <a:graphic>
          <a:graphicData uri="http://schemas.openxmlformats.org/drawingml/2006/table">
            <a:tbl>
              <a:tblPr/>
              <a:tblGrid>
                <a:gridCol w="2198688"/>
                <a:gridCol w="2200275"/>
                <a:gridCol w="2198687"/>
              </a:tblGrid>
              <a:tr h="563563">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C1 || 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1088">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F</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idx="4294967295"/>
          </p:nvPr>
        </p:nvSpPr>
        <p:spPr bwMode="auto">
          <a:xfrm>
            <a:off x="685800" y="274638"/>
            <a:ext cx="7543800" cy="553998"/>
          </a:xfrm>
        </p:spPr>
        <p:txBody>
          <a:bodyPr wrap="square" lIns="0" tIns="0" rIns="0" bIns="0" numCol="1" anchor="t" anchorCtr="0" compatLnSpc="1">
            <a:prstTxWarp prst="textNoShape">
              <a:avLst/>
            </a:prstTxWarp>
            <a:spAutoFit/>
          </a:bodyPr>
          <a:lstStyle/>
          <a:p>
            <a:pPr>
              <a:defRPr/>
            </a:pPr>
            <a:r>
              <a:rPr lang="en-US" sz="3600" dirty="0" smtClean="0">
                <a:effectLst/>
              </a:rPr>
              <a:t>Operators and Expressions</a:t>
            </a:r>
          </a:p>
        </p:txBody>
      </p:sp>
      <p:sp>
        <p:nvSpPr>
          <p:cNvPr id="129026" name="Rectangle 3"/>
          <p:cNvSpPr>
            <a:spLocks noGrp="1"/>
          </p:cNvSpPr>
          <p:nvPr>
            <p:ph type="body" idx="4294967295"/>
          </p:nvPr>
        </p:nvSpPr>
        <p:spPr>
          <a:xfrm>
            <a:off x="457200" y="1524000"/>
            <a:ext cx="8229600" cy="4382738"/>
          </a:xfrm>
        </p:spPr>
        <p:txBody>
          <a:bodyPr lIns="0" tIns="0" rIns="0" bIns="0">
            <a:spAutoFit/>
          </a:bodyPr>
          <a:lstStyle/>
          <a:p>
            <a:pPr marL="396875" indent="-396875" defTabSz="912813">
              <a:buFont typeface="Wingdings 3" pitchFamily="18" charset="2"/>
              <a:buNone/>
            </a:pPr>
            <a:r>
              <a:rPr lang="en-US" sz="2800" dirty="0" smtClean="0"/>
              <a:t>Operator:</a:t>
            </a:r>
          </a:p>
          <a:p>
            <a:pPr marL="396875" indent="-396875" algn="just" defTabSz="912813">
              <a:buFont typeface="Wingdings 3" pitchFamily="18" charset="2"/>
              <a:buNone/>
            </a:pPr>
            <a:r>
              <a:rPr lang="en-US" sz="2800" dirty="0" smtClean="0"/>
              <a:t>		An operator is a symbol, which instructs the computer to perform the specified manipulation over some data.</a:t>
            </a:r>
          </a:p>
          <a:p>
            <a:pPr marL="396875" indent="-396875" defTabSz="912813">
              <a:buFont typeface="Wingdings 3" pitchFamily="18" charset="2"/>
              <a:buNone/>
            </a:pPr>
            <a:endParaRPr lang="en-US" sz="2800" dirty="0" smtClean="0"/>
          </a:p>
          <a:p>
            <a:pPr marL="396875" indent="-396875" defTabSz="912813">
              <a:buFont typeface="Wingdings 3" pitchFamily="18" charset="2"/>
              <a:buNone/>
            </a:pPr>
            <a:r>
              <a:rPr lang="en-US" sz="2800" dirty="0" smtClean="0"/>
              <a:t>Types of Operator:</a:t>
            </a:r>
          </a:p>
          <a:p>
            <a:pPr marL="396875" indent="-396875" defTabSz="912813">
              <a:buFont typeface="Wingdings 3" pitchFamily="18" charset="2"/>
              <a:buNone/>
            </a:pPr>
            <a:r>
              <a:rPr lang="en-US" sz="2800" dirty="0" smtClean="0"/>
              <a:t>		Depending upon the type of operation, the operators are classified as follows:</a:t>
            </a:r>
          </a:p>
          <a:p>
            <a:pPr marL="396875" indent="-396875" defTabSz="912813">
              <a:buFont typeface="Wingdings 3" pitchFamily="18" charset="2"/>
              <a:buNone/>
            </a:pPr>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p:cNvSpPr>
          <p:nvPr>
            <p:ph type="body" sz="half" idx="4294967295"/>
          </p:nvPr>
        </p:nvSpPr>
        <p:spPr>
          <a:xfrm>
            <a:off x="1295400" y="1447800"/>
            <a:ext cx="6781800" cy="2831544"/>
          </a:xfrm>
        </p:spPr>
        <p:txBody>
          <a:bodyPr wrap="square" lIns="0" tIns="0" rIns="0" bIns="0">
            <a:spAutoFit/>
          </a:bodyPr>
          <a:lstStyle/>
          <a:p>
            <a:pPr marL="396875" indent="-396875" defTabSz="912813">
              <a:buFont typeface="Wingdings 3" pitchFamily="18" charset="2"/>
              <a:buNone/>
            </a:pPr>
            <a:r>
              <a:rPr lang="en-US" sz="2300" dirty="0" smtClean="0"/>
              <a:t>Logical NOT [!]:</a:t>
            </a:r>
          </a:p>
          <a:p>
            <a:pPr marL="396875" indent="-396875" defTabSz="912813">
              <a:buFont typeface="Wingdings 3" pitchFamily="18" charset="2"/>
              <a:buNone/>
            </a:pPr>
            <a:r>
              <a:rPr lang="en-US" sz="2300" dirty="0" smtClean="0"/>
              <a:t>	The general form of compound conditional expression using ! Is as follows:</a:t>
            </a:r>
          </a:p>
          <a:p>
            <a:pPr marL="396875" indent="-396875" defTabSz="912813">
              <a:buFont typeface="Wingdings 3" pitchFamily="18" charset="2"/>
              <a:buNone/>
            </a:pPr>
            <a:r>
              <a:rPr lang="en-US" sz="2300" dirty="0" smtClean="0"/>
              <a:t>		!c</a:t>
            </a:r>
          </a:p>
          <a:p>
            <a:pPr marL="396875" indent="-396875" defTabSz="912813">
              <a:buFont typeface="Wingdings 3" pitchFamily="18" charset="2"/>
              <a:buNone/>
            </a:pPr>
            <a:r>
              <a:rPr lang="en-US" sz="2300" dirty="0" smtClean="0"/>
              <a:t>Truth Table:</a:t>
            </a:r>
          </a:p>
          <a:p>
            <a:pPr marL="396875" indent="-396875" defTabSz="912813">
              <a:buFont typeface="Wingdings 3" pitchFamily="18" charset="2"/>
              <a:buNone/>
            </a:pPr>
            <a:endParaRPr lang="en-US" sz="2300" dirty="0" smtClean="0"/>
          </a:p>
          <a:p>
            <a:pPr marL="396875" indent="-396875" defTabSz="912813">
              <a:buFont typeface="Wingdings 3" pitchFamily="18" charset="2"/>
              <a:buNone/>
            </a:pPr>
            <a:endParaRPr lang="en-US" sz="2300" dirty="0" smtClean="0"/>
          </a:p>
        </p:txBody>
      </p:sp>
      <p:graphicFrame>
        <p:nvGraphicFramePr>
          <p:cNvPr id="158724" name="Group 4"/>
          <p:cNvGraphicFramePr>
            <a:graphicFrameLocks noGrp="1"/>
          </p:cNvGraphicFramePr>
          <p:nvPr>
            <p:ph sz="half" idx="4294967295"/>
            <p:extLst>
              <p:ext uri="{D42A27DB-BD31-4B8C-83A1-F6EECF244321}">
                <p14:modId xmlns:p14="http://schemas.microsoft.com/office/powerpoint/2010/main" val="1813557707"/>
              </p:ext>
            </p:extLst>
          </p:nvPr>
        </p:nvGraphicFramePr>
        <p:xfrm>
          <a:off x="2514600" y="3810000"/>
          <a:ext cx="3657600" cy="1285240"/>
        </p:xfrm>
        <a:graphic>
          <a:graphicData uri="http://schemas.openxmlformats.org/drawingml/2006/table">
            <a:tbl>
              <a:tblPr/>
              <a:tblGrid>
                <a:gridCol w="1828800"/>
                <a:gridCol w="1828800"/>
              </a:tblGrid>
              <a:tr h="3048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82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F</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p:cNvSpPr>
          <p:nvPr>
            <p:ph type="body" idx="4294967295"/>
          </p:nvPr>
        </p:nvSpPr>
        <p:spPr>
          <a:xfrm>
            <a:off x="685800" y="76200"/>
            <a:ext cx="8242300" cy="5896999"/>
          </a:xfrm>
        </p:spPr>
        <p:txBody>
          <a:bodyPr wrap="square" lIns="0" tIns="0" rIns="0" bIns="0">
            <a:spAutoFit/>
          </a:bodyPr>
          <a:lstStyle/>
          <a:p>
            <a:pPr marL="396875" indent="-396875" defTabSz="912813">
              <a:lnSpc>
                <a:spcPct val="80000"/>
              </a:lnSpc>
              <a:buFont typeface="Wingdings 3" pitchFamily="18" charset="2"/>
              <a:buNone/>
            </a:pPr>
            <a:r>
              <a:rPr lang="en-US" sz="2400" dirty="0" smtClean="0"/>
              <a:t>Sample Program to illustrate logical operators:</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000" dirty="0" smtClean="0"/>
              <a:t>#include&lt;</a:t>
            </a:r>
            <a:r>
              <a:rPr lang="en-US" sz="2000" dirty="0" err="1" smtClean="0"/>
              <a:t>stdio.h</a:t>
            </a:r>
            <a:r>
              <a:rPr lang="en-US" sz="2000" dirty="0" smtClean="0"/>
              <a:t>&gt;</a:t>
            </a:r>
          </a:p>
          <a:p>
            <a:pPr marL="396875" indent="-396875" defTabSz="912813">
              <a:lnSpc>
                <a:spcPct val="80000"/>
              </a:lnSpc>
              <a:buFont typeface="Wingdings 3" pitchFamily="18" charset="2"/>
              <a:buNone/>
            </a:pPr>
            <a:endParaRPr lang="en-US" sz="2000" dirty="0" smtClean="0"/>
          </a:p>
          <a:p>
            <a:pPr marL="396875" indent="-396875" defTabSz="912813">
              <a:lnSpc>
                <a:spcPct val="80000"/>
              </a:lnSpc>
              <a:buFont typeface="Wingdings 3" pitchFamily="18" charset="2"/>
              <a:buNone/>
            </a:pPr>
            <a:r>
              <a:rPr lang="en-US" sz="2000" dirty="0" err="1"/>
              <a:t>i</a:t>
            </a:r>
            <a:r>
              <a:rPr lang="en-US" sz="2000" dirty="0" err="1" smtClean="0"/>
              <a:t>nt</a:t>
            </a:r>
            <a:r>
              <a:rPr lang="en-US" sz="2000" dirty="0" smtClean="0"/>
              <a:t> main(void)</a:t>
            </a:r>
          </a:p>
          <a:p>
            <a:pPr marL="396875" indent="-396875" defTabSz="912813">
              <a:lnSpc>
                <a:spcPct val="80000"/>
              </a:lnSpc>
              <a:buFont typeface="Wingdings 3" pitchFamily="18" charset="2"/>
              <a:buNone/>
            </a:pPr>
            <a:r>
              <a:rPr lang="en-US" sz="2000" dirty="0" smtClean="0"/>
              <a:t>{</a:t>
            </a:r>
          </a:p>
          <a:p>
            <a:pPr marL="396875" indent="-396875" defTabSz="912813">
              <a:lnSpc>
                <a:spcPct val="80000"/>
              </a:lnSpc>
              <a:buFont typeface="Wingdings 3" pitchFamily="18" charset="2"/>
              <a:buNone/>
            </a:pPr>
            <a:r>
              <a:rPr lang="en-US" sz="2000" dirty="0" smtClean="0"/>
              <a:t>	int a = 5, b = 6, c = 7, d;</a:t>
            </a:r>
          </a:p>
          <a:p>
            <a:pPr marL="396875" indent="-396875" defTabSz="912813">
              <a:lnSpc>
                <a:spcPct val="80000"/>
              </a:lnSpc>
              <a:buFont typeface="Wingdings 3" pitchFamily="18" charset="2"/>
              <a:buNone/>
            </a:pPr>
            <a:r>
              <a:rPr lang="en-US" sz="2000" dirty="0" smtClean="0"/>
              <a:t>	</a:t>
            </a:r>
          </a:p>
          <a:p>
            <a:pPr marL="396875" indent="-396875" defTabSz="912813">
              <a:lnSpc>
                <a:spcPct val="80000"/>
              </a:lnSpc>
              <a:buFont typeface="Wingdings 3" pitchFamily="18" charset="2"/>
              <a:buNone/>
            </a:pPr>
            <a:r>
              <a:rPr lang="en-US" sz="2000" dirty="0" smtClean="0"/>
              <a:t>	</a:t>
            </a:r>
            <a:r>
              <a:rPr lang="en-US" sz="2000" dirty="0" err="1" smtClean="0"/>
              <a:t>printf</a:t>
            </a:r>
            <a:r>
              <a:rPr lang="en-US" sz="2000" dirty="0" smtClean="0"/>
              <a:t>(“\n Working of logical &amp;&amp; \n\n”);</a:t>
            </a:r>
          </a:p>
          <a:p>
            <a:pPr marL="396875" indent="-396875" defTabSz="912813">
              <a:lnSpc>
                <a:spcPct val="80000"/>
              </a:lnSpc>
              <a:buFont typeface="Wingdings 3" pitchFamily="18" charset="2"/>
              <a:buNone/>
            </a:pPr>
            <a:r>
              <a:rPr lang="en-US" sz="2000" dirty="0" smtClean="0"/>
              <a:t>	d =  (a &lt; b) &amp;&amp; (b &lt; c);</a:t>
            </a:r>
          </a:p>
          <a:p>
            <a:pPr marL="396875" indent="-396875" defTabSz="912813">
              <a:lnSpc>
                <a:spcPct val="80000"/>
              </a:lnSpc>
              <a:buFont typeface="Wingdings 3" pitchFamily="18" charset="2"/>
              <a:buNone/>
            </a:pPr>
            <a:r>
              <a:rPr lang="en-US" sz="2000" dirty="0" smtClean="0"/>
              <a:t>	</a:t>
            </a:r>
            <a:r>
              <a:rPr lang="en-US" sz="2000" dirty="0" err="1" smtClean="0"/>
              <a:t>printf</a:t>
            </a:r>
            <a:r>
              <a:rPr lang="en-US" sz="2000" dirty="0" smtClean="0"/>
              <a:t>(“%d”, d);</a:t>
            </a:r>
          </a:p>
          <a:p>
            <a:pPr marL="396875" indent="-396875" defTabSz="912813">
              <a:lnSpc>
                <a:spcPct val="80000"/>
              </a:lnSpc>
              <a:buFont typeface="Wingdings 3" pitchFamily="18" charset="2"/>
              <a:buNone/>
            </a:pPr>
            <a:r>
              <a:rPr lang="en-US" sz="2000" dirty="0" smtClean="0"/>
              <a:t>	d =  (a &lt; b) &amp;&amp; (b &gt; c);</a:t>
            </a:r>
          </a:p>
          <a:p>
            <a:pPr marL="396875" indent="-396875" defTabSz="912813">
              <a:lnSpc>
                <a:spcPct val="80000"/>
              </a:lnSpc>
              <a:buFont typeface="Wingdings 3" pitchFamily="18" charset="2"/>
              <a:buNone/>
            </a:pPr>
            <a:r>
              <a:rPr lang="en-US" sz="2000" dirty="0" smtClean="0"/>
              <a:t>	</a:t>
            </a:r>
            <a:r>
              <a:rPr lang="en-US" sz="2000" dirty="0" err="1" smtClean="0"/>
              <a:t>printf</a:t>
            </a:r>
            <a:r>
              <a:rPr lang="en-US" sz="2000" dirty="0" smtClean="0"/>
              <a:t>(“%d”, d);</a:t>
            </a:r>
          </a:p>
          <a:p>
            <a:pPr marL="396875" indent="-396875" defTabSz="912813">
              <a:lnSpc>
                <a:spcPct val="80000"/>
              </a:lnSpc>
              <a:buFont typeface="Wingdings 3" pitchFamily="18" charset="2"/>
              <a:buNone/>
            </a:pPr>
            <a:r>
              <a:rPr lang="en-US" sz="2000" dirty="0" smtClean="0"/>
              <a:t>	d =  (a &gt; b) &amp;&amp; (b &lt; c);</a:t>
            </a:r>
          </a:p>
          <a:p>
            <a:pPr marL="396875" indent="-396875" defTabSz="912813">
              <a:lnSpc>
                <a:spcPct val="80000"/>
              </a:lnSpc>
              <a:buFont typeface="Wingdings 3" pitchFamily="18" charset="2"/>
              <a:buNone/>
            </a:pPr>
            <a:r>
              <a:rPr lang="en-US" sz="2000" dirty="0" smtClean="0"/>
              <a:t>	</a:t>
            </a:r>
            <a:r>
              <a:rPr lang="en-US" sz="2000" dirty="0" err="1" smtClean="0"/>
              <a:t>printf</a:t>
            </a:r>
            <a:r>
              <a:rPr lang="en-US" sz="2000" dirty="0" smtClean="0"/>
              <a:t>(“%d”, d);</a:t>
            </a:r>
          </a:p>
          <a:p>
            <a:pPr marL="396875" indent="-396875" defTabSz="912813">
              <a:lnSpc>
                <a:spcPct val="80000"/>
              </a:lnSpc>
              <a:buFont typeface="Wingdings 3" pitchFamily="18" charset="2"/>
              <a:buNone/>
            </a:pPr>
            <a:r>
              <a:rPr lang="en-US" sz="2000" dirty="0" smtClean="0"/>
              <a:t>	d =  (a &gt; b) &amp;&amp; (b &gt; c);</a:t>
            </a:r>
          </a:p>
          <a:p>
            <a:pPr marL="396875" indent="-396875" defTabSz="912813">
              <a:lnSpc>
                <a:spcPct val="80000"/>
              </a:lnSpc>
              <a:buFont typeface="Wingdings 3" pitchFamily="18" charset="2"/>
              <a:buNone/>
            </a:pPr>
            <a:r>
              <a:rPr lang="en-US" sz="2000" dirty="0" smtClean="0"/>
              <a:t>	</a:t>
            </a:r>
            <a:r>
              <a:rPr lang="en-US" sz="2000" dirty="0" err="1" smtClean="0"/>
              <a:t>printf</a:t>
            </a:r>
            <a:r>
              <a:rPr lang="en-US" sz="2000" dirty="0" smtClean="0"/>
              <a:t>(“%d”, d);</a:t>
            </a:r>
          </a:p>
          <a:p>
            <a:pPr marL="396875" indent="-396875" defTabSz="912813">
              <a:lnSpc>
                <a:spcPct val="80000"/>
              </a:lnSpc>
              <a:buFont typeface="Wingdings 3" pitchFamily="18" charset="2"/>
              <a:buNone/>
            </a:pPr>
            <a:r>
              <a:rPr lang="en-US" sz="2000" dirty="0"/>
              <a:t> </a:t>
            </a:r>
            <a:r>
              <a:rPr lang="en-US" sz="2000" dirty="0" smtClean="0"/>
              <a:t>     return 0;</a:t>
            </a:r>
          </a:p>
          <a:p>
            <a:pPr marL="396875" indent="-396875" defTabSz="912813">
              <a:lnSpc>
                <a:spcPct val="80000"/>
              </a:lnSpc>
              <a:buFont typeface="Wingdings 3" pitchFamily="18" charset="2"/>
              <a:buNone/>
            </a:pPr>
            <a:r>
              <a:rPr lang="en-US" sz="2000" dirty="0" smtClean="0"/>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p:cNvSpPr>
          <p:nvPr>
            <p:ph type="body" sz="half" idx="4294967295"/>
          </p:nvPr>
        </p:nvSpPr>
        <p:spPr>
          <a:xfrm>
            <a:off x="0" y="1481138"/>
            <a:ext cx="4038600" cy="4525962"/>
          </a:xfrm>
        </p:spPr>
        <p:txBody>
          <a:bodyPr lIns="0" tIns="0" rIns="0" bIns="0">
            <a:spAutoFit/>
          </a:bodyPr>
          <a:lstStyle/>
          <a:p>
            <a:pPr marL="396875" indent="-396875" defTabSz="912813">
              <a:buFont typeface="Wingdings 3" pitchFamily="18" charset="2"/>
              <a:buNone/>
            </a:pPr>
            <a:r>
              <a:rPr lang="en-US" sz="2300" smtClean="0"/>
              <a:t>Precedence levels:</a:t>
            </a:r>
          </a:p>
          <a:p>
            <a:pPr marL="396875" indent="-396875" defTabSz="912813">
              <a:buFont typeface="Wingdings 3" pitchFamily="18" charset="2"/>
              <a:buNone/>
            </a:pPr>
            <a:endParaRPr lang="en-US" sz="2300" smtClean="0"/>
          </a:p>
          <a:p>
            <a:pPr marL="396875" indent="-396875" defTabSz="912813">
              <a:buFont typeface="Wingdings 3" pitchFamily="18" charset="2"/>
              <a:buNone/>
            </a:pPr>
            <a:endParaRPr lang="en-US" sz="2300" smtClean="0"/>
          </a:p>
        </p:txBody>
      </p:sp>
      <p:graphicFrame>
        <p:nvGraphicFramePr>
          <p:cNvPr id="163844" name="Group 4"/>
          <p:cNvGraphicFramePr>
            <a:graphicFrameLocks noGrp="1"/>
          </p:cNvGraphicFramePr>
          <p:nvPr>
            <p:ph sz="half" idx="4294967295"/>
            <p:extLst>
              <p:ext uri="{D42A27DB-BD31-4B8C-83A1-F6EECF244321}">
                <p14:modId xmlns:p14="http://schemas.microsoft.com/office/powerpoint/2010/main" val="1107821796"/>
              </p:ext>
            </p:extLst>
          </p:nvPr>
        </p:nvGraphicFramePr>
        <p:xfrm>
          <a:off x="1295400" y="2286000"/>
          <a:ext cx="6019800" cy="1821180"/>
        </p:xfrm>
        <a:graphic>
          <a:graphicData uri="http://schemas.openxmlformats.org/drawingml/2006/table">
            <a:tbl>
              <a:tblPr/>
              <a:tblGrid>
                <a:gridCol w="2006600"/>
                <a:gridCol w="2006600"/>
                <a:gridCol w="2006600"/>
              </a:tblGrid>
              <a:tr h="5334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Precedence 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Operators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I</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II</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III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&amp;&amp;</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Right to Left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p:cNvSpPr>
          <p:nvPr>
            <p:ph type="body" idx="4294967295"/>
          </p:nvPr>
        </p:nvSpPr>
        <p:spPr>
          <a:xfrm>
            <a:off x="381000" y="1371600"/>
            <a:ext cx="8229600" cy="4525962"/>
          </a:xfrm>
        </p:spPr>
        <p:txBody>
          <a:bodyPr lIns="0" tIns="0" rIns="0" bIns="0">
            <a:spAutoFit/>
          </a:bodyPr>
          <a:lstStyle/>
          <a:p>
            <a:pPr marL="396875" indent="-396875" defTabSz="912813">
              <a:lnSpc>
                <a:spcPct val="80000"/>
              </a:lnSpc>
              <a:buFont typeface="Wingdings 3" pitchFamily="18" charset="2"/>
              <a:buNone/>
            </a:pPr>
            <a:r>
              <a:rPr lang="en-US" sz="1800" dirty="0" smtClean="0"/>
              <a:t>Shorthand Arithmetic Assignment Operator:</a:t>
            </a:r>
          </a:p>
          <a:p>
            <a:pPr marL="396875" indent="-396875" defTabSz="912813">
              <a:lnSpc>
                <a:spcPct val="80000"/>
              </a:lnSpc>
              <a:buFont typeface="Wingdings 3" pitchFamily="18" charset="2"/>
              <a:buNone/>
            </a:pPr>
            <a:r>
              <a:rPr lang="en-US" sz="1800" dirty="0" smtClean="0"/>
              <a:t>[+=,-=,*=,/=,%=]</a:t>
            </a:r>
          </a:p>
          <a:p>
            <a:pPr marL="396875" indent="-396875" defTabSz="912813">
              <a:lnSpc>
                <a:spcPct val="80000"/>
              </a:lnSpc>
              <a:buFont typeface="Wingdings 3" pitchFamily="18" charset="2"/>
              <a:buNone/>
            </a:pPr>
            <a:r>
              <a:rPr lang="en-US" sz="1800" dirty="0" smtClean="0"/>
              <a:t>	The operator enable us to perform both arithmetic and assignment operations.</a:t>
            </a:r>
          </a:p>
          <a:p>
            <a:pPr marL="396875" indent="-396875" defTabSz="912813">
              <a:lnSpc>
                <a:spcPct val="80000"/>
              </a:lnSpc>
              <a:buFont typeface="Wingdings 3" pitchFamily="18" charset="2"/>
              <a:buNone/>
            </a:pPr>
            <a:endParaRPr lang="en-US" sz="1800" dirty="0" smtClean="0"/>
          </a:p>
          <a:p>
            <a:pPr marL="396875" indent="-396875" defTabSz="912813">
              <a:lnSpc>
                <a:spcPct val="80000"/>
              </a:lnSpc>
              <a:buFont typeface="Wingdings 3" pitchFamily="18" charset="2"/>
              <a:buNone/>
            </a:pPr>
            <a:r>
              <a:rPr lang="en-US" sz="1800" dirty="0" smtClean="0"/>
              <a:t>Syntax:</a:t>
            </a:r>
          </a:p>
          <a:p>
            <a:pPr marL="396875" indent="-396875" defTabSz="912813">
              <a:lnSpc>
                <a:spcPct val="80000"/>
              </a:lnSpc>
              <a:buFont typeface="Wingdings 3" pitchFamily="18" charset="2"/>
              <a:buNone/>
            </a:pPr>
            <a:r>
              <a:rPr lang="en-US" sz="1800" dirty="0" smtClean="0"/>
              <a:t>	operand1 operator operand2;</a:t>
            </a:r>
          </a:p>
          <a:p>
            <a:pPr marL="396875" indent="-396875" defTabSz="912813">
              <a:lnSpc>
                <a:spcPct val="80000"/>
              </a:lnSpc>
              <a:buFont typeface="Wingdings 3" pitchFamily="18" charset="2"/>
              <a:buNone/>
            </a:pPr>
            <a:endParaRPr lang="en-US" sz="1800" dirty="0" smtClean="0"/>
          </a:p>
          <a:p>
            <a:pPr marL="396875" indent="-396875" defTabSz="912813">
              <a:lnSpc>
                <a:spcPct val="80000"/>
              </a:lnSpc>
              <a:buFont typeface="Wingdings 3" pitchFamily="18" charset="2"/>
              <a:buNone/>
            </a:pPr>
            <a:r>
              <a:rPr lang="en-US" sz="1800" dirty="0" smtClean="0"/>
              <a:t>Example:</a:t>
            </a:r>
          </a:p>
          <a:p>
            <a:pPr marL="396875" indent="-396875" defTabSz="912813">
              <a:lnSpc>
                <a:spcPct val="80000"/>
              </a:lnSpc>
              <a:buFont typeface="Wingdings 3" pitchFamily="18" charset="2"/>
              <a:buNone/>
            </a:pPr>
            <a:r>
              <a:rPr lang="en-US" sz="1800" dirty="0" smtClean="0"/>
              <a:t>	a -= 5, same as a = a – 5</a:t>
            </a:r>
          </a:p>
          <a:p>
            <a:pPr marL="396875" indent="-396875" defTabSz="912813">
              <a:lnSpc>
                <a:spcPct val="80000"/>
              </a:lnSpc>
              <a:buFont typeface="Wingdings 3" pitchFamily="18" charset="2"/>
              <a:buNone/>
            </a:pPr>
            <a:r>
              <a:rPr lang="en-US" sz="1800" dirty="0" smtClean="0"/>
              <a:t>	a *= 7, same as a = a * 7</a:t>
            </a:r>
          </a:p>
          <a:p>
            <a:pPr marL="396875" indent="-396875" defTabSz="912813">
              <a:lnSpc>
                <a:spcPct val="80000"/>
              </a:lnSpc>
              <a:buFont typeface="Wingdings 3" pitchFamily="18" charset="2"/>
              <a:buNone/>
            </a:pPr>
            <a:r>
              <a:rPr lang="en-US" sz="1800" dirty="0" smtClean="0"/>
              <a:t>	a += 10;</a:t>
            </a:r>
          </a:p>
          <a:p>
            <a:pPr marL="396875" indent="-396875" defTabSz="912813">
              <a:lnSpc>
                <a:spcPct val="80000"/>
              </a:lnSpc>
              <a:buFont typeface="Wingdings 3" pitchFamily="18" charset="2"/>
              <a:buNone/>
            </a:pPr>
            <a:r>
              <a:rPr lang="en-US" sz="1800" dirty="0" smtClean="0"/>
              <a:t>	a += b;</a:t>
            </a:r>
          </a:p>
          <a:p>
            <a:pPr marL="396875" indent="-396875" defTabSz="912813">
              <a:lnSpc>
                <a:spcPct val="80000"/>
              </a:lnSpc>
              <a:buFont typeface="Wingdings 3" pitchFamily="18" charset="2"/>
              <a:buNone/>
            </a:pPr>
            <a:r>
              <a:rPr lang="en-US" sz="1800" dirty="0" smtClean="0"/>
              <a:t>	a += (b + c)</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770653" y="2579090"/>
              <a:ext cx="1204560" cy="276840"/>
            </p14:xfrm>
          </p:contentPart>
        </mc:Choice>
        <mc:Fallback>
          <p:pic>
            <p:nvPicPr>
              <p:cNvPr id="4" name="Ink 3"/>
              <p:cNvPicPr/>
              <p:nvPr/>
            </p:nvPicPr>
            <p:blipFill>
              <a:blip r:embed="rId3"/>
              <a:stretch>
                <a:fillRect/>
              </a:stretch>
            </p:blipFill>
            <p:spPr>
              <a:xfrm>
                <a:off x="4758413" y="2568650"/>
                <a:ext cx="12272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p14:cNvContentPartPr/>
              <p14:nvPr/>
            </p14:nvContentPartPr>
            <p14:xfrm>
              <a:off x="4602893" y="2471810"/>
              <a:ext cx="549360" cy="547920"/>
            </p14:xfrm>
          </p:contentPart>
        </mc:Choice>
        <mc:Fallback>
          <p:pic>
            <p:nvPicPr>
              <p:cNvPr id="13" name="Ink 12"/>
              <p:cNvPicPr/>
              <p:nvPr/>
            </p:nvPicPr>
            <p:blipFill>
              <a:blip r:embed="rId5"/>
              <a:stretch>
                <a:fillRect/>
              </a:stretch>
            </p:blipFill>
            <p:spPr>
              <a:xfrm>
                <a:off x="4590293" y="2458490"/>
                <a:ext cx="575280" cy="57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p14:cNvContentPartPr/>
              <p14:nvPr/>
            </p14:nvContentPartPr>
            <p14:xfrm>
              <a:off x="5594693" y="2418890"/>
              <a:ext cx="607680" cy="567360"/>
            </p14:xfrm>
          </p:contentPart>
        </mc:Choice>
        <mc:Fallback>
          <p:pic>
            <p:nvPicPr>
              <p:cNvPr id="14" name="Ink 13"/>
              <p:cNvPicPr/>
              <p:nvPr/>
            </p:nvPicPr>
            <p:blipFill>
              <a:blip r:embed="rId7"/>
              <a:stretch>
                <a:fillRect/>
              </a:stretch>
            </p:blipFill>
            <p:spPr>
              <a:xfrm>
                <a:off x="5581013" y="2403770"/>
                <a:ext cx="635760" cy="59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p14:cNvContentPartPr/>
              <p14:nvPr/>
            </p14:nvContentPartPr>
            <p14:xfrm>
              <a:off x="2240213" y="2922170"/>
              <a:ext cx="5040" cy="1440"/>
            </p14:xfrm>
          </p:contentPart>
        </mc:Choice>
        <mc:Fallback>
          <p:pic>
            <p:nvPicPr>
              <p:cNvPr id="18" name="Ink 17"/>
              <p:cNvPicPr/>
              <p:nvPr/>
            </p:nvPicPr>
            <p:blipFill>
              <a:blip r:embed="rId9"/>
              <a:stretch>
                <a:fillRect/>
              </a:stretch>
            </p:blipFill>
            <p:spPr>
              <a:xfrm>
                <a:off x="2235533" y="2918210"/>
                <a:ext cx="13680" cy="10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p14:cNvContentPartPr/>
              <p14:nvPr/>
            </p14:nvContentPartPr>
            <p14:xfrm>
              <a:off x="923333" y="3538850"/>
              <a:ext cx="265680" cy="248040"/>
            </p14:xfrm>
          </p:contentPart>
        </mc:Choice>
        <mc:Fallback>
          <p:pic>
            <p:nvPicPr>
              <p:cNvPr id="19" name="Ink 18"/>
              <p:cNvPicPr/>
              <p:nvPr/>
            </p:nvPicPr>
            <p:blipFill>
              <a:blip r:embed="rId11"/>
              <a:stretch>
                <a:fillRect/>
              </a:stretch>
            </p:blipFill>
            <p:spPr>
              <a:xfrm>
                <a:off x="915413" y="3533450"/>
                <a:ext cx="284040" cy="262080"/>
              </a:xfrm>
              <a:prstGeom prst="rect">
                <a:avLst/>
              </a:prstGeom>
            </p:spPr>
          </p:pic>
        </mc:Fallback>
      </mc:AlternateContent>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p:cNvSpPr>
          <p:nvPr>
            <p:ph type="body" idx="4294967295"/>
          </p:nvPr>
        </p:nvSpPr>
        <p:spPr>
          <a:xfrm>
            <a:off x="457200" y="645850"/>
            <a:ext cx="8229600" cy="6212150"/>
          </a:xfrm>
        </p:spPr>
        <p:txBody>
          <a:bodyPr lIns="0" tIns="0" rIns="0" bIns="0">
            <a:spAutoFit/>
          </a:bodyPr>
          <a:lstStyle/>
          <a:p>
            <a:pPr marL="396875" indent="-396875" defTabSz="912813">
              <a:lnSpc>
                <a:spcPct val="80000"/>
              </a:lnSpc>
              <a:buFont typeface="Wingdings 3" pitchFamily="18" charset="2"/>
              <a:buNone/>
            </a:pPr>
            <a:r>
              <a:rPr lang="en-US" sz="2400" dirty="0" smtClean="0"/>
              <a:t>Sample Program:</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smtClean="0"/>
              <a:t>#include&lt;</a:t>
            </a:r>
            <a:r>
              <a:rPr lang="en-US" sz="2400" dirty="0" err="1" smtClean="0"/>
              <a:t>stdio.h</a:t>
            </a:r>
            <a:r>
              <a:rPr lang="en-US" sz="2400" dirty="0" smtClean="0"/>
              <a:t>&gt;</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smtClean="0"/>
              <a:t>int main(void)</a:t>
            </a:r>
          </a:p>
          <a:p>
            <a:pPr marL="396875" indent="-396875" defTabSz="912813">
              <a:lnSpc>
                <a:spcPct val="80000"/>
              </a:lnSpc>
              <a:buFont typeface="Wingdings 3" pitchFamily="18" charset="2"/>
              <a:buNone/>
            </a:pPr>
            <a:r>
              <a:rPr lang="en-US" sz="2400" dirty="0" smtClean="0"/>
              <a:t>{</a:t>
            </a:r>
          </a:p>
          <a:p>
            <a:pPr marL="396875" indent="-396875" defTabSz="912813">
              <a:lnSpc>
                <a:spcPct val="80000"/>
              </a:lnSpc>
              <a:buFont typeface="Wingdings 3" pitchFamily="18" charset="2"/>
              <a:buNone/>
            </a:pPr>
            <a:r>
              <a:rPr lang="en-US" sz="2400" dirty="0" smtClean="0"/>
              <a:t>	int a, b, c, d, e;</a:t>
            </a:r>
          </a:p>
          <a:p>
            <a:pPr marL="396875" indent="-396875" defTabSz="912813">
              <a:lnSpc>
                <a:spcPct val="80000"/>
              </a:lnSpc>
              <a:buFont typeface="Wingdings 3" pitchFamily="18" charset="2"/>
              <a:buNone/>
            </a:pPr>
            <a:r>
              <a:rPr lang="en-US" sz="2400" dirty="0" smtClean="0"/>
              <a:t>	a = b = c = d = e = 10;</a:t>
            </a:r>
          </a:p>
          <a:p>
            <a:pPr marL="396875" indent="-396875" defTabSz="912813">
              <a:lnSpc>
                <a:spcPct val="80000"/>
              </a:lnSpc>
              <a:buFont typeface="Wingdings 3" pitchFamily="18" charset="2"/>
              <a:buNone/>
            </a:pPr>
            <a:r>
              <a:rPr lang="en-US" sz="2400" dirty="0" smtClean="0"/>
              <a:t>	a += 5;</a:t>
            </a:r>
          </a:p>
          <a:p>
            <a:pPr marL="396875" indent="-396875" defTabSz="912813">
              <a:lnSpc>
                <a:spcPct val="80000"/>
              </a:lnSpc>
              <a:buFont typeface="Wingdings 3" pitchFamily="18" charset="2"/>
              <a:buNone/>
            </a:pPr>
            <a:r>
              <a:rPr lang="en-US" sz="2400" dirty="0" smtClean="0"/>
              <a:t>	b -= 5;</a:t>
            </a:r>
          </a:p>
          <a:p>
            <a:pPr marL="396875" indent="-396875" defTabSz="912813">
              <a:lnSpc>
                <a:spcPct val="80000"/>
              </a:lnSpc>
              <a:buFont typeface="Wingdings 3" pitchFamily="18" charset="2"/>
              <a:buNone/>
            </a:pPr>
            <a:r>
              <a:rPr lang="en-US" sz="2400" dirty="0" smtClean="0"/>
              <a:t>	c *= 5;</a:t>
            </a:r>
          </a:p>
          <a:p>
            <a:pPr marL="396875" indent="-396875" defTabSz="912813">
              <a:lnSpc>
                <a:spcPct val="80000"/>
              </a:lnSpc>
              <a:buFont typeface="Wingdings 3" pitchFamily="18" charset="2"/>
              <a:buNone/>
            </a:pPr>
            <a:r>
              <a:rPr lang="en-US" sz="2400" dirty="0" smtClean="0"/>
              <a:t>	d /= 5;</a:t>
            </a:r>
          </a:p>
          <a:p>
            <a:pPr marL="396875" indent="-396875" defTabSz="912813">
              <a:lnSpc>
                <a:spcPct val="80000"/>
              </a:lnSpc>
              <a:buFont typeface="Wingdings 3" pitchFamily="18" charset="2"/>
              <a:buNone/>
            </a:pPr>
            <a:r>
              <a:rPr lang="en-US" sz="2400" dirty="0" smtClean="0"/>
              <a:t>	e %= 5;</a:t>
            </a:r>
          </a:p>
          <a:p>
            <a:pPr marL="396875" indent="-396875" defTabSz="912813">
              <a:lnSpc>
                <a:spcPct val="80000"/>
              </a:lnSpc>
              <a:buFont typeface="Wingdings 3" pitchFamily="18" charset="2"/>
              <a:buNone/>
            </a:pPr>
            <a:r>
              <a:rPr lang="en-US" sz="2400" dirty="0"/>
              <a:t> </a:t>
            </a:r>
            <a:r>
              <a:rPr lang="en-US" sz="2400" dirty="0" smtClean="0"/>
              <a:t>      </a:t>
            </a:r>
            <a:r>
              <a:rPr lang="en-US" sz="2400" dirty="0" err="1" smtClean="0"/>
              <a:t>printf</a:t>
            </a:r>
            <a:r>
              <a:rPr lang="en-US" sz="2400" dirty="0" smtClean="0"/>
              <a:t>(“%</a:t>
            </a:r>
            <a:r>
              <a:rPr lang="en-US" sz="2400" dirty="0" err="1" smtClean="0"/>
              <a:t>d%d%d%d%d</a:t>
            </a:r>
            <a:r>
              <a:rPr lang="en-US" sz="2400" dirty="0" smtClean="0"/>
              <a:t>”, </a:t>
            </a:r>
            <a:r>
              <a:rPr lang="en-US" sz="2400" dirty="0" err="1" smtClean="0"/>
              <a:t>a,b,c,d,e</a:t>
            </a:r>
            <a:r>
              <a:rPr lang="en-US" sz="2400" dirty="0" smtClean="0"/>
              <a:t>);</a:t>
            </a:r>
          </a:p>
          <a:p>
            <a:pPr marL="396875" indent="-396875" defTabSz="912813">
              <a:lnSpc>
                <a:spcPct val="80000"/>
              </a:lnSpc>
              <a:buFont typeface="Wingdings 3" pitchFamily="18" charset="2"/>
              <a:buNone/>
            </a:pPr>
            <a:r>
              <a:rPr lang="en-US" sz="2400" dirty="0"/>
              <a:t> </a:t>
            </a:r>
            <a:r>
              <a:rPr lang="en-US" sz="2400" dirty="0" smtClean="0"/>
              <a:t>      return 0;</a:t>
            </a:r>
          </a:p>
          <a:p>
            <a:pPr marL="396875" indent="-396875" defTabSz="912813">
              <a:lnSpc>
                <a:spcPct val="80000"/>
              </a:lnSpc>
              <a:buFont typeface="Wingdings 3" pitchFamily="18" charset="2"/>
              <a:buNone/>
            </a:pPr>
            <a:r>
              <a:rPr lang="en-US" sz="2400" dirty="0"/>
              <a:t>}</a:t>
            </a:r>
            <a:endParaRPr lang="en-US" sz="2400" dirty="0" smtClean="0"/>
          </a:p>
          <a:p>
            <a:pPr marL="396875" indent="-396875" defTabSz="912813">
              <a:lnSpc>
                <a:spcPct val="80000"/>
              </a:lnSpc>
              <a:buFont typeface="Wingdings 3" pitchFamily="18" charset="2"/>
              <a:buNone/>
            </a:pPr>
            <a:endParaRPr lang="en-US" sz="2400"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553253" y="468770"/>
              <a:ext cx="1395360" cy="406800"/>
            </p14:xfrm>
          </p:contentPart>
        </mc:Choice>
        <mc:Fallback>
          <p:pic>
            <p:nvPicPr>
              <p:cNvPr id="3" name="Ink 2"/>
              <p:cNvPicPr/>
              <p:nvPr/>
            </p:nvPicPr>
            <p:blipFill>
              <a:blip r:embed="rId3"/>
              <a:stretch>
                <a:fillRect/>
              </a:stretch>
            </p:blipFill>
            <p:spPr>
              <a:xfrm>
                <a:off x="542813" y="459770"/>
                <a:ext cx="141120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p14:cNvContentPartPr/>
              <p14:nvPr/>
            </p14:nvContentPartPr>
            <p14:xfrm>
              <a:off x="2645213" y="207410"/>
              <a:ext cx="707400" cy="233280"/>
            </p14:xfrm>
          </p:contentPart>
        </mc:Choice>
        <mc:Fallback>
          <p:pic>
            <p:nvPicPr>
              <p:cNvPr id="11" name="Ink 10"/>
              <p:cNvPicPr/>
              <p:nvPr/>
            </p:nvPicPr>
            <p:blipFill>
              <a:blip r:embed="rId5"/>
              <a:stretch>
                <a:fillRect/>
              </a:stretch>
            </p:blipFill>
            <p:spPr>
              <a:xfrm>
                <a:off x="2638013" y="201650"/>
                <a:ext cx="7207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p14:cNvContentPartPr/>
              <p14:nvPr/>
            </p14:nvContentPartPr>
            <p14:xfrm>
              <a:off x="6825893" y="785570"/>
              <a:ext cx="1571400" cy="159480"/>
            </p14:xfrm>
          </p:contentPart>
        </mc:Choice>
        <mc:Fallback>
          <p:pic>
            <p:nvPicPr>
              <p:cNvPr id="15" name="Ink 14"/>
              <p:cNvPicPr/>
              <p:nvPr/>
            </p:nvPicPr>
            <p:blipFill>
              <a:blip r:embed="rId7"/>
              <a:stretch>
                <a:fillRect/>
              </a:stretch>
            </p:blipFill>
            <p:spPr>
              <a:xfrm>
                <a:off x="6813653" y="778010"/>
                <a:ext cx="15987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2" name="Ink 51"/>
              <p14:cNvContentPartPr/>
              <p14:nvPr/>
            </p14:nvContentPartPr>
            <p14:xfrm>
              <a:off x="8407733" y="1765130"/>
              <a:ext cx="205200" cy="1540440"/>
            </p14:xfrm>
          </p:contentPart>
        </mc:Choice>
        <mc:Fallback>
          <p:pic>
            <p:nvPicPr>
              <p:cNvPr id="52" name="Ink 51"/>
              <p:cNvPicPr/>
              <p:nvPr/>
            </p:nvPicPr>
            <p:blipFill>
              <a:blip r:embed="rId9"/>
              <a:stretch>
                <a:fillRect/>
              </a:stretch>
            </p:blipFill>
            <p:spPr>
              <a:xfrm>
                <a:off x="8398373" y="1752890"/>
                <a:ext cx="231840" cy="1569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7" name="Ink 66"/>
              <p14:cNvContentPartPr/>
              <p14:nvPr/>
            </p14:nvContentPartPr>
            <p14:xfrm>
              <a:off x="660173" y="932450"/>
              <a:ext cx="1014480" cy="336240"/>
            </p14:xfrm>
          </p:contentPart>
        </mc:Choice>
        <mc:Fallback>
          <p:pic>
            <p:nvPicPr>
              <p:cNvPr id="67" name="Ink 66"/>
              <p:cNvPicPr/>
              <p:nvPr/>
            </p:nvPicPr>
            <p:blipFill>
              <a:blip r:embed="rId11"/>
              <a:stretch>
                <a:fillRect/>
              </a:stretch>
            </p:blipFill>
            <p:spPr>
              <a:xfrm>
                <a:off x="651173" y="919490"/>
                <a:ext cx="10360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9" name="Ink 68"/>
              <p14:cNvContentPartPr/>
              <p14:nvPr/>
            </p14:nvContentPartPr>
            <p14:xfrm>
              <a:off x="941333" y="1822010"/>
              <a:ext cx="1134000" cy="309240"/>
            </p14:xfrm>
          </p:contentPart>
        </mc:Choice>
        <mc:Fallback>
          <p:pic>
            <p:nvPicPr>
              <p:cNvPr id="69" name="Ink 68"/>
              <p:cNvPicPr/>
              <p:nvPr/>
            </p:nvPicPr>
            <p:blipFill>
              <a:blip r:embed="rId13"/>
              <a:stretch>
                <a:fillRect/>
              </a:stretch>
            </p:blipFill>
            <p:spPr>
              <a:xfrm>
                <a:off x="932333" y="1808690"/>
                <a:ext cx="11566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8" name="Ink 87"/>
              <p14:cNvContentPartPr/>
              <p14:nvPr/>
            </p14:nvContentPartPr>
            <p14:xfrm>
              <a:off x="1351013" y="1104530"/>
              <a:ext cx="1291320" cy="456840"/>
            </p14:xfrm>
          </p:contentPart>
        </mc:Choice>
        <mc:Fallback>
          <p:pic>
            <p:nvPicPr>
              <p:cNvPr id="88" name="Ink 87"/>
              <p:cNvPicPr/>
              <p:nvPr/>
            </p:nvPicPr>
            <p:blipFill>
              <a:blip r:embed="rId15"/>
              <a:stretch>
                <a:fillRect/>
              </a:stretch>
            </p:blipFill>
            <p:spPr>
              <a:xfrm>
                <a:off x="1338053" y="1095530"/>
                <a:ext cx="1317600"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5" name="Ink 94"/>
              <p14:cNvContentPartPr/>
              <p14:nvPr/>
            </p14:nvContentPartPr>
            <p14:xfrm>
              <a:off x="1139333" y="204170"/>
              <a:ext cx="1242360" cy="290880"/>
            </p14:xfrm>
          </p:contentPart>
        </mc:Choice>
        <mc:Fallback>
          <p:pic>
            <p:nvPicPr>
              <p:cNvPr id="95" name="Ink 94"/>
              <p:cNvPicPr/>
              <p:nvPr/>
            </p:nvPicPr>
            <p:blipFill>
              <a:blip r:embed="rId17"/>
              <a:stretch>
                <a:fillRect/>
              </a:stretch>
            </p:blipFill>
            <p:spPr>
              <a:xfrm>
                <a:off x="1129613" y="194810"/>
                <a:ext cx="126144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6" name="Ink 95"/>
              <p14:cNvContentPartPr/>
              <p14:nvPr/>
            </p14:nvContentPartPr>
            <p14:xfrm>
              <a:off x="5581373" y="918050"/>
              <a:ext cx="848880" cy="78840"/>
            </p14:xfrm>
          </p:contentPart>
        </mc:Choice>
        <mc:Fallback>
          <p:pic>
            <p:nvPicPr>
              <p:cNvPr id="96" name="Ink 95"/>
              <p:cNvPicPr/>
              <p:nvPr/>
            </p:nvPicPr>
            <p:blipFill>
              <a:blip r:embed="rId19"/>
              <a:stretch>
                <a:fillRect/>
              </a:stretch>
            </p:blipFill>
            <p:spPr>
              <a:xfrm>
                <a:off x="5569853" y="902930"/>
                <a:ext cx="8755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7" name="Ink 96"/>
              <p14:cNvContentPartPr/>
              <p14:nvPr/>
            </p14:nvContentPartPr>
            <p14:xfrm>
              <a:off x="6991493" y="1212890"/>
              <a:ext cx="2032200" cy="767160"/>
            </p14:xfrm>
          </p:contentPart>
        </mc:Choice>
        <mc:Fallback>
          <p:pic>
            <p:nvPicPr>
              <p:cNvPr id="97" name="Ink 96"/>
              <p:cNvPicPr/>
              <p:nvPr/>
            </p:nvPicPr>
            <p:blipFill>
              <a:blip r:embed="rId21"/>
              <a:stretch>
                <a:fillRect/>
              </a:stretch>
            </p:blipFill>
            <p:spPr>
              <a:xfrm>
                <a:off x="6979973" y="1199570"/>
                <a:ext cx="2055600" cy="793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3" name="Ink 112"/>
              <p14:cNvContentPartPr/>
              <p14:nvPr/>
            </p14:nvContentPartPr>
            <p14:xfrm>
              <a:off x="2874893" y="3578090"/>
              <a:ext cx="0" cy="9000"/>
            </p14:xfrm>
          </p:contentPart>
        </mc:Choice>
        <mc:Fallback>
          <p:pic>
            <p:nvPicPr>
              <p:cNvPr id="113" name="Ink 112"/>
              <p:cNvPicPr/>
              <p:nvPr/>
            </p:nvPicPr>
            <p:blipFill>
              <a:blip r:embed="rId23"/>
              <a:stretch>
                <a:fillRect/>
              </a:stretch>
            </p:blipFill>
            <p:spPr>
              <a:xfrm>
                <a:off x="0" y="0"/>
                <a:ext cx="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7" name="Ink 146"/>
              <p14:cNvContentPartPr/>
              <p14:nvPr/>
            </p14:nvContentPartPr>
            <p14:xfrm>
              <a:off x="2565293" y="340610"/>
              <a:ext cx="5498280" cy="957240"/>
            </p14:xfrm>
          </p:contentPart>
        </mc:Choice>
        <mc:Fallback>
          <p:pic>
            <p:nvPicPr>
              <p:cNvPr id="147" name="Ink 146"/>
              <p:cNvPicPr/>
              <p:nvPr/>
            </p:nvPicPr>
            <p:blipFill>
              <a:blip r:embed="rId25"/>
              <a:stretch>
                <a:fillRect/>
              </a:stretch>
            </p:blipFill>
            <p:spPr>
              <a:xfrm>
                <a:off x="2556293" y="331610"/>
                <a:ext cx="5520240" cy="971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2" name="Ink 151"/>
              <p14:cNvContentPartPr/>
              <p14:nvPr/>
            </p14:nvContentPartPr>
            <p14:xfrm>
              <a:off x="1181093" y="1534730"/>
              <a:ext cx="4092840" cy="3183120"/>
            </p14:xfrm>
          </p:contentPart>
        </mc:Choice>
        <mc:Fallback>
          <p:pic>
            <p:nvPicPr>
              <p:cNvPr id="152" name="Ink 151"/>
              <p:cNvPicPr/>
              <p:nvPr/>
            </p:nvPicPr>
            <p:blipFill>
              <a:blip r:embed="rId27"/>
              <a:stretch>
                <a:fillRect/>
              </a:stretch>
            </p:blipFill>
            <p:spPr>
              <a:xfrm>
                <a:off x="1167413" y="1519970"/>
                <a:ext cx="4111560" cy="3209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3" name="Ink 152"/>
              <p14:cNvContentPartPr/>
              <p14:nvPr/>
            </p14:nvContentPartPr>
            <p14:xfrm>
              <a:off x="7104893" y="1797530"/>
              <a:ext cx="1574640" cy="1425240"/>
            </p14:xfrm>
          </p:contentPart>
        </mc:Choice>
        <mc:Fallback>
          <p:pic>
            <p:nvPicPr>
              <p:cNvPr id="153" name="Ink 152"/>
              <p:cNvPicPr/>
              <p:nvPr/>
            </p:nvPicPr>
            <p:blipFill>
              <a:blip r:embed="rId29"/>
              <a:stretch>
                <a:fillRect/>
              </a:stretch>
            </p:blipFill>
            <p:spPr>
              <a:xfrm>
                <a:off x="7091573" y="1789250"/>
                <a:ext cx="1606320" cy="1438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5" name="Ink 154"/>
              <p14:cNvContentPartPr/>
              <p14:nvPr/>
            </p14:nvContentPartPr>
            <p14:xfrm>
              <a:off x="4732853" y="3219530"/>
              <a:ext cx="1004400" cy="231840"/>
            </p14:xfrm>
          </p:contentPart>
        </mc:Choice>
        <mc:Fallback>
          <p:pic>
            <p:nvPicPr>
              <p:cNvPr id="155" name="Ink 154"/>
              <p:cNvPicPr/>
              <p:nvPr/>
            </p:nvPicPr>
            <p:blipFill>
              <a:blip r:embed="rId31"/>
              <a:stretch>
                <a:fillRect/>
              </a:stretch>
            </p:blipFill>
            <p:spPr>
              <a:xfrm>
                <a:off x="4722413" y="3207290"/>
                <a:ext cx="10263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6" name="Ink 155"/>
              <p14:cNvContentPartPr/>
              <p14:nvPr/>
            </p14:nvContentPartPr>
            <p14:xfrm>
              <a:off x="4624133" y="3528050"/>
              <a:ext cx="1290960" cy="147960"/>
            </p14:xfrm>
          </p:contentPart>
        </mc:Choice>
        <mc:Fallback>
          <p:pic>
            <p:nvPicPr>
              <p:cNvPr id="156" name="Ink 155"/>
              <p:cNvPicPr/>
              <p:nvPr/>
            </p:nvPicPr>
            <p:blipFill>
              <a:blip r:embed="rId33"/>
              <a:stretch>
                <a:fillRect/>
              </a:stretch>
            </p:blipFill>
            <p:spPr>
              <a:xfrm>
                <a:off x="4614413" y="3514370"/>
                <a:ext cx="1314360" cy="171360"/>
              </a:xfrm>
              <a:prstGeom prst="rect">
                <a:avLst/>
              </a:prstGeom>
            </p:spPr>
          </p:pic>
        </mc:Fallback>
      </mc:AlternateContent>
    </p:spTree>
    <p:extLst>
      <p:ext uri="{BB962C8B-B14F-4D97-AF65-F5344CB8AC3E}">
        <p14:creationId xmlns:p14="http://schemas.microsoft.com/office/powerpoint/2010/main" val="253092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p:cNvSpPr>
          <p:nvPr>
            <p:ph type="body" idx="4294967295"/>
          </p:nvPr>
        </p:nvSpPr>
        <p:spPr>
          <a:xfrm>
            <a:off x="381000" y="1219200"/>
            <a:ext cx="8229600" cy="4973669"/>
          </a:xfrm>
        </p:spPr>
        <p:txBody>
          <a:bodyPr lIns="0" tIns="0" rIns="0" bIns="0">
            <a:spAutoFit/>
          </a:bodyPr>
          <a:lstStyle/>
          <a:p>
            <a:pPr marL="396875" indent="-396875" defTabSz="912813">
              <a:lnSpc>
                <a:spcPct val="80000"/>
              </a:lnSpc>
              <a:buFont typeface="Wingdings 3" pitchFamily="18" charset="2"/>
              <a:buNone/>
            </a:pPr>
            <a:r>
              <a:rPr lang="en-US" sz="2400" dirty="0" smtClean="0"/>
              <a:t>Increment / Decrement Operators [++, --]:</a:t>
            </a:r>
          </a:p>
          <a:p>
            <a:pPr marL="396875" indent="-396875" defTabSz="912813">
              <a:lnSpc>
                <a:spcPct val="80000"/>
              </a:lnSpc>
              <a:buFont typeface="Wingdings 3" pitchFamily="18" charset="2"/>
              <a:buNone/>
            </a:pPr>
            <a:endParaRPr lang="en-US" sz="1600" dirty="0" smtClean="0"/>
          </a:p>
          <a:p>
            <a:pPr marL="396875" indent="-396875" defTabSz="912813">
              <a:lnSpc>
                <a:spcPct val="80000"/>
              </a:lnSpc>
              <a:buFont typeface="Wingdings 3" pitchFamily="18" charset="2"/>
              <a:buNone/>
            </a:pPr>
            <a:r>
              <a:rPr lang="en-US" sz="1600" dirty="0" smtClean="0"/>
              <a:t>	</a:t>
            </a:r>
            <a:r>
              <a:rPr lang="en-US" sz="2000" dirty="0" smtClean="0"/>
              <a:t>Increment operator ++ is to increment the value by 1 and the decrement operator – is to decrement the value by 1.</a:t>
            </a:r>
          </a:p>
          <a:p>
            <a:pPr marL="396875" indent="-396875" defTabSz="912813">
              <a:lnSpc>
                <a:spcPct val="80000"/>
              </a:lnSpc>
              <a:buFont typeface="Wingdings 3" pitchFamily="18" charset="2"/>
              <a:buNone/>
            </a:pPr>
            <a:endParaRPr lang="en-US" sz="2000" dirty="0" smtClean="0"/>
          </a:p>
          <a:p>
            <a:pPr marL="396875" indent="-396875" defTabSz="912813">
              <a:lnSpc>
                <a:spcPct val="80000"/>
              </a:lnSpc>
              <a:buFont typeface="Wingdings 3" pitchFamily="18" charset="2"/>
              <a:buNone/>
            </a:pPr>
            <a:r>
              <a:rPr lang="en-US" sz="2000" dirty="0" smtClean="0"/>
              <a:t>Syntax:</a:t>
            </a:r>
          </a:p>
          <a:p>
            <a:pPr marL="396875" indent="-396875" defTabSz="912813">
              <a:lnSpc>
                <a:spcPct val="80000"/>
              </a:lnSpc>
              <a:buFont typeface="Wingdings 3" pitchFamily="18" charset="2"/>
              <a:buNone/>
            </a:pPr>
            <a:r>
              <a:rPr lang="en-US" sz="2000" dirty="0" smtClean="0"/>
              <a:t>	operand ++	</a:t>
            </a:r>
          </a:p>
          <a:p>
            <a:pPr marL="396875" indent="-396875" defTabSz="912813">
              <a:lnSpc>
                <a:spcPct val="80000"/>
              </a:lnSpc>
              <a:buFont typeface="Wingdings 3" pitchFamily="18" charset="2"/>
              <a:buNone/>
            </a:pPr>
            <a:r>
              <a:rPr lang="en-US" sz="2000" dirty="0" smtClean="0"/>
              <a:t>	++operand</a:t>
            </a:r>
          </a:p>
          <a:p>
            <a:pPr marL="396875" indent="-396875" defTabSz="912813">
              <a:lnSpc>
                <a:spcPct val="80000"/>
              </a:lnSpc>
              <a:buFont typeface="Wingdings 3" pitchFamily="18" charset="2"/>
              <a:buNone/>
            </a:pPr>
            <a:r>
              <a:rPr lang="en-US" sz="2000" dirty="0" smtClean="0"/>
              <a:t>	operand—</a:t>
            </a:r>
          </a:p>
          <a:p>
            <a:pPr marL="396875" indent="-396875" defTabSz="912813">
              <a:lnSpc>
                <a:spcPct val="80000"/>
              </a:lnSpc>
              <a:buFont typeface="Wingdings 3" pitchFamily="18" charset="2"/>
              <a:buNone/>
            </a:pPr>
            <a:r>
              <a:rPr lang="en-US" sz="2000" dirty="0" smtClean="0"/>
              <a:t>	--operand</a:t>
            </a:r>
          </a:p>
          <a:p>
            <a:pPr marL="396875" indent="-396875" defTabSz="912813">
              <a:lnSpc>
                <a:spcPct val="80000"/>
              </a:lnSpc>
              <a:buFont typeface="Wingdings 3" pitchFamily="18" charset="2"/>
              <a:buNone/>
            </a:pPr>
            <a:endParaRPr lang="en-US" sz="2000" dirty="0" smtClean="0"/>
          </a:p>
          <a:p>
            <a:pPr marL="396875" indent="-396875" defTabSz="912813">
              <a:lnSpc>
                <a:spcPct val="80000"/>
              </a:lnSpc>
              <a:buFont typeface="Wingdings 3" pitchFamily="18" charset="2"/>
              <a:buNone/>
            </a:pPr>
            <a:r>
              <a:rPr lang="en-US" sz="2000" dirty="0" smtClean="0"/>
              <a:t>Example:</a:t>
            </a:r>
          </a:p>
          <a:p>
            <a:pPr marL="396875" indent="-396875" defTabSz="912813">
              <a:lnSpc>
                <a:spcPct val="80000"/>
              </a:lnSpc>
              <a:buFont typeface="Wingdings 3" pitchFamily="18" charset="2"/>
              <a:buNone/>
            </a:pPr>
            <a:r>
              <a:rPr lang="en-US" sz="2000" dirty="0" smtClean="0"/>
              <a:t>	a++;</a:t>
            </a:r>
          </a:p>
          <a:p>
            <a:pPr marL="396875" indent="-396875" defTabSz="912813">
              <a:lnSpc>
                <a:spcPct val="80000"/>
              </a:lnSpc>
              <a:buFont typeface="Wingdings 3" pitchFamily="18" charset="2"/>
              <a:buNone/>
            </a:pPr>
            <a:r>
              <a:rPr lang="en-US" sz="2000" dirty="0" smtClean="0"/>
              <a:t>	b—;</a:t>
            </a:r>
          </a:p>
          <a:p>
            <a:pPr marL="396875" indent="-396875" defTabSz="912813">
              <a:lnSpc>
                <a:spcPct val="80000"/>
              </a:lnSpc>
              <a:buFont typeface="Wingdings 3" pitchFamily="18" charset="2"/>
              <a:buNone/>
            </a:pPr>
            <a:r>
              <a:rPr lang="en-US" sz="2000" dirty="0" smtClean="0"/>
              <a:t>	b = ++a;</a:t>
            </a:r>
          </a:p>
          <a:p>
            <a:pPr marL="396875" indent="-396875" defTabSz="912813">
              <a:lnSpc>
                <a:spcPct val="80000"/>
              </a:lnSpc>
              <a:buFont typeface="Wingdings 3" pitchFamily="18" charset="2"/>
              <a:buNone/>
            </a:pPr>
            <a:endParaRPr lang="en-US" sz="1600" dirty="0" smtClean="0"/>
          </a:p>
          <a:p>
            <a:pPr marL="396875" indent="-396875" defTabSz="912813">
              <a:lnSpc>
                <a:spcPct val="80000"/>
              </a:lnSpc>
              <a:buFont typeface="Wingdings 3" pitchFamily="18" charset="2"/>
              <a:buNone/>
            </a:pPr>
            <a:r>
              <a:rPr lang="en-US" sz="1600" dirty="0" smtClean="0"/>
              <a:t>	</a:t>
            </a: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5091053" y="2817050"/>
              <a:ext cx="834120" cy="579960"/>
            </p14:xfrm>
          </p:contentPart>
        </mc:Choice>
        <mc:Fallback>
          <p:pic>
            <p:nvPicPr>
              <p:cNvPr id="5" name="Ink 4"/>
              <p:cNvPicPr/>
              <p:nvPr/>
            </p:nvPicPr>
            <p:blipFill>
              <a:blip r:embed="rId3"/>
              <a:stretch>
                <a:fillRect/>
              </a:stretch>
            </p:blipFill>
            <p:spPr>
              <a:xfrm>
                <a:off x="5082413" y="2805170"/>
                <a:ext cx="848160" cy="604800"/>
              </a:xfrm>
              <a:prstGeom prst="rect">
                <a:avLst/>
              </a:prstGeom>
            </p:spPr>
          </p:pic>
        </mc:Fallback>
      </mc:AlternateContent>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p:cNvSpPr>
          <p:nvPr>
            <p:ph type="body" idx="4294967295"/>
          </p:nvPr>
        </p:nvSpPr>
        <p:spPr>
          <a:xfrm>
            <a:off x="381000" y="1143000"/>
            <a:ext cx="8229600" cy="4525962"/>
          </a:xfrm>
        </p:spPr>
        <p:txBody>
          <a:bodyPr lIns="0" tIns="0" rIns="0" bIns="0">
            <a:spAutoFit/>
          </a:bodyPr>
          <a:lstStyle/>
          <a:p>
            <a:pPr marL="396875" indent="-396875" defTabSz="912813">
              <a:buFont typeface="Wingdings 3" pitchFamily="18" charset="2"/>
              <a:buNone/>
            </a:pPr>
            <a:r>
              <a:rPr lang="en-US" sz="2300" dirty="0" smtClean="0"/>
              <a:t>Conditional Operator [?:]:</a:t>
            </a:r>
          </a:p>
          <a:p>
            <a:pPr marL="396875" indent="-396875" defTabSz="912813">
              <a:buFont typeface="Wingdings 3" pitchFamily="18" charset="2"/>
              <a:buNone/>
            </a:pPr>
            <a:r>
              <a:rPr lang="en-US" sz="2300" dirty="0" smtClean="0"/>
              <a:t>	The conditional operator is an unusual operator provided by ‘C’ which helps in two-way decision-making.</a:t>
            </a:r>
          </a:p>
          <a:p>
            <a:pPr marL="396875" indent="-396875" defTabSz="912813">
              <a:buFont typeface="Wingdings 3" pitchFamily="18" charset="2"/>
              <a:buNone/>
            </a:pPr>
            <a:endParaRPr lang="en-US" sz="2300" dirty="0" smtClean="0"/>
          </a:p>
          <a:p>
            <a:pPr marL="396875" indent="-396875" defTabSz="912813">
              <a:buFont typeface="Wingdings 3" pitchFamily="18" charset="2"/>
              <a:buNone/>
            </a:pPr>
            <a:r>
              <a:rPr lang="en-US" sz="2300" dirty="0" smtClean="0"/>
              <a:t>Syntax:</a:t>
            </a:r>
          </a:p>
          <a:p>
            <a:pPr marL="396875" indent="-396875" defTabSz="912813">
              <a:buFont typeface="Wingdings 3" pitchFamily="18" charset="2"/>
              <a:buNone/>
            </a:pPr>
            <a:r>
              <a:rPr lang="en-US" sz="2300" dirty="0" smtClean="0"/>
              <a:t>	(Expr1) ? (Expr2) : (Expr3);</a:t>
            </a:r>
          </a:p>
          <a:p>
            <a:pPr marL="396875" indent="-396875" defTabSz="912813">
              <a:buFont typeface="Wingdings 3" pitchFamily="18" charset="2"/>
              <a:buNone/>
            </a:pPr>
            <a:r>
              <a:rPr lang="en-US" sz="2300" dirty="0" smtClean="0"/>
              <a:t>	Expr1 is evaluated, if it is true then Expr2 becomes the value otherwise Expr3 becomes the value.</a:t>
            </a:r>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916933" y="2657570"/>
              <a:ext cx="395280" cy="498960"/>
            </p14:xfrm>
          </p:contentPart>
        </mc:Choice>
        <mc:Fallback>
          <p:pic>
            <p:nvPicPr>
              <p:cNvPr id="6" name="Ink 5"/>
              <p:cNvPicPr/>
              <p:nvPr/>
            </p:nvPicPr>
            <p:blipFill>
              <a:blip r:embed="rId3"/>
              <a:stretch>
                <a:fillRect/>
              </a:stretch>
            </p:blipFill>
            <p:spPr>
              <a:xfrm>
                <a:off x="1909013" y="2648570"/>
                <a:ext cx="41328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1321493" y="2830370"/>
              <a:ext cx="920520" cy="299880"/>
            </p14:xfrm>
          </p:contentPart>
        </mc:Choice>
        <mc:Fallback>
          <p:pic>
            <p:nvPicPr>
              <p:cNvPr id="7" name="Ink 6"/>
              <p:cNvPicPr/>
              <p:nvPr/>
            </p:nvPicPr>
            <p:blipFill>
              <a:blip r:embed="rId5"/>
              <a:stretch>
                <a:fillRect/>
              </a:stretch>
            </p:blipFill>
            <p:spPr>
              <a:xfrm>
                <a:off x="1312133" y="2819930"/>
                <a:ext cx="9388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p14:cNvContentPartPr/>
              <p14:nvPr/>
            </p14:nvContentPartPr>
            <p14:xfrm>
              <a:off x="1527053" y="3492770"/>
              <a:ext cx="1702440" cy="257040"/>
            </p14:xfrm>
          </p:contentPart>
        </mc:Choice>
        <mc:Fallback>
          <p:pic>
            <p:nvPicPr>
              <p:cNvPr id="10" name="Ink 9"/>
              <p:cNvPicPr/>
              <p:nvPr/>
            </p:nvPicPr>
            <p:blipFill>
              <a:blip r:embed="rId7"/>
              <a:stretch>
                <a:fillRect/>
              </a:stretch>
            </p:blipFill>
            <p:spPr>
              <a:xfrm>
                <a:off x="1517693" y="3483770"/>
                <a:ext cx="17218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p14:cNvContentPartPr/>
              <p14:nvPr/>
            </p14:nvContentPartPr>
            <p14:xfrm>
              <a:off x="3200693" y="3594290"/>
              <a:ext cx="86040" cy="118800"/>
            </p14:xfrm>
          </p:contentPart>
        </mc:Choice>
        <mc:Fallback>
          <p:pic>
            <p:nvPicPr>
              <p:cNvPr id="11" name="Ink 10"/>
              <p:cNvPicPr/>
              <p:nvPr/>
            </p:nvPicPr>
            <p:blipFill>
              <a:blip r:embed="rId9"/>
              <a:stretch>
                <a:fillRect/>
              </a:stretch>
            </p:blipFill>
            <p:spPr>
              <a:xfrm>
                <a:off x="3192413" y="3585290"/>
                <a:ext cx="99000" cy="138240"/>
              </a:xfrm>
              <a:prstGeom prst="rect">
                <a:avLst/>
              </a:prstGeom>
            </p:spPr>
          </p:pic>
        </mc:Fallback>
      </mc:AlternateContent>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p:cNvSpPr>
          <p:nvPr>
            <p:ph type="body" idx="4294967295"/>
          </p:nvPr>
        </p:nvSpPr>
        <p:spPr>
          <a:xfrm>
            <a:off x="381000" y="1219200"/>
            <a:ext cx="8229600" cy="4659096"/>
          </a:xfrm>
        </p:spPr>
        <p:txBody>
          <a:bodyPr lIns="0" tIns="0" rIns="0" bIns="0">
            <a:spAutoFit/>
          </a:bodyPr>
          <a:lstStyle/>
          <a:p>
            <a:pPr marL="396875" indent="-396875" defTabSz="912813">
              <a:lnSpc>
                <a:spcPct val="80000"/>
              </a:lnSpc>
              <a:buFont typeface="Wingdings 3" pitchFamily="18" charset="2"/>
              <a:buNone/>
            </a:pPr>
            <a:r>
              <a:rPr lang="en-US" sz="1800" dirty="0" smtClean="0"/>
              <a:t>Sample Program:</a:t>
            </a:r>
          </a:p>
          <a:p>
            <a:pPr marL="396875" indent="-396875" defTabSz="912813">
              <a:lnSpc>
                <a:spcPct val="80000"/>
              </a:lnSpc>
              <a:buFont typeface="Wingdings 3" pitchFamily="18" charset="2"/>
              <a:buNone/>
            </a:pPr>
            <a:endParaRPr lang="en-US" sz="1800" dirty="0" smtClean="0"/>
          </a:p>
          <a:p>
            <a:pPr marL="396875" indent="-396875" defTabSz="912813">
              <a:lnSpc>
                <a:spcPct val="80000"/>
              </a:lnSpc>
              <a:buFont typeface="Wingdings 3" pitchFamily="18" charset="2"/>
              <a:buNone/>
            </a:pPr>
            <a:r>
              <a:rPr lang="en-US" sz="1800" dirty="0" smtClean="0"/>
              <a:t>#include&lt;</a:t>
            </a:r>
            <a:r>
              <a:rPr lang="en-US" sz="1800" dirty="0" err="1" smtClean="0"/>
              <a:t>stdio.h</a:t>
            </a:r>
            <a:r>
              <a:rPr lang="en-US" sz="1800" dirty="0" smtClean="0"/>
              <a:t>&gt;</a:t>
            </a:r>
          </a:p>
          <a:p>
            <a:pPr marL="396875" indent="-396875" defTabSz="912813">
              <a:lnSpc>
                <a:spcPct val="80000"/>
              </a:lnSpc>
              <a:buFont typeface="Wingdings 3" pitchFamily="18" charset="2"/>
              <a:buNone/>
            </a:pPr>
            <a:r>
              <a:rPr lang="en-US" sz="1800" dirty="0" smtClean="0"/>
              <a:t>int main(void)</a:t>
            </a:r>
          </a:p>
          <a:p>
            <a:pPr marL="396875" indent="-396875" defTabSz="912813">
              <a:lnSpc>
                <a:spcPct val="80000"/>
              </a:lnSpc>
              <a:buFont typeface="Wingdings 3" pitchFamily="18" charset="2"/>
              <a:buNone/>
            </a:pPr>
            <a:r>
              <a:rPr lang="en-US" sz="1800" dirty="0" smtClean="0"/>
              <a:t>{</a:t>
            </a:r>
          </a:p>
          <a:p>
            <a:pPr marL="396875" indent="-396875" defTabSz="912813">
              <a:lnSpc>
                <a:spcPct val="80000"/>
              </a:lnSpc>
              <a:buFont typeface="Wingdings 3" pitchFamily="18" charset="2"/>
              <a:buNone/>
            </a:pPr>
            <a:r>
              <a:rPr lang="en-US" sz="1800" dirty="0" smtClean="0"/>
              <a:t>	int a, b, c, n;</a:t>
            </a:r>
          </a:p>
          <a:p>
            <a:pPr marL="396875" indent="-396875" defTabSz="912813">
              <a:lnSpc>
                <a:spcPct val="80000"/>
              </a:lnSpc>
              <a:buFont typeface="Wingdings 3" pitchFamily="18" charset="2"/>
              <a:buNone/>
            </a:pPr>
            <a:r>
              <a:rPr lang="en-US" sz="1800" dirty="0" smtClean="0"/>
              <a:t>	</a:t>
            </a:r>
            <a:r>
              <a:rPr lang="en-US" sz="1800" dirty="0" err="1" smtClean="0"/>
              <a:t>printf</a:t>
            </a:r>
            <a:r>
              <a:rPr lang="en-US" sz="1800" dirty="0" smtClean="0"/>
              <a:t>(“Enter two numbers…\n”);</a:t>
            </a:r>
          </a:p>
          <a:p>
            <a:pPr marL="396875" indent="-396875" defTabSz="912813">
              <a:lnSpc>
                <a:spcPct val="80000"/>
              </a:lnSpc>
              <a:buFont typeface="Wingdings 3" pitchFamily="18" charset="2"/>
              <a:buNone/>
            </a:pPr>
            <a:r>
              <a:rPr lang="en-US" sz="1800" dirty="0" smtClean="0"/>
              <a:t>	</a:t>
            </a:r>
            <a:r>
              <a:rPr lang="en-US" sz="1800" dirty="0" err="1" smtClean="0"/>
              <a:t>scanf</a:t>
            </a:r>
            <a:r>
              <a:rPr lang="en-US" sz="1800" dirty="0" smtClean="0"/>
              <a:t>(“%</a:t>
            </a:r>
            <a:r>
              <a:rPr lang="en-US" sz="1800" dirty="0" err="1" smtClean="0"/>
              <a:t>d%d</a:t>
            </a:r>
            <a:r>
              <a:rPr lang="en-US" sz="1800" dirty="0" smtClean="0"/>
              <a:t>”, &amp;a, &amp;b);</a:t>
            </a:r>
          </a:p>
          <a:p>
            <a:pPr marL="396875" indent="-396875" defTabSz="912813">
              <a:lnSpc>
                <a:spcPct val="80000"/>
              </a:lnSpc>
              <a:buFont typeface="Wingdings 3" pitchFamily="18" charset="2"/>
              <a:buNone/>
            </a:pPr>
            <a:r>
              <a:rPr lang="en-US" sz="1800" dirty="0" smtClean="0"/>
              <a:t>	</a:t>
            </a:r>
            <a:r>
              <a:rPr lang="en-US" sz="1800" dirty="0" err="1" smtClean="0"/>
              <a:t>printf</a:t>
            </a:r>
            <a:r>
              <a:rPr lang="en-US" sz="1800" dirty="0" smtClean="0"/>
              <a:t>(“a = %d b = %d \n\n”, a, b);</a:t>
            </a:r>
          </a:p>
          <a:p>
            <a:pPr marL="396875" indent="-396875" defTabSz="912813">
              <a:lnSpc>
                <a:spcPct val="80000"/>
              </a:lnSpc>
              <a:buFont typeface="Wingdings 3" pitchFamily="18" charset="2"/>
              <a:buNone/>
            </a:pPr>
            <a:r>
              <a:rPr lang="en-US" sz="1800" dirty="0" smtClean="0"/>
              <a:t>	c = (a &gt; b) ? a : b;</a:t>
            </a:r>
          </a:p>
          <a:p>
            <a:pPr marL="396875" indent="-396875" defTabSz="912813">
              <a:lnSpc>
                <a:spcPct val="80000"/>
              </a:lnSpc>
              <a:buFont typeface="Wingdings 3" pitchFamily="18" charset="2"/>
              <a:buNone/>
            </a:pPr>
            <a:r>
              <a:rPr lang="en-US" sz="1800" dirty="0" smtClean="0"/>
              <a:t>	</a:t>
            </a:r>
            <a:r>
              <a:rPr lang="en-US" sz="1800" dirty="0" err="1" smtClean="0"/>
              <a:t>printf</a:t>
            </a:r>
            <a:r>
              <a:rPr lang="en-US" sz="1800" dirty="0" smtClean="0"/>
              <a:t>(“Largest = %d\n”, c);</a:t>
            </a:r>
          </a:p>
          <a:p>
            <a:pPr marL="396875" indent="-396875" defTabSz="912813">
              <a:lnSpc>
                <a:spcPct val="80000"/>
              </a:lnSpc>
              <a:buFont typeface="Wingdings 3" pitchFamily="18" charset="2"/>
              <a:buNone/>
            </a:pPr>
            <a:endParaRPr lang="en-US" sz="1800" dirty="0" smtClean="0"/>
          </a:p>
          <a:p>
            <a:pPr marL="396875" indent="-396875" defTabSz="912813">
              <a:lnSpc>
                <a:spcPct val="80000"/>
              </a:lnSpc>
              <a:buFont typeface="Wingdings 3" pitchFamily="18" charset="2"/>
              <a:buNone/>
            </a:pPr>
            <a:r>
              <a:rPr lang="en-US" sz="1800" dirty="0" smtClean="0"/>
              <a:t>	</a:t>
            </a:r>
            <a:r>
              <a:rPr lang="en-US" sz="1800" dirty="0" err="1" smtClean="0"/>
              <a:t>printf</a:t>
            </a:r>
            <a:r>
              <a:rPr lang="en-US" sz="1800" dirty="0" smtClean="0"/>
              <a:t>(“Enter a number \n”);</a:t>
            </a:r>
          </a:p>
          <a:p>
            <a:pPr marL="396875" indent="-396875" defTabSz="912813">
              <a:lnSpc>
                <a:spcPct val="80000"/>
              </a:lnSpc>
              <a:buFont typeface="Wingdings 3" pitchFamily="18" charset="2"/>
              <a:buNone/>
            </a:pPr>
            <a:r>
              <a:rPr lang="en-US" sz="1800" dirty="0" smtClean="0"/>
              <a:t>	</a:t>
            </a:r>
            <a:r>
              <a:rPr lang="en-US" sz="1800" dirty="0" err="1" smtClean="0"/>
              <a:t>scanf</a:t>
            </a:r>
            <a:r>
              <a:rPr lang="en-US" sz="1800" dirty="0" smtClean="0"/>
              <a:t>(“%d”, &amp;n);</a:t>
            </a:r>
          </a:p>
          <a:p>
            <a:pPr marL="396875" indent="-396875" defTabSz="912813">
              <a:lnSpc>
                <a:spcPct val="80000"/>
              </a:lnSpc>
              <a:buFont typeface="Wingdings 3" pitchFamily="18" charset="2"/>
              <a:buNone/>
            </a:pPr>
            <a:r>
              <a:rPr lang="en-US" sz="1800" dirty="0" smtClean="0"/>
              <a:t>	(n % 2) ? </a:t>
            </a:r>
            <a:r>
              <a:rPr lang="en-US" sz="1800" dirty="0" err="1" smtClean="0"/>
              <a:t>printf</a:t>
            </a:r>
            <a:r>
              <a:rPr lang="en-US" sz="1800" dirty="0" smtClean="0"/>
              <a:t>(“Odd”); : </a:t>
            </a:r>
            <a:r>
              <a:rPr lang="en-US" sz="1800" dirty="0" err="1" smtClean="0"/>
              <a:t>printf</a:t>
            </a:r>
            <a:r>
              <a:rPr lang="en-US" sz="1800" dirty="0" smtClean="0"/>
              <a:t>(“Even”);</a:t>
            </a:r>
          </a:p>
          <a:p>
            <a:pPr marL="396875" indent="-396875" defTabSz="912813">
              <a:lnSpc>
                <a:spcPct val="80000"/>
              </a:lnSpc>
              <a:buFont typeface="Wingdings 3" pitchFamily="18" charset="2"/>
              <a:buNone/>
            </a:pPr>
            <a:r>
              <a:rPr lang="en-US" sz="1800" dirty="0" smtClean="0"/>
              <a:t>	return 0</a:t>
            </a:r>
          </a:p>
          <a:p>
            <a:pPr marL="396875" indent="-396875" defTabSz="912813">
              <a:lnSpc>
                <a:spcPct val="80000"/>
              </a:lnSpc>
              <a:buFont typeface="Wingdings 3" pitchFamily="18" charset="2"/>
              <a:buNone/>
            </a:pPr>
            <a:r>
              <a:rPr lang="en-US" sz="1800" dirty="0" smtClean="0"/>
              <a:t>}</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915133" y="3897770"/>
              <a:ext cx="380880" cy="29880"/>
            </p14:xfrm>
          </p:contentPart>
        </mc:Choice>
        <mc:Fallback>
          <p:pic>
            <p:nvPicPr>
              <p:cNvPr id="3" name="Ink 2"/>
              <p:cNvPicPr/>
              <p:nvPr/>
            </p:nvPicPr>
            <p:blipFill>
              <a:blip r:embed="rId3"/>
              <a:stretch>
                <a:fillRect/>
              </a:stretch>
            </p:blipFill>
            <p:spPr>
              <a:xfrm>
                <a:off x="1905053" y="3885170"/>
                <a:ext cx="403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655853" y="3660890"/>
              <a:ext cx="410040" cy="280440"/>
            </p14:xfrm>
          </p:contentPart>
        </mc:Choice>
        <mc:Fallback>
          <p:pic>
            <p:nvPicPr>
              <p:cNvPr id="6" name="Ink 5"/>
              <p:cNvPicPr/>
              <p:nvPr/>
            </p:nvPicPr>
            <p:blipFill>
              <a:blip r:embed="rId5"/>
              <a:stretch>
                <a:fillRect/>
              </a:stretch>
            </p:blipFill>
            <p:spPr>
              <a:xfrm>
                <a:off x="645773" y="3652610"/>
                <a:ext cx="43056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3088013" y="4200890"/>
              <a:ext cx="66240" cy="22320"/>
            </p14:xfrm>
          </p:contentPart>
        </mc:Choice>
        <mc:Fallback>
          <p:pic>
            <p:nvPicPr>
              <p:cNvPr id="8" name="Ink 7"/>
              <p:cNvPicPr/>
              <p:nvPr/>
            </p:nvPicPr>
            <p:blipFill>
              <a:blip r:embed="rId7"/>
              <a:stretch>
                <a:fillRect/>
              </a:stretch>
            </p:blipFill>
            <p:spPr>
              <a:xfrm>
                <a:off x="3082253" y="4192250"/>
                <a:ext cx="766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p14:cNvContentPartPr/>
              <p14:nvPr/>
            </p14:nvContentPartPr>
            <p14:xfrm>
              <a:off x="4953893" y="866570"/>
              <a:ext cx="974880" cy="358560"/>
            </p14:xfrm>
          </p:contentPart>
        </mc:Choice>
        <mc:Fallback>
          <p:pic>
            <p:nvPicPr>
              <p:cNvPr id="13" name="Ink 12"/>
              <p:cNvPicPr/>
              <p:nvPr/>
            </p:nvPicPr>
            <p:blipFill>
              <a:blip r:embed="rId9"/>
              <a:stretch>
                <a:fillRect/>
              </a:stretch>
            </p:blipFill>
            <p:spPr>
              <a:xfrm>
                <a:off x="4942373" y="857210"/>
                <a:ext cx="99504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p14:cNvContentPartPr/>
              <p14:nvPr/>
            </p14:nvContentPartPr>
            <p14:xfrm>
              <a:off x="4997813" y="1285250"/>
              <a:ext cx="1022040" cy="176760"/>
            </p14:xfrm>
          </p:contentPart>
        </mc:Choice>
        <mc:Fallback>
          <p:pic>
            <p:nvPicPr>
              <p:cNvPr id="18" name="Ink 17"/>
              <p:cNvPicPr/>
              <p:nvPr/>
            </p:nvPicPr>
            <p:blipFill>
              <a:blip r:embed="rId11"/>
              <a:stretch>
                <a:fillRect/>
              </a:stretch>
            </p:blipFill>
            <p:spPr>
              <a:xfrm>
                <a:off x="4988093" y="1270490"/>
                <a:ext cx="10465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p14:cNvContentPartPr/>
              <p14:nvPr/>
            </p14:nvContentPartPr>
            <p14:xfrm>
              <a:off x="5091413" y="1318370"/>
              <a:ext cx="987120" cy="235440"/>
            </p14:xfrm>
          </p:contentPart>
        </mc:Choice>
        <mc:Fallback>
          <p:pic>
            <p:nvPicPr>
              <p:cNvPr id="19" name="Ink 18"/>
              <p:cNvPicPr/>
              <p:nvPr/>
            </p:nvPicPr>
            <p:blipFill>
              <a:blip r:embed="rId13"/>
              <a:stretch>
                <a:fillRect/>
              </a:stretch>
            </p:blipFill>
            <p:spPr>
              <a:xfrm>
                <a:off x="5082053" y="1309370"/>
                <a:ext cx="1011600" cy="253800"/>
              </a:xfrm>
              <a:prstGeom prst="rect">
                <a:avLst/>
              </a:prstGeom>
            </p:spPr>
          </p:pic>
        </mc:Fallback>
      </mc:AlternateContent>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p:cNvSpPr>
          <p:nvPr>
            <p:ph type="body" idx="4294967295"/>
          </p:nvPr>
        </p:nvSpPr>
        <p:spPr>
          <a:xfrm>
            <a:off x="685800" y="1481138"/>
            <a:ext cx="7543800" cy="4001095"/>
          </a:xfrm>
        </p:spPr>
        <p:txBody>
          <a:bodyPr wrap="square" lIns="0" tIns="0" rIns="0" bIns="0">
            <a:spAutoFit/>
          </a:bodyPr>
          <a:lstStyle/>
          <a:p>
            <a:pPr marL="396875" indent="-396875" defTabSz="912813">
              <a:buFont typeface="Wingdings 3" pitchFamily="18" charset="2"/>
              <a:buNone/>
            </a:pPr>
            <a:r>
              <a:rPr lang="en-US" sz="2000" dirty="0" smtClean="0"/>
              <a:t>Input-Output:</a:t>
            </a:r>
          </a:p>
          <a:p>
            <a:pPr marL="396875" indent="-396875" defTabSz="912813">
              <a:buFont typeface="Wingdings 3" pitchFamily="18" charset="2"/>
              <a:buNone/>
            </a:pPr>
            <a:r>
              <a:rPr lang="en-US" sz="2000" dirty="0" smtClean="0"/>
              <a:t>Enter two numbers</a:t>
            </a:r>
          </a:p>
          <a:p>
            <a:pPr marL="396875" indent="-396875" defTabSz="912813">
              <a:buFont typeface="Wingdings 3" pitchFamily="18" charset="2"/>
              <a:buNone/>
            </a:pPr>
            <a:r>
              <a:rPr lang="en-US" sz="2000" dirty="0" smtClean="0"/>
              <a:t>5</a:t>
            </a:r>
          </a:p>
          <a:p>
            <a:pPr marL="396875" indent="-396875" defTabSz="912813">
              <a:buFont typeface="Wingdings 3" pitchFamily="18" charset="2"/>
              <a:buNone/>
            </a:pPr>
            <a:r>
              <a:rPr lang="en-US" sz="2000" dirty="0" smtClean="0"/>
              <a:t>6</a:t>
            </a:r>
          </a:p>
          <a:p>
            <a:pPr marL="396875" indent="-396875" defTabSz="912813">
              <a:buFont typeface="Wingdings 3" pitchFamily="18" charset="2"/>
              <a:buNone/>
            </a:pPr>
            <a:endParaRPr lang="en-US" sz="2000" dirty="0" smtClean="0"/>
          </a:p>
          <a:p>
            <a:pPr marL="396875" indent="-396875" defTabSz="912813">
              <a:buFont typeface="Wingdings 3" pitchFamily="18" charset="2"/>
              <a:buNone/>
            </a:pPr>
            <a:r>
              <a:rPr lang="en-US" sz="2000" dirty="0" smtClean="0"/>
              <a:t>a = 5 b = 6</a:t>
            </a:r>
          </a:p>
          <a:p>
            <a:pPr marL="396875" indent="-396875" defTabSz="912813">
              <a:buFont typeface="Wingdings 3" pitchFamily="18" charset="2"/>
              <a:buNone/>
            </a:pPr>
            <a:r>
              <a:rPr lang="en-US" sz="2000" dirty="0" smtClean="0"/>
              <a:t>Largest = 6</a:t>
            </a:r>
          </a:p>
          <a:p>
            <a:pPr marL="396875" indent="-396875" defTabSz="912813">
              <a:buFont typeface="Wingdings 3" pitchFamily="18" charset="2"/>
              <a:buNone/>
            </a:pPr>
            <a:endParaRPr lang="en-US" sz="2000" dirty="0" smtClean="0"/>
          </a:p>
          <a:p>
            <a:pPr marL="396875" indent="-396875" defTabSz="912813">
              <a:buFont typeface="Wingdings 3" pitchFamily="18" charset="2"/>
              <a:buNone/>
            </a:pPr>
            <a:r>
              <a:rPr lang="en-US" sz="2000" dirty="0" smtClean="0"/>
              <a:t>Enter a number</a:t>
            </a:r>
          </a:p>
          <a:p>
            <a:pPr marL="396875" indent="-396875" defTabSz="912813">
              <a:buFont typeface="Wingdings 3" pitchFamily="18" charset="2"/>
              <a:buNone/>
            </a:pPr>
            <a:r>
              <a:rPr lang="en-US" sz="2000" dirty="0" smtClean="0"/>
              <a:t>5</a:t>
            </a:r>
          </a:p>
          <a:p>
            <a:pPr marL="396875" indent="-396875" defTabSz="912813">
              <a:buFont typeface="Wingdings 3" pitchFamily="18" charset="2"/>
              <a:buNone/>
            </a:pPr>
            <a:r>
              <a:rPr lang="en-US" sz="2000" dirty="0" smtClean="0"/>
              <a:t>odd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idx="4294967295"/>
          </p:nvPr>
        </p:nvSpPr>
        <p:spPr bwMode="auto">
          <a:xfrm>
            <a:off x="0" y="274638"/>
            <a:ext cx="8229600" cy="1143000"/>
          </a:xfrm>
        </p:spPr>
        <p:txBody>
          <a:bodyPr wrap="square" lIns="0" tIns="0" rIns="0" bIns="0" numCol="1" anchor="t" anchorCtr="0" compatLnSpc="1">
            <a:prstTxWarp prst="textNoShape">
              <a:avLst/>
            </a:prstTxWarp>
            <a:spAutoFit/>
          </a:bodyPr>
          <a:lstStyle/>
          <a:p>
            <a:pPr>
              <a:defRPr/>
            </a:pPr>
            <a:r>
              <a:rPr lang="en-US" smtClean="0">
                <a:effectLst/>
              </a:rPr>
              <a:t>Operators and Expressions</a:t>
            </a:r>
          </a:p>
        </p:txBody>
      </p:sp>
      <p:sp>
        <p:nvSpPr>
          <p:cNvPr id="130050" name="Rectangle 3"/>
          <p:cNvSpPr>
            <a:spLocks noGrp="1"/>
          </p:cNvSpPr>
          <p:nvPr>
            <p:ph type="body" idx="4294967295"/>
          </p:nvPr>
        </p:nvSpPr>
        <p:spPr>
          <a:xfrm>
            <a:off x="457200" y="1524000"/>
            <a:ext cx="8229600" cy="4801314"/>
          </a:xfrm>
        </p:spPr>
        <p:txBody>
          <a:bodyPr lIns="0" tIns="0" rIns="0" bIns="0">
            <a:spAutoFit/>
          </a:bodyPr>
          <a:lstStyle/>
          <a:p>
            <a:pPr marL="396875" indent="-396875" defTabSz="912813">
              <a:buFont typeface="Wingdings 3" pitchFamily="18" charset="2"/>
              <a:buNone/>
            </a:pPr>
            <a:r>
              <a:rPr lang="en-US" sz="2400" dirty="0" smtClean="0"/>
              <a:t>Assignment Operator:</a:t>
            </a:r>
          </a:p>
          <a:p>
            <a:pPr marL="396875" indent="-396875" defTabSz="912813">
              <a:buFont typeface="Wingdings 3" pitchFamily="18" charset="2"/>
              <a:buNone/>
            </a:pPr>
            <a:r>
              <a:rPr lang="en-US" sz="2400" dirty="0" smtClean="0"/>
              <a:t>	=</a:t>
            </a:r>
          </a:p>
          <a:p>
            <a:pPr marL="396875" indent="-396875" defTabSz="912813">
              <a:buFont typeface="Wingdings 3" pitchFamily="18" charset="2"/>
              <a:buNone/>
            </a:pPr>
            <a:endParaRPr lang="en-US" sz="2400" dirty="0" smtClean="0"/>
          </a:p>
          <a:p>
            <a:pPr marL="396875" indent="-396875" defTabSz="912813">
              <a:buFont typeface="Wingdings 3" pitchFamily="18" charset="2"/>
              <a:buNone/>
            </a:pPr>
            <a:r>
              <a:rPr lang="en-US" sz="2400" dirty="0" smtClean="0"/>
              <a:t>Arithmetic Operators:</a:t>
            </a:r>
          </a:p>
          <a:p>
            <a:pPr marL="396875" indent="-396875" defTabSz="912813">
              <a:buFont typeface="Wingdings 3" pitchFamily="18" charset="2"/>
              <a:buNone/>
            </a:pPr>
            <a:r>
              <a:rPr lang="en-US" sz="2400" dirty="0" smtClean="0"/>
              <a:t>	+	-   *   /   %   unary+   unary-</a:t>
            </a:r>
          </a:p>
          <a:p>
            <a:pPr marL="396875" indent="-396875" defTabSz="912813">
              <a:buFont typeface="Wingdings 3" pitchFamily="18" charset="2"/>
              <a:buNone/>
            </a:pPr>
            <a:endParaRPr lang="en-US" sz="2400" dirty="0" smtClean="0"/>
          </a:p>
          <a:p>
            <a:pPr marL="396875" indent="-396875" defTabSz="912813">
              <a:buFont typeface="Wingdings 3" pitchFamily="18" charset="2"/>
              <a:buNone/>
            </a:pPr>
            <a:r>
              <a:rPr lang="en-US" sz="2400" dirty="0" smtClean="0"/>
              <a:t>Relational Operators:</a:t>
            </a:r>
          </a:p>
          <a:p>
            <a:pPr marL="396875" indent="-396875" defTabSz="912813">
              <a:buFont typeface="Wingdings 3" pitchFamily="18" charset="2"/>
              <a:buNone/>
            </a:pPr>
            <a:r>
              <a:rPr lang="en-US" sz="2400" dirty="0" smtClean="0"/>
              <a:t>	&lt;   &lt;=   &gt;   &gt;=   ==   !=</a:t>
            </a:r>
          </a:p>
          <a:p>
            <a:pPr marL="396875" indent="-396875" defTabSz="912813">
              <a:buFont typeface="Wingdings 3" pitchFamily="18" charset="2"/>
              <a:buNone/>
            </a:pPr>
            <a:endParaRPr lang="en-US" sz="2400" dirty="0" smtClean="0"/>
          </a:p>
          <a:p>
            <a:pPr marL="396875" indent="-396875" defTabSz="912813">
              <a:buFont typeface="Wingdings 3" pitchFamily="18" charset="2"/>
              <a:buNone/>
            </a:pPr>
            <a:r>
              <a:rPr lang="en-US" sz="2400" dirty="0" smtClean="0"/>
              <a:t>Logical Operators:</a:t>
            </a:r>
          </a:p>
          <a:p>
            <a:pPr marL="396875" indent="-396875" defTabSz="912813">
              <a:buFont typeface="Wingdings 3" pitchFamily="18" charset="2"/>
              <a:buNone/>
            </a:pPr>
            <a:r>
              <a:rPr lang="en-US" sz="2400" dirty="0" smtClean="0"/>
              <a:t>	&amp;&amp;   ||   !</a:t>
            </a:r>
          </a:p>
        </p:txBody>
      </p:sp>
      <mc:AlternateContent xmlns:mc="http://schemas.openxmlformats.org/markup-compatibility/2006" xmlns:p14="http://schemas.microsoft.com/office/powerpoint/2010/main">
        <mc:Choice Requires="p14">
          <p:contentPart p14:bwMode="auto" r:id="rId2">
            <p14:nvContentPartPr>
              <p14:cNvPr id="15" name="Ink 14"/>
              <p14:cNvContentPartPr/>
              <p14:nvPr/>
            </p14:nvContentPartPr>
            <p14:xfrm>
              <a:off x="943853" y="5028170"/>
              <a:ext cx="2568600" cy="246600"/>
            </p14:xfrm>
          </p:contentPart>
        </mc:Choice>
        <mc:Fallback xmlns="">
          <p:pic>
            <p:nvPicPr>
              <p:cNvPr id="15" name="Ink 14"/>
              <p:cNvPicPr/>
              <p:nvPr/>
            </p:nvPicPr>
            <p:blipFill>
              <a:blip r:embed="rId3"/>
              <a:stretch>
                <a:fillRect/>
              </a:stretch>
            </p:blipFill>
            <p:spPr>
              <a:xfrm>
                <a:off x="934133" y="5018450"/>
                <a:ext cx="25858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 name="Ink 30"/>
              <p14:cNvContentPartPr/>
              <p14:nvPr/>
            </p14:nvContentPartPr>
            <p14:xfrm>
              <a:off x="6167093" y="3613370"/>
              <a:ext cx="1182960" cy="810360"/>
            </p14:xfrm>
          </p:contentPart>
        </mc:Choice>
        <mc:Fallback xmlns="">
          <p:pic>
            <p:nvPicPr>
              <p:cNvPr id="31" name="Ink 30"/>
              <p:cNvPicPr/>
              <p:nvPr/>
            </p:nvPicPr>
            <p:blipFill>
              <a:blip r:embed="rId5"/>
              <a:stretch>
                <a:fillRect/>
              </a:stretch>
            </p:blipFill>
            <p:spPr>
              <a:xfrm>
                <a:off x="6156293" y="3601850"/>
                <a:ext cx="1205280" cy="82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1078" name="Ink 131077"/>
              <p14:cNvContentPartPr/>
              <p14:nvPr/>
            </p14:nvContentPartPr>
            <p14:xfrm>
              <a:off x="6186893" y="3350210"/>
              <a:ext cx="1498680" cy="1036080"/>
            </p14:xfrm>
          </p:contentPart>
        </mc:Choice>
        <mc:Fallback xmlns="">
          <p:pic>
            <p:nvPicPr>
              <p:cNvPr id="131078" name="Ink 131077"/>
              <p:cNvPicPr/>
              <p:nvPr/>
            </p:nvPicPr>
            <p:blipFill>
              <a:blip r:embed="rId7"/>
              <a:stretch>
                <a:fillRect/>
              </a:stretch>
            </p:blipFill>
            <p:spPr>
              <a:xfrm>
                <a:off x="6177533" y="3341210"/>
                <a:ext cx="1520280" cy="1056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1080" name="Ink 131079"/>
              <p14:cNvContentPartPr/>
              <p14:nvPr/>
            </p14:nvContentPartPr>
            <p14:xfrm>
              <a:off x="407453" y="4261370"/>
              <a:ext cx="164160" cy="210240"/>
            </p14:xfrm>
          </p:contentPart>
        </mc:Choice>
        <mc:Fallback xmlns="">
          <p:pic>
            <p:nvPicPr>
              <p:cNvPr id="131080" name="Ink 131079"/>
              <p:cNvPicPr/>
              <p:nvPr/>
            </p:nvPicPr>
            <p:blipFill>
              <a:blip r:embed="rId9"/>
              <a:stretch>
                <a:fillRect/>
              </a:stretch>
            </p:blipFill>
            <p:spPr>
              <a:xfrm>
                <a:off x="398453" y="4256330"/>
                <a:ext cx="1782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1082" name="Ink 131081"/>
              <p14:cNvContentPartPr/>
              <p14:nvPr/>
            </p14:nvContentPartPr>
            <p14:xfrm>
              <a:off x="801653" y="6297530"/>
              <a:ext cx="1383480" cy="100080"/>
            </p14:xfrm>
          </p:contentPart>
        </mc:Choice>
        <mc:Fallback xmlns="">
          <p:pic>
            <p:nvPicPr>
              <p:cNvPr id="131082" name="Ink 131081"/>
              <p:cNvPicPr/>
              <p:nvPr/>
            </p:nvPicPr>
            <p:blipFill>
              <a:blip r:embed="rId11"/>
              <a:stretch>
                <a:fillRect/>
              </a:stretch>
            </p:blipFill>
            <p:spPr>
              <a:xfrm>
                <a:off x="794813" y="6286010"/>
                <a:ext cx="1401840" cy="119880"/>
              </a:xfrm>
              <a:prstGeom prst="rect">
                <a:avLst/>
              </a:prstGeom>
            </p:spPr>
          </p:pic>
        </mc:Fallback>
      </mc:AlternateContent>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p:cNvSpPr>
          <p:nvPr>
            <p:ph type="body" sz="half" idx="4294967295"/>
          </p:nvPr>
        </p:nvSpPr>
        <p:spPr>
          <a:xfrm>
            <a:off x="0" y="1481138"/>
            <a:ext cx="4038600" cy="1200150"/>
          </a:xfrm>
        </p:spPr>
        <p:txBody>
          <a:bodyPr lIns="0" tIns="0" rIns="0" bIns="0">
            <a:spAutoFit/>
          </a:bodyPr>
          <a:lstStyle/>
          <a:p>
            <a:pPr marL="396875" indent="-396875" defTabSz="912813">
              <a:buFont typeface="Wingdings 3" pitchFamily="18" charset="2"/>
              <a:buNone/>
            </a:pPr>
            <a:r>
              <a:rPr lang="en-US" sz="1800" smtClean="0"/>
              <a:t>Precedence levels &amp; Associativity among all operators:</a:t>
            </a:r>
          </a:p>
          <a:p>
            <a:pPr marL="396875" indent="-396875" defTabSz="912813">
              <a:buFont typeface="Wingdings 3" pitchFamily="18" charset="2"/>
              <a:buNone/>
            </a:pPr>
            <a:endParaRPr lang="en-US" sz="1800" smtClean="0"/>
          </a:p>
          <a:p>
            <a:pPr marL="396875" indent="-396875" defTabSz="912813">
              <a:buFont typeface="Wingdings 3" pitchFamily="18" charset="2"/>
              <a:buNone/>
            </a:pPr>
            <a:endParaRPr lang="en-US" sz="1800" smtClean="0"/>
          </a:p>
        </p:txBody>
      </p:sp>
      <p:graphicFrame>
        <p:nvGraphicFramePr>
          <p:cNvPr id="195588" name="Group 4"/>
          <p:cNvGraphicFramePr>
            <a:graphicFrameLocks noGrp="1"/>
          </p:cNvGraphicFramePr>
          <p:nvPr>
            <p:ph sz="half" idx="4294967295"/>
            <p:extLst>
              <p:ext uri="{D42A27DB-BD31-4B8C-83A1-F6EECF244321}">
                <p14:modId xmlns:p14="http://schemas.microsoft.com/office/powerpoint/2010/main" val="3104647068"/>
              </p:ext>
            </p:extLst>
          </p:nvPr>
        </p:nvGraphicFramePr>
        <p:xfrm>
          <a:off x="533400" y="2362200"/>
          <a:ext cx="7062788" cy="3429000"/>
        </p:xfrm>
        <a:graphic>
          <a:graphicData uri="http://schemas.openxmlformats.org/drawingml/2006/table">
            <a:tbl>
              <a:tblPr/>
              <a:tblGrid>
                <a:gridCol w="1630363"/>
                <a:gridCol w="1474787"/>
                <a:gridCol w="2192338"/>
                <a:gridCol w="1765300"/>
              </a:tblGrid>
              <a:tr h="9906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Precedence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Operators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4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 )</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 ]</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-&gt;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Function call</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Array indexing</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Structure pointer</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Structure member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62933" y="4169930"/>
              <a:ext cx="292680" cy="30960"/>
            </p14:xfrm>
          </p:contentPart>
        </mc:Choice>
        <mc:Fallback>
          <p:pic>
            <p:nvPicPr>
              <p:cNvPr id="4" name="Ink 3"/>
              <p:cNvPicPr/>
              <p:nvPr/>
            </p:nvPicPr>
            <p:blipFill>
              <a:blip r:embed="rId3"/>
              <a:stretch>
                <a:fillRect/>
              </a:stretch>
            </p:blipFill>
            <p:spPr>
              <a:xfrm>
                <a:off x="2753213" y="4159850"/>
                <a:ext cx="3124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919533" y="4114850"/>
              <a:ext cx="172800" cy="186840"/>
            </p14:xfrm>
          </p:contentPart>
        </mc:Choice>
        <mc:Fallback>
          <p:pic>
            <p:nvPicPr>
              <p:cNvPr id="5" name="Ink 4"/>
              <p:cNvPicPr/>
              <p:nvPr/>
            </p:nvPicPr>
            <p:blipFill>
              <a:blip r:embed="rId5"/>
              <a:stretch>
                <a:fillRect/>
              </a:stretch>
            </p:blipFill>
            <p:spPr>
              <a:xfrm>
                <a:off x="2910533" y="4105850"/>
                <a:ext cx="192960" cy="200880"/>
              </a:xfrm>
              <a:prstGeom prst="rect">
                <a:avLst/>
              </a:prstGeom>
            </p:spPr>
          </p:pic>
        </mc:Fallback>
      </mc:AlternateContent>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type="body" sz="half" idx="4294967295"/>
          </p:nvPr>
        </p:nvSpPr>
        <p:spPr>
          <a:xfrm>
            <a:off x="0" y="1481138"/>
            <a:ext cx="4038600" cy="4525962"/>
          </a:xfrm>
        </p:spPr>
        <p:txBody>
          <a:bodyPr lIns="0" tIns="0" rIns="0" bIns="0">
            <a:spAutoFit/>
          </a:bodyPr>
          <a:lstStyle/>
          <a:p>
            <a:pPr marL="396875" indent="-396875" defTabSz="912813">
              <a:buFont typeface="Wingdings 3" pitchFamily="18" charset="2"/>
              <a:buNone/>
            </a:pPr>
            <a:endParaRPr lang="en-US" sz="2300" smtClean="0"/>
          </a:p>
          <a:p>
            <a:pPr marL="396875" indent="-396875" defTabSz="912813">
              <a:buFont typeface="Wingdings 3" pitchFamily="18" charset="2"/>
              <a:buNone/>
            </a:pPr>
            <a:endParaRPr lang="en-US" sz="2300" smtClean="0"/>
          </a:p>
        </p:txBody>
      </p:sp>
      <p:graphicFrame>
        <p:nvGraphicFramePr>
          <p:cNvPr id="196612" name="Group 4"/>
          <p:cNvGraphicFramePr>
            <a:graphicFrameLocks noGrp="1"/>
          </p:cNvGraphicFramePr>
          <p:nvPr>
            <p:ph sz="half" idx="4294967295"/>
            <p:extLst>
              <p:ext uri="{D42A27DB-BD31-4B8C-83A1-F6EECF244321}">
                <p14:modId xmlns:p14="http://schemas.microsoft.com/office/powerpoint/2010/main" val="651719667"/>
              </p:ext>
            </p:extLst>
          </p:nvPr>
        </p:nvGraphicFramePr>
        <p:xfrm>
          <a:off x="1066800" y="1752600"/>
          <a:ext cx="6907213" cy="4371975"/>
        </p:xfrm>
        <a:graphic>
          <a:graphicData uri="http://schemas.openxmlformats.org/drawingml/2006/table">
            <a:tbl>
              <a:tblPr/>
              <a:tblGrid>
                <a:gridCol w="1727200"/>
                <a:gridCol w="1300163"/>
                <a:gridCol w="2152650"/>
                <a:gridCol w="1727200"/>
              </a:tblGrid>
              <a:tr h="7620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Precedence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Operators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9975">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&amp;</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(type)</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Sizeof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Unary+</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Unary-</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Increment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Decrement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1’s comp</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Logical negation</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Address of</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Value at address</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Type casting</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Size in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Right to left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5" name="Group 3"/>
          <p:cNvGraphicFramePr>
            <a:graphicFrameLocks noGrp="1"/>
          </p:cNvGraphicFramePr>
          <p:nvPr>
            <p:ph idx="4294967295"/>
            <p:extLst>
              <p:ext uri="{D42A27DB-BD31-4B8C-83A1-F6EECF244321}">
                <p14:modId xmlns:p14="http://schemas.microsoft.com/office/powerpoint/2010/main" val="3102494215"/>
              </p:ext>
            </p:extLst>
          </p:nvPr>
        </p:nvGraphicFramePr>
        <p:xfrm>
          <a:off x="457200" y="1447800"/>
          <a:ext cx="8304213" cy="4391025"/>
        </p:xfrm>
        <a:graphic>
          <a:graphicData uri="http://schemas.openxmlformats.org/drawingml/2006/table">
            <a:tbl>
              <a:tblPr/>
              <a:tblGrid>
                <a:gridCol w="2076450"/>
                <a:gridCol w="2076450"/>
                <a:gridCol w="2074863"/>
                <a:gridCol w="2076450"/>
              </a:tblGrid>
              <a:tr h="6096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Precedence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Operators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81425">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3</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4</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&lt;&lt;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Multiplication</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Division</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Remainder</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Addition </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Subtraction</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Left shift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Right shift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9" name="Group 3"/>
          <p:cNvGraphicFramePr>
            <a:graphicFrameLocks noGrp="1"/>
          </p:cNvGraphicFramePr>
          <p:nvPr>
            <p:ph idx="4294967295"/>
            <p:extLst>
              <p:ext uri="{D42A27DB-BD31-4B8C-83A1-F6EECF244321}">
                <p14:modId xmlns:p14="http://schemas.microsoft.com/office/powerpoint/2010/main" val="2347076302"/>
              </p:ext>
            </p:extLst>
          </p:nvPr>
        </p:nvGraphicFramePr>
        <p:xfrm>
          <a:off x="457200" y="1600200"/>
          <a:ext cx="8305800" cy="4494213"/>
        </p:xfrm>
        <a:graphic>
          <a:graphicData uri="http://schemas.openxmlformats.org/drawingml/2006/table">
            <a:tbl>
              <a:tblPr/>
              <a:tblGrid>
                <a:gridCol w="2076450"/>
                <a:gridCol w="2076450"/>
                <a:gridCol w="2476500"/>
                <a:gridCol w="1676400"/>
              </a:tblGrid>
              <a:tr h="6096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Precedence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Operator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4613">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6</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7</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8</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9</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&gt;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&gt;=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&amp;</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Less than</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Less than equal </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Greater than</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Greater than equal</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Equal to</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Not equal to</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Bitwise AND</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Bitwise </a:t>
                      </a:r>
                      <a:r>
                        <a:rPr kumimoji="0" lang="en-US" sz="1800" b="0" i="0" u="none" strike="noStrike" cap="none" normalizeH="0" baseline="0" dirty="0" err="1" smtClean="0">
                          <a:ln>
                            <a:noFill/>
                          </a:ln>
                          <a:solidFill>
                            <a:schemeClr val="tx1"/>
                          </a:solidFill>
                          <a:effectLst/>
                          <a:latin typeface="Lucida Sans Unicode" pitchFamily="34" charset="0"/>
                        </a:rPr>
                        <a:t>xclusive</a:t>
                      </a:r>
                      <a:r>
                        <a:rPr kumimoji="0" lang="en-US" sz="1800" b="0" i="0" u="none" strike="noStrike" cap="none" normalizeH="0" baseline="0" dirty="0" smtClean="0">
                          <a:ln>
                            <a:noFill/>
                          </a:ln>
                          <a:solidFill>
                            <a:schemeClr val="tx1"/>
                          </a:solidFill>
                          <a:effectLst/>
                          <a:latin typeface="Lucida Sans Unicode" pitchFamily="34" charset="0"/>
                        </a:rPr>
                        <a:t> OR</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Bitwise inclusive 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3" name="Group 3"/>
          <p:cNvGraphicFramePr>
            <a:graphicFrameLocks noGrp="1"/>
          </p:cNvGraphicFramePr>
          <p:nvPr>
            <p:ph idx="4294967295"/>
            <p:extLst>
              <p:ext uri="{D42A27DB-BD31-4B8C-83A1-F6EECF244321}">
                <p14:modId xmlns:p14="http://schemas.microsoft.com/office/powerpoint/2010/main" val="2682625121"/>
              </p:ext>
            </p:extLst>
          </p:nvPr>
        </p:nvGraphicFramePr>
        <p:xfrm>
          <a:off x="381000" y="1676400"/>
          <a:ext cx="8305800" cy="4403725"/>
        </p:xfrm>
        <a:graphic>
          <a:graphicData uri="http://schemas.openxmlformats.org/drawingml/2006/table">
            <a:tbl>
              <a:tblPr/>
              <a:tblGrid>
                <a:gridCol w="2076450"/>
                <a:gridCol w="2076450"/>
                <a:gridCol w="2076450"/>
                <a:gridCol w="2076450"/>
              </a:tblGrid>
              <a:tr h="4572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Precedence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Operator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11</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12</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13</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14</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15</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&amp;&amp;</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 /=</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 -= &amp;=</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 |=</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Logical AND</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Logical OR</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Conditional</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Assignment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comma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Right to Left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Right to Left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18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dirty="0" smtClean="0">
                          <a:ln>
                            <a:noFill/>
                          </a:ln>
                          <a:solidFill>
                            <a:schemeClr val="tx1"/>
                          </a:solidFill>
                          <a:effectLst/>
                          <a:latin typeface="Lucida Sans Unicode" pitchFamily="34" charset="0"/>
                        </a:rPr>
                        <a:t>Left to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Convert the following equations into corresponding C statements</a:t>
            </a:r>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4343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643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Find the output for the following code segments</a:t>
            </a:r>
            <a:endParaRPr lang="en-IN"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600200"/>
            <a:ext cx="3505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386423" y="1628002"/>
              <a:ext cx="542160" cy="3895560"/>
            </p14:xfrm>
          </p:contentPart>
        </mc:Choice>
        <mc:Fallback xmlns="">
          <p:pic>
            <p:nvPicPr>
              <p:cNvPr id="5" name="Ink 4"/>
              <p:cNvPicPr/>
              <p:nvPr/>
            </p:nvPicPr>
            <p:blipFill>
              <a:blip r:embed="rId4"/>
              <a:stretch>
                <a:fillRect/>
              </a:stretch>
            </p:blipFill>
            <p:spPr>
              <a:xfrm>
                <a:off x="1372383" y="1614322"/>
                <a:ext cx="570600" cy="3924720"/>
              </a:xfrm>
              <a:prstGeom prst="rect">
                <a:avLst/>
              </a:prstGeom>
            </p:spPr>
          </p:pic>
        </mc:Fallback>
      </mc:AlternateContent>
    </p:spTree>
    <p:extLst>
      <p:ext uri="{BB962C8B-B14F-4D97-AF65-F5344CB8AC3E}">
        <p14:creationId xmlns:p14="http://schemas.microsoft.com/office/powerpoint/2010/main" val="2378921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142852"/>
            <a:ext cx="8686800" cy="714380"/>
          </a:xfrm>
        </p:spPr>
        <p:txBody>
          <a:bodyPr>
            <a:normAutofit fontScale="90000"/>
          </a:bodyPr>
          <a:lstStyle/>
          <a:p>
            <a:r>
              <a:rPr lang="en-GB" sz="3600" dirty="0" smtClean="0"/>
              <a:t>Find the output of the following code segments</a:t>
            </a:r>
            <a:endParaRPr lang="en-GB" sz="3600" dirty="0"/>
          </a:p>
        </p:txBody>
      </p:sp>
      <p:sp>
        <p:nvSpPr>
          <p:cNvPr id="4" name="Rectangle 3"/>
          <p:cNvSpPr/>
          <p:nvPr/>
        </p:nvSpPr>
        <p:spPr>
          <a:xfrm>
            <a:off x="604097" y="928670"/>
            <a:ext cx="8572560" cy="2308324"/>
          </a:xfrm>
          <a:prstGeom prst="rect">
            <a:avLst/>
          </a:prstGeom>
        </p:spPr>
        <p:txBody>
          <a:bodyPr wrap="square">
            <a:spAutoFit/>
          </a:bodyPr>
          <a:lstStyle/>
          <a:p>
            <a:r>
              <a:rPr lang="en-GB" dirty="0" smtClean="0"/>
              <a:t>main()</a:t>
            </a:r>
            <a:br>
              <a:rPr lang="en-GB" dirty="0" smtClean="0"/>
            </a:br>
            <a:r>
              <a:rPr lang="en-GB" dirty="0" smtClean="0"/>
              <a:t>{</a:t>
            </a:r>
            <a:br>
              <a:rPr lang="en-GB" dirty="0" smtClean="0"/>
            </a:br>
            <a:r>
              <a:rPr lang="en-GB" dirty="0" smtClean="0"/>
              <a:t>char a = 273;</a:t>
            </a:r>
            <a:br>
              <a:rPr lang="en-GB" dirty="0" smtClean="0"/>
            </a:br>
            <a:r>
              <a:rPr lang="en-GB" dirty="0" smtClean="0"/>
              <a:t>char b = 25;</a:t>
            </a:r>
            <a:br>
              <a:rPr lang="en-GB" dirty="0" smtClean="0"/>
            </a:br>
            <a:r>
              <a:rPr lang="en-GB" dirty="0" err="1" smtClean="0"/>
              <a:t>int</a:t>
            </a:r>
            <a:r>
              <a:rPr lang="en-GB" dirty="0" smtClean="0"/>
              <a:t> c = </a:t>
            </a:r>
            <a:r>
              <a:rPr lang="en-GB" dirty="0" err="1" smtClean="0"/>
              <a:t>a%b</a:t>
            </a:r>
            <a:r>
              <a:rPr lang="en-GB" dirty="0" smtClean="0"/>
              <a:t>;</a:t>
            </a:r>
            <a:br>
              <a:rPr lang="en-GB" dirty="0" smtClean="0"/>
            </a:br>
            <a:r>
              <a:rPr lang="en-GB" dirty="0" err="1" smtClean="0"/>
              <a:t>printf</a:t>
            </a:r>
            <a:r>
              <a:rPr lang="en-GB" dirty="0" smtClean="0"/>
              <a:t>("%</a:t>
            </a:r>
            <a:r>
              <a:rPr lang="en-GB" dirty="0" err="1" smtClean="0"/>
              <a:t>d",c</a:t>
            </a:r>
            <a:r>
              <a:rPr lang="en-GB" dirty="0" smtClean="0"/>
              <a:t>);</a:t>
            </a:r>
            <a:br>
              <a:rPr lang="en-GB" dirty="0" smtClean="0"/>
            </a:br>
            <a:r>
              <a:rPr lang="en-GB" dirty="0" smtClean="0"/>
              <a:t/>
            </a:r>
            <a:br>
              <a:rPr lang="en-GB" dirty="0" smtClean="0"/>
            </a:br>
            <a:r>
              <a:rPr lang="en-GB" dirty="0" smtClean="0"/>
              <a:t>}</a:t>
            </a:r>
            <a:endParaRPr lang="en-GB" dirty="0"/>
          </a:p>
        </p:txBody>
      </p:sp>
      <p:sp>
        <p:nvSpPr>
          <p:cNvPr id="6" name="Rectangle 5"/>
          <p:cNvSpPr/>
          <p:nvPr/>
        </p:nvSpPr>
        <p:spPr>
          <a:xfrm>
            <a:off x="3581400" y="928670"/>
            <a:ext cx="3214718" cy="2308324"/>
          </a:xfrm>
          <a:prstGeom prst="rect">
            <a:avLst/>
          </a:prstGeom>
        </p:spPr>
        <p:txBody>
          <a:bodyPr wrap="square">
            <a:spAutoFit/>
          </a:bodyPr>
          <a:lstStyle/>
          <a:p>
            <a:r>
              <a:rPr lang="en-GB" dirty="0" smtClean="0"/>
              <a:t>main()</a:t>
            </a:r>
            <a:br>
              <a:rPr lang="en-GB" dirty="0" smtClean="0"/>
            </a:br>
            <a:r>
              <a:rPr lang="en-GB" dirty="0" smtClean="0"/>
              <a:t>{</a:t>
            </a:r>
            <a:br>
              <a:rPr lang="en-GB" dirty="0" smtClean="0"/>
            </a:br>
            <a:r>
              <a:rPr lang="en-GB" dirty="0" smtClean="0"/>
              <a:t>char a = 27;</a:t>
            </a:r>
            <a:br>
              <a:rPr lang="en-GB" dirty="0" smtClean="0"/>
            </a:br>
            <a:r>
              <a:rPr lang="en-GB" dirty="0" smtClean="0"/>
              <a:t>char b = 25;</a:t>
            </a:r>
            <a:br>
              <a:rPr lang="en-GB" dirty="0" smtClean="0"/>
            </a:br>
            <a:r>
              <a:rPr lang="en-GB" dirty="0" smtClean="0"/>
              <a:t>char c = a -b;</a:t>
            </a:r>
            <a:br>
              <a:rPr lang="en-GB" dirty="0" smtClean="0"/>
            </a:br>
            <a:r>
              <a:rPr lang="en-GB" dirty="0" err="1" smtClean="0"/>
              <a:t>printf</a:t>
            </a:r>
            <a:r>
              <a:rPr lang="en-GB" dirty="0" smtClean="0"/>
              <a:t>("%</a:t>
            </a:r>
            <a:r>
              <a:rPr lang="en-GB" dirty="0" err="1" smtClean="0"/>
              <a:t>c",c</a:t>
            </a:r>
            <a:r>
              <a:rPr lang="en-GB" dirty="0" smtClean="0"/>
              <a:t>);</a:t>
            </a:r>
            <a:br>
              <a:rPr lang="en-GB" dirty="0" smtClean="0"/>
            </a:br>
            <a:r>
              <a:rPr lang="en-GB" dirty="0" smtClean="0"/>
              <a:t/>
            </a:r>
            <a:br>
              <a:rPr lang="en-GB" dirty="0" smtClean="0"/>
            </a:br>
            <a:r>
              <a:rPr lang="en-GB" dirty="0" smtClean="0"/>
              <a:t>}</a:t>
            </a:r>
            <a:endParaRPr lang="en-GB" dirty="0"/>
          </a:p>
        </p:txBody>
      </p:sp>
      <p:sp>
        <p:nvSpPr>
          <p:cNvPr id="7" name="Rectangle 6"/>
          <p:cNvSpPr/>
          <p:nvPr/>
        </p:nvSpPr>
        <p:spPr>
          <a:xfrm>
            <a:off x="604097" y="3598986"/>
            <a:ext cx="3443318" cy="3139321"/>
          </a:xfrm>
          <a:prstGeom prst="rect">
            <a:avLst/>
          </a:prstGeom>
        </p:spPr>
        <p:txBody>
          <a:bodyPr wrap="square">
            <a:spAutoFit/>
          </a:bodyPr>
          <a:lstStyle/>
          <a:p>
            <a:r>
              <a:rPr lang="en-GB" dirty="0" smtClean="0"/>
              <a:t/>
            </a:r>
            <a:br>
              <a:rPr lang="en-GB" dirty="0" smtClean="0"/>
            </a:br>
            <a:r>
              <a:rPr lang="en-GB" dirty="0" smtClean="0"/>
              <a:t>main()</a:t>
            </a:r>
            <a:br>
              <a:rPr lang="en-GB" dirty="0" smtClean="0"/>
            </a:br>
            <a:r>
              <a:rPr lang="en-GB" dirty="0" smtClean="0"/>
              <a:t>{</a:t>
            </a:r>
            <a:br>
              <a:rPr lang="en-GB" dirty="0" smtClean="0"/>
            </a:br>
            <a:r>
              <a:rPr lang="en-GB" dirty="0" err="1" smtClean="0"/>
              <a:t>int</a:t>
            </a:r>
            <a:r>
              <a:rPr lang="en-GB" dirty="0" smtClean="0"/>
              <a:t> a, </a:t>
            </a:r>
            <a:r>
              <a:rPr lang="en-GB" dirty="0" err="1" smtClean="0"/>
              <a:t>b,c</a:t>
            </a:r>
            <a:r>
              <a:rPr lang="en-GB" dirty="0" smtClean="0"/>
              <a:t>;</a:t>
            </a:r>
            <a:br>
              <a:rPr lang="en-GB" dirty="0" smtClean="0"/>
            </a:br>
            <a:r>
              <a:rPr lang="en-GB" dirty="0" smtClean="0"/>
              <a:t>a = 4;</a:t>
            </a:r>
            <a:br>
              <a:rPr lang="en-GB" dirty="0" smtClean="0"/>
            </a:br>
            <a:r>
              <a:rPr lang="en-GB" dirty="0" smtClean="0"/>
              <a:t>b = 2;</a:t>
            </a:r>
            <a:br>
              <a:rPr lang="en-GB" dirty="0" smtClean="0"/>
            </a:br>
            <a:r>
              <a:rPr lang="en-GB" dirty="0" smtClean="0"/>
              <a:t/>
            </a:r>
            <a:br>
              <a:rPr lang="en-GB" dirty="0" smtClean="0"/>
            </a:br>
            <a:r>
              <a:rPr lang="en-GB" dirty="0" smtClean="0"/>
              <a:t>c = -a+--b;</a:t>
            </a:r>
            <a:br>
              <a:rPr lang="en-GB" dirty="0" smtClean="0"/>
            </a:br>
            <a:r>
              <a:rPr lang="en-GB" dirty="0" smtClean="0"/>
              <a:t/>
            </a:r>
            <a:br>
              <a:rPr lang="en-GB" dirty="0" smtClean="0"/>
            </a:br>
            <a:r>
              <a:rPr lang="en-GB" dirty="0" err="1" smtClean="0"/>
              <a:t>printf</a:t>
            </a:r>
            <a:r>
              <a:rPr lang="en-GB" dirty="0" smtClean="0"/>
              <a:t> ( "c = %d", c) ;</a:t>
            </a:r>
            <a:br>
              <a:rPr lang="en-GB" dirty="0" smtClean="0"/>
            </a:br>
            <a:r>
              <a:rPr lang="en-GB" dirty="0" smtClean="0"/>
              <a:t>}</a:t>
            </a:r>
            <a:endParaRPr lang="en-GB" dirty="0"/>
          </a:p>
        </p:txBody>
      </p:sp>
      <p:sp>
        <p:nvSpPr>
          <p:cNvPr id="8" name="Rectangle 7"/>
          <p:cNvSpPr/>
          <p:nvPr/>
        </p:nvSpPr>
        <p:spPr>
          <a:xfrm>
            <a:off x="3581400" y="3811012"/>
            <a:ext cx="2590800" cy="3046988"/>
          </a:xfrm>
          <a:prstGeom prst="rect">
            <a:avLst/>
          </a:prstGeom>
        </p:spPr>
        <p:txBody>
          <a:bodyPr wrap="square">
            <a:spAutoFit/>
          </a:bodyPr>
          <a:lstStyle/>
          <a:p>
            <a:r>
              <a:rPr lang="en-GB" sz="1600" dirty="0" smtClean="0"/>
              <a:t/>
            </a:r>
            <a:br>
              <a:rPr lang="en-GB" sz="1600" dirty="0" smtClean="0"/>
            </a:br>
            <a:r>
              <a:rPr lang="en-GB" sz="1600" dirty="0" smtClean="0"/>
              <a:t>main()</a:t>
            </a:r>
            <a:br>
              <a:rPr lang="en-GB" sz="1600" dirty="0" smtClean="0"/>
            </a:br>
            <a:r>
              <a:rPr lang="en-GB" sz="1600" dirty="0" smtClean="0"/>
              <a:t>{</a:t>
            </a:r>
            <a:br>
              <a:rPr lang="en-GB" sz="1600" dirty="0" smtClean="0"/>
            </a:br>
            <a:r>
              <a:rPr lang="en-GB" sz="1600" dirty="0" err="1" smtClean="0"/>
              <a:t>int</a:t>
            </a:r>
            <a:r>
              <a:rPr lang="en-GB" sz="1600" dirty="0" smtClean="0"/>
              <a:t> a, </a:t>
            </a:r>
            <a:r>
              <a:rPr lang="en-GB" sz="1600" dirty="0" err="1" smtClean="0"/>
              <a:t>b,c</a:t>
            </a:r>
            <a:r>
              <a:rPr lang="en-GB" sz="1600" dirty="0" smtClean="0"/>
              <a:t>;</a:t>
            </a:r>
            <a:br>
              <a:rPr lang="en-GB" sz="1600" dirty="0" smtClean="0"/>
            </a:br>
            <a:r>
              <a:rPr lang="en-GB" sz="1600" dirty="0" smtClean="0"/>
              <a:t>a = 4;</a:t>
            </a:r>
            <a:br>
              <a:rPr lang="en-GB" sz="1600" dirty="0" smtClean="0"/>
            </a:br>
            <a:r>
              <a:rPr lang="en-GB" sz="1600" dirty="0" smtClean="0"/>
              <a:t>b = 2;</a:t>
            </a:r>
            <a:br>
              <a:rPr lang="en-GB" sz="1600" dirty="0" smtClean="0"/>
            </a:br>
            <a:r>
              <a:rPr lang="en-GB" sz="1600" dirty="0" smtClean="0"/>
              <a:t/>
            </a:r>
            <a:br>
              <a:rPr lang="en-GB" sz="1600" dirty="0" smtClean="0"/>
            </a:br>
            <a:r>
              <a:rPr lang="en-GB" sz="1600" dirty="0" smtClean="0"/>
              <a:t>c = -a+ b--;</a:t>
            </a:r>
            <a:br>
              <a:rPr lang="en-GB" sz="1600" dirty="0" smtClean="0"/>
            </a:br>
            <a:r>
              <a:rPr lang="en-GB" sz="1600" dirty="0" smtClean="0"/>
              <a:t/>
            </a:r>
            <a:br>
              <a:rPr lang="en-GB" sz="1600" dirty="0" smtClean="0"/>
            </a:br>
            <a:r>
              <a:rPr lang="en-GB" sz="1600" dirty="0" err="1" smtClean="0"/>
              <a:t>printf</a:t>
            </a:r>
            <a:r>
              <a:rPr lang="en-GB" sz="1600" dirty="0" smtClean="0"/>
              <a:t> ( "c = %d", c) ;</a:t>
            </a:r>
          </a:p>
          <a:p>
            <a:r>
              <a:rPr lang="en-GB" sz="1600" dirty="0" err="1" smtClean="0"/>
              <a:t>printf</a:t>
            </a:r>
            <a:r>
              <a:rPr lang="en-GB" sz="1600" dirty="0" smtClean="0"/>
              <a:t> ( "b = %d", b) ;</a:t>
            </a:r>
            <a:br>
              <a:rPr lang="en-GB" sz="1600" dirty="0" smtClean="0"/>
            </a:br>
            <a:r>
              <a:rPr lang="en-GB" sz="1600" dirty="0" smtClean="0"/>
              <a:t>}</a:t>
            </a:r>
            <a:endParaRPr lang="en-GB" sz="1600" dirty="0"/>
          </a:p>
        </p:txBody>
      </p:sp>
      <p:sp>
        <p:nvSpPr>
          <p:cNvPr id="2" name="Rectangle 1"/>
          <p:cNvSpPr/>
          <p:nvPr/>
        </p:nvSpPr>
        <p:spPr>
          <a:xfrm>
            <a:off x="6934200" y="2438400"/>
            <a:ext cx="2080888" cy="2308324"/>
          </a:xfrm>
          <a:prstGeom prst="rect">
            <a:avLst/>
          </a:prstGeom>
        </p:spPr>
        <p:txBody>
          <a:bodyPr wrap="square">
            <a:spAutoFit/>
          </a:bodyPr>
          <a:lstStyle/>
          <a:p>
            <a:r>
              <a:rPr lang="en-GB" dirty="0"/>
              <a:t/>
            </a:r>
            <a:br>
              <a:rPr lang="en-GB" dirty="0"/>
            </a:br>
            <a:r>
              <a:rPr lang="en-GB" dirty="0"/>
              <a:t>void main()</a:t>
            </a:r>
            <a:br>
              <a:rPr lang="en-GB" dirty="0"/>
            </a:br>
            <a:r>
              <a:rPr lang="en-GB" dirty="0"/>
              <a:t>{</a:t>
            </a:r>
            <a:br>
              <a:rPr lang="en-GB" dirty="0"/>
            </a:br>
            <a:r>
              <a:rPr lang="en-GB" dirty="0"/>
              <a:t>char a = 65;</a:t>
            </a:r>
            <a:br>
              <a:rPr lang="en-GB" dirty="0"/>
            </a:br>
            <a:r>
              <a:rPr lang="en-GB" dirty="0"/>
              <a:t>char b = 100;</a:t>
            </a:r>
            <a:br>
              <a:rPr lang="en-GB" dirty="0"/>
            </a:br>
            <a:r>
              <a:rPr lang="en-GB" dirty="0" err="1"/>
              <a:t>int</a:t>
            </a:r>
            <a:r>
              <a:rPr lang="en-GB" dirty="0"/>
              <a:t> c = </a:t>
            </a:r>
            <a:r>
              <a:rPr lang="en-GB" dirty="0" err="1"/>
              <a:t>a%b</a:t>
            </a:r>
            <a:r>
              <a:rPr lang="en-GB" dirty="0"/>
              <a:t>;</a:t>
            </a:r>
            <a:br>
              <a:rPr lang="en-GB" dirty="0"/>
            </a:br>
            <a:r>
              <a:rPr lang="en-GB" dirty="0" err="1"/>
              <a:t>printf</a:t>
            </a:r>
            <a:r>
              <a:rPr lang="en-GB" dirty="0"/>
              <a:t>("%</a:t>
            </a:r>
            <a:r>
              <a:rPr lang="en-GB" dirty="0" err="1"/>
              <a:t>c",c</a:t>
            </a:r>
            <a:r>
              <a:rPr lang="en-GB" dirty="0"/>
              <a:t>);</a:t>
            </a:r>
            <a:br>
              <a:rPr lang="en-GB" dirty="0"/>
            </a:br>
            <a:r>
              <a:rPr lang="en-GB" dirty="0" smtClean="0"/>
              <a:t>}</a:t>
            </a:r>
            <a:endParaRPr lang="en-GB" dirty="0"/>
          </a:p>
        </p:txBody>
      </p:sp>
      <mc:AlternateContent xmlns:mc="http://schemas.openxmlformats.org/markup-compatibility/2006" xmlns:p14="http://schemas.microsoft.com/office/powerpoint/2010/main">
        <mc:Choice Requires="p14">
          <p:contentPart p14:bwMode="auto" r:id="rId3">
            <p14:nvContentPartPr>
              <p14:cNvPr id="32" name="Ink 31"/>
              <p14:cNvContentPartPr/>
              <p14:nvPr/>
            </p14:nvContentPartPr>
            <p14:xfrm>
              <a:off x="-2753554" y="402446"/>
              <a:ext cx="217080" cy="65520"/>
            </p14:xfrm>
          </p:contentPart>
        </mc:Choice>
        <mc:Fallback xmlns="">
          <p:pic>
            <p:nvPicPr>
              <p:cNvPr id="32" name="Ink 31"/>
              <p:cNvPicPr/>
              <p:nvPr/>
            </p:nvPicPr>
            <p:blipFill>
              <a:blip r:embed="rId4"/>
              <a:stretch>
                <a:fillRect/>
              </a:stretch>
            </p:blipFill>
            <p:spPr>
              <a:xfrm>
                <a:off x="-2758594" y="398126"/>
                <a:ext cx="22644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6" name="Ink 35"/>
              <p14:cNvContentPartPr/>
              <p14:nvPr/>
            </p14:nvContentPartPr>
            <p14:xfrm>
              <a:off x="44006" y="983486"/>
              <a:ext cx="488520" cy="540000"/>
            </p14:xfrm>
          </p:contentPart>
        </mc:Choice>
        <mc:Fallback xmlns="">
          <p:pic>
            <p:nvPicPr>
              <p:cNvPr id="36" name="Ink 35"/>
              <p:cNvPicPr/>
              <p:nvPr/>
            </p:nvPicPr>
            <p:blipFill>
              <a:blip r:embed="rId6"/>
              <a:stretch>
                <a:fillRect/>
              </a:stretch>
            </p:blipFill>
            <p:spPr>
              <a:xfrm>
                <a:off x="29966" y="974846"/>
                <a:ext cx="517680" cy="563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p14:cNvContentPartPr/>
              <p14:nvPr/>
            </p14:nvContentPartPr>
            <p14:xfrm>
              <a:off x="16286" y="3936206"/>
              <a:ext cx="507600" cy="618840"/>
            </p14:xfrm>
          </p:contentPart>
        </mc:Choice>
        <mc:Fallback xmlns="">
          <p:pic>
            <p:nvPicPr>
              <p:cNvPr id="41" name="Ink 40"/>
              <p:cNvPicPr/>
              <p:nvPr/>
            </p:nvPicPr>
            <p:blipFill>
              <a:blip r:embed="rId8"/>
              <a:stretch>
                <a:fillRect/>
              </a:stretch>
            </p:blipFill>
            <p:spPr>
              <a:xfrm>
                <a:off x="1526" y="3925766"/>
                <a:ext cx="538200" cy="644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p14:cNvContentPartPr/>
              <p14:nvPr/>
            </p14:nvContentPartPr>
            <p14:xfrm>
              <a:off x="2879366" y="868646"/>
              <a:ext cx="550440" cy="647280"/>
            </p14:xfrm>
          </p:contentPart>
        </mc:Choice>
        <mc:Fallback xmlns="">
          <p:pic>
            <p:nvPicPr>
              <p:cNvPr id="43" name="Ink 42"/>
              <p:cNvPicPr/>
              <p:nvPr/>
            </p:nvPicPr>
            <p:blipFill>
              <a:blip r:embed="rId10"/>
              <a:stretch>
                <a:fillRect/>
              </a:stretch>
            </p:blipFill>
            <p:spPr>
              <a:xfrm>
                <a:off x="2866046" y="854606"/>
                <a:ext cx="578520" cy="675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Ink 43"/>
              <p14:cNvContentPartPr/>
              <p14:nvPr/>
            </p14:nvContentPartPr>
            <p14:xfrm>
              <a:off x="3033446" y="1038566"/>
              <a:ext cx="285840" cy="330840"/>
            </p14:xfrm>
          </p:contentPart>
        </mc:Choice>
        <mc:Fallback xmlns="">
          <p:pic>
            <p:nvPicPr>
              <p:cNvPr id="44" name="Ink 43"/>
              <p:cNvPicPr/>
              <p:nvPr/>
            </p:nvPicPr>
            <p:blipFill>
              <a:blip r:embed="rId12"/>
              <a:stretch>
                <a:fillRect/>
              </a:stretch>
            </p:blipFill>
            <p:spPr>
              <a:xfrm>
                <a:off x="3022300" y="1024526"/>
                <a:ext cx="3016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Ink 47"/>
              <p14:cNvContentPartPr/>
              <p14:nvPr/>
            </p14:nvContentPartPr>
            <p14:xfrm>
              <a:off x="2955686" y="4167326"/>
              <a:ext cx="528840" cy="567720"/>
            </p14:xfrm>
          </p:contentPart>
        </mc:Choice>
        <mc:Fallback xmlns="">
          <p:pic>
            <p:nvPicPr>
              <p:cNvPr id="48" name="Ink 47"/>
              <p:cNvPicPr/>
              <p:nvPr/>
            </p:nvPicPr>
            <p:blipFill>
              <a:blip r:embed="rId14"/>
              <a:stretch>
                <a:fillRect/>
              </a:stretch>
            </p:blipFill>
            <p:spPr>
              <a:xfrm>
                <a:off x="2939126" y="4150046"/>
                <a:ext cx="562320" cy="60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Ink 48"/>
              <p14:cNvContentPartPr/>
              <p14:nvPr/>
            </p14:nvContentPartPr>
            <p14:xfrm>
              <a:off x="6264446" y="2809046"/>
              <a:ext cx="617760" cy="615240"/>
            </p14:xfrm>
          </p:contentPart>
        </mc:Choice>
        <mc:Fallback xmlns="">
          <p:pic>
            <p:nvPicPr>
              <p:cNvPr id="49" name="Ink 48"/>
              <p:cNvPicPr/>
              <p:nvPr/>
            </p:nvPicPr>
            <p:blipFill>
              <a:blip r:embed="rId16"/>
              <a:stretch>
                <a:fillRect/>
              </a:stretch>
            </p:blipFill>
            <p:spPr>
              <a:xfrm>
                <a:off x="6259046" y="2793926"/>
                <a:ext cx="637560" cy="644400"/>
              </a:xfrm>
              <a:prstGeom prst="rect">
                <a:avLst/>
              </a:prstGeom>
            </p:spPr>
          </p:pic>
        </mc:Fallback>
      </mc:AlternateContent>
    </p:spTree>
    <p:extLst>
      <p:ext uri="{BB962C8B-B14F-4D97-AF65-F5344CB8AC3E}">
        <p14:creationId xmlns:p14="http://schemas.microsoft.com/office/powerpoint/2010/main" val="1067712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29" y="152400"/>
            <a:ext cx="8229600" cy="639762"/>
          </a:xfrm>
        </p:spPr>
        <p:txBody>
          <a:bodyPr>
            <a:normAutofit fontScale="90000"/>
          </a:bodyPr>
          <a:lstStyle/>
          <a:p>
            <a:r>
              <a:rPr lang="en-US" sz="3600" dirty="0" smtClean="0"/>
              <a:t>Exercise Problems</a:t>
            </a:r>
            <a:endParaRPr lang="en-IN" sz="3600" dirty="0"/>
          </a:p>
        </p:txBody>
      </p:sp>
      <p:sp>
        <p:nvSpPr>
          <p:cNvPr id="8" name="Rectangle 7"/>
          <p:cNvSpPr/>
          <p:nvPr/>
        </p:nvSpPr>
        <p:spPr>
          <a:xfrm>
            <a:off x="359229" y="914400"/>
            <a:ext cx="8382000" cy="5755422"/>
          </a:xfrm>
          <a:prstGeom prst="rect">
            <a:avLst/>
          </a:prstGeom>
        </p:spPr>
        <p:txBody>
          <a:bodyPr wrap="square">
            <a:spAutoFit/>
          </a:bodyPr>
          <a:lstStyle/>
          <a:p>
            <a:pPr algn="just"/>
            <a:r>
              <a:rPr lang="en-US" sz="1600" dirty="0" smtClean="0"/>
              <a:t>1) A </a:t>
            </a:r>
            <a:r>
              <a:rPr lang="en-US" sz="1600" dirty="0"/>
              <a:t>General Service company hired you to calculate the </a:t>
            </a:r>
            <a:r>
              <a:rPr lang="en-US" sz="1600" dirty="0" err="1"/>
              <a:t>labour</a:t>
            </a:r>
            <a:r>
              <a:rPr lang="en-US" sz="1600" dirty="0"/>
              <a:t> cost and total charge for the services rendered to their client based on the formula given below: </a:t>
            </a:r>
          </a:p>
          <a:p>
            <a:pPr algn="just"/>
            <a:r>
              <a:rPr lang="en-US" sz="1600" dirty="0"/>
              <a:t> Rate per hour :   Rs.45/-                   </a:t>
            </a:r>
            <a:r>
              <a:rPr lang="en-US" sz="1600" dirty="0" err="1"/>
              <a:t>Labour</a:t>
            </a:r>
            <a:r>
              <a:rPr lang="en-US" sz="1600" dirty="0"/>
              <a:t>  cost   :   Rate * hours work</a:t>
            </a:r>
          </a:p>
          <a:p>
            <a:pPr algn="just"/>
            <a:r>
              <a:rPr lang="en-US" sz="1600" dirty="0"/>
              <a:t> Total Charge   :   </a:t>
            </a:r>
            <a:r>
              <a:rPr lang="en-US" sz="1600" dirty="0" err="1"/>
              <a:t>Labour</a:t>
            </a:r>
            <a:r>
              <a:rPr lang="en-US" sz="1600" dirty="0"/>
              <a:t> cost + Cost of Materials. </a:t>
            </a:r>
          </a:p>
          <a:p>
            <a:pPr algn="just"/>
            <a:r>
              <a:rPr lang="en-US" sz="1600" dirty="0"/>
              <a:t> Write a program to implement the above</a:t>
            </a:r>
            <a:r>
              <a:rPr lang="en-US" sz="1600" dirty="0" smtClean="0"/>
              <a:t>.</a:t>
            </a:r>
          </a:p>
          <a:p>
            <a:pPr algn="just"/>
            <a:endParaRPr lang="en-US" sz="1600" dirty="0"/>
          </a:p>
          <a:p>
            <a:pPr algn="just"/>
            <a:endParaRPr lang="en-US" sz="1600" dirty="0"/>
          </a:p>
          <a:p>
            <a:pPr algn="just"/>
            <a:r>
              <a:rPr lang="en-US" sz="1600" dirty="0"/>
              <a:t>2</a:t>
            </a:r>
            <a:r>
              <a:rPr lang="en-US" sz="1600" dirty="0" smtClean="0"/>
              <a:t>) </a:t>
            </a:r>
            <a:r>
              <a:rPr lang="en-US" sz="1600" dirty="0" err="1"/>
              <a:t>Mr.Bennet</a:t>
            </a:r>
            <a:r>
              <a:rPr lang="en-US" sz="1600" dirty="0"/>
              <a:t> bought a new house and he wishes to paint the both sides of rectangular shaped compound wall of that house. He is having the following details: length, breadth, height and cost per square feet to paint the compound wall. Help him out to calculate the cost for painting work.</a:t>
            </a:r>
          </a:p>
          <a:p>
            <a:pPr algn="just"/>
            <a:endParaRPr lang="en-US" sz="1600" dirty="0" smtClean="0"/>
          </a:p>
          <a:p>
            <a:pPr algn="just"/>
            <a:endParaRPr lang="en-US" sz="1600" dirty="0"/>
          </a:p>
          <a:p>
            <a:pPr algn="just"/>
            <a:r>
              <a:rPr lang="en-US" sz="1600" dirty="0" smtClean="0"/>
              <a:t>3)  A </a:t>
            </a:r>
            <a:r>
              <a:rPr lang="en-US" sz="1600" dirty="0"/>
              <a:t>farm produces several food grains, namely wheat, barley, oats and flax. The monthly production details (in Kg) and price per Kg (in INR) received during the year are recorded. Read the production details and price of the food grains and print its details through your C program.</a:t>
            </a:r>
          </a:p>
          <a:p>
            <a:pPr algn="just"/>
            <a:endParaRPr lang="en-US" sz="1600" dirty="0"/>
          </a:p>
          <a:p>
            <a:pPr algn="just"/>
            <a:r>
              <a:rPr lang="en-US" sz="1600" dirty="0" smtClean="0"/>
              <a:t>4) </a:t>
            </a:r>
            <a:r>
              <a:rPr lang="en-US" sz="1600" dirty="0"/>
              <a:t>ABC company Ltd. is interested to computerize the pay calculation of their employee in the form of Basic Pay, Dearness Allowance (DA) and House Rent Allowance (HRA).  DA and HRA are calculated as certain % of Basic pay(For example, DA is 80% of Basic Pay, and HRA is 30% of Basic pay). They have the deduction in the salary as PF which is 12% of Basic pay. Propose a computerized solution for the above said problem.</a:t>
            </a:r>
          </a:p>
        </p:txBody>
      </p:sp>
    </p:spTree>
    <p:extLst>
      <p:ext uri="{BB962C8B-B14F-4D97-AF65-F5344CB8AC3E}">
        <p14:creationId xmlns:p14="http://schemas.microsoft.com/office/powerpoint/2010/main" val="3531939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1495373" y="388490"/>
              <a:ext cx="6062400" cy="3047040"/>
            </p14:xfrm>
          </p:contentPart>
        </mc:Choice>
        <mc:Fallback>
          <p:pic>
            <p:nvPicPr>
              <p:cNvPr id="7" name="Ink 6"/>
              <p:cNvPicPr/>
              <p:nvPr/>
            </p:nvPicPr>
            <p:blipFill>
              <a:blip r:embed="rId3"/>
              <a:stretch>
                <a:fillRect/>
              </a:stretch>
            </p:blipFill>
            <p:spPr>
              <a:xfrm>
                <a:off x="1486733" y="378050"/>
                <a:ext cx="6084360" cy="3065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9" name="Ink 28"/>
              <p14:cNvContentPartPr/>
              <p14:nvPr/>
            </p14:nvContentPartPr>
            <p14:xfrm>
              <a:off x="4464293" y="872330"/>
              <a:ext cx="3180600" cy="339480"/>
            </p14:xfrm>
          </p:contentPart>
        </mc:Choice>
        <mc:Fallback>
          <p:pic>
            <p:nvPicPr>
              <p:cNvPr id="29" name="Ink 28"/>
              <p:cNvPicPr/>
              <p:nvPr/>
            </p:nvPicPr>
            <p:blipFill>
              <a:blip r:embed="rId5"/>
              <a:stretch>
                <a:fillRect/>
              </a:stretch>
            </p:blipFill>
            <p:spPr>
              <a:xfrm>
                <a:off x="4455293" y="855770"/>
                <a:ext cx="320508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3" name="Ink 62"/>
              <p14:cNvContentPartPr/>
              <p14:nvPr/>
            </p14:nvContentPartPr>
            <p14:xfrm>
              <a:off x="6520973" y="2370290"/>
              <a:ext cx="428400" cy="3061800"/>
            </p14:xfrm>
          </p:contentPart>
        </mc:Choice>
        <mc:Fallback>
          <p:pic>
            <p:nvPicPr>
              <p:cNvPr id="63" name="Ink 62"/>
              <p:cNvPicPr/>
              <p:nvPr/>
            </p:nvPicPr>
            <p:blipFill>
              <a:blip r:embed="rId7"/>
              <a:stretch>
                <a:fillRect/>
              </a:stretch>
            </p:blipFill>
            <p:spPr>
              <a:xfrm>
                <a:off x="6515933" y="2362730"/>
                <a:ext cx="443880" cy="307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7" name="Ink 76"/>
              <p14:cNvContentPartPr/>
              <p14:nvPr/>
            </p14:nvContentPartPr>
            <p14:xfrm>
              <a:off x="4365293" y="2820650"/>
              <a:ext cx="1026360" cy="168840"/>
            </p14:xfrm>
          </p:contentPart>
        </mc:Choice>
        <mc:Fallback>
          <p:pic>
            <p:nvPicPr>
              <p:cNvPr id="77" name="Ink 76"/>
              <p:cNvPicPr/>
              <p:nvPr/>
            </p:nvPicPr>
            <p:blipFill>
              <a:blip r:embed="rId9"/>
              <a:stretch>
                <a:fillRect/>
              </a:stretch>
            </p:blipFill>
            <p:spPr>
              <a:xfrm>
                <a:off x="4360253" y="2814890"/>
                <a:ext cx="10400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1" name="Ink 80"/>
              <p14:cNvContentPartPr/>
              <p14:nvPr/>
            </p14:nvContentPartPr>
            <p14:xfrm>
              <a:off x="4246853" y="3675650"/>
              <a:ext cx="1108080" cy="156240"/>
            </p14:xfrm>
          </p:contentPart>
        </mc:Choice>
        <mc:Fallback>
          <p:pic>
            <p:nvPicPr>
              <p:cNvPr id="81" name="Ink 80"/>
              <p:cNvPicPr/>
              <p:nvPr/>
            </p:nvPicPr>
            <p:blipFill>
              <a:blip r:embed="rId11"/>
              <a:stretch>
                <a:fillRect/>
              </a:stretch>
            </p:blipFill>
            <p:spPr>
              <a:xfrm>
                <a:off x="4239293" y="3666290"/>
                <a:ext cx="11250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3" name="Ink 82"/>
              <p14:cNvContentPartPr/>
              <p14:nvPr/>
            </p14:nvContentPartPr>
            <p14:xfrm>
              <a:off x="4404893" y="3218810"/>
              <a:ext cx="2228040" cy="2193120"/>
            </p14:xfrm>
          </p:contentPart>
        </mc:Choice>
        <mc:Fallback>
          <p:pic>
            <p:nvPicPr>
              <p:cNvPr id="83" name="Ink 82"/>
              <p:cNvPicPr/>
              <p:nvPr/>
            </p:nvPicPr>
            <p:blipFill>
              <a:blip r:embed="rId13"/>
              <a:stretch>
                <a:fillRect/>
              </a:stretch>
            </p:blipFill>
            <p:spPr>
              <a:xfrm>
                <a:off x="4400933" y="3214850"/>
                <a:ext cx="2237040" cy="2206440"/>
              </a:xfrm>
              <a:prstGeom prst="rect">
                <a:avLst/>
              </a:prstGeom>
            </p:spPr>
          </p:pic>
        </mc:Fallback>
      </mc:AlternateContent>
    </p:spTree>
    <p:extLst>
      <p:ext uri="{BB962C8B-B14F-4D97-AF65-F5344CB8AC3E}">
        <p14:creationId xmlns:p14="http://schemas.microsoft.com/office/powerpoint/2010/main" val="2135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idx="4294967295"/>
          </p:nvPr>
        </p:nvSpPr>
        <p:spPr bwMode="auto">
          <a:xfrm>
            <a:off x="0" y="274638"/>
            <a:ext cx="8229600" cy="1143000"/>
          </a:xfrm>
        </p:spPr>
        <p:txBody>
          <a:bodyPr wrap="square" lIns="0" tIns="0" rIns="0" bIns="0" numCol="1" anchor="t" anchorCtr="0" compatLnSpc="1">
            <a:prstTxWarp prst="textNoShape">
              <a:avLst/>
            </a:prstTxWarp>
            <a:spAutoFit/>
          </a:bodyPr>
          <a:lstStyle/>
          <a:p>
            <a:pPr>
              <a:defRPr/>
            </a:pPr>
            <a:r>
              <a:rPr lang="en-US" smtClean="0">
                <a:effectLst/>
              </a:rPr>
              <a:t>Operators and Expressions</a:t>
            </a:r>
          </a:p>
        </p:txBody>
      </p:sp>
      <p:sp>
        <p:nvSpPr>
          <p:cNvPr id="131074" name="Rectangle 3"/>
          <p:cNvSpPr>
            <a:spLocks noGrp="1"/>
          </p:cNvSpPr>
          <p:nvPr>
            <p:ph type="body" idx="4294967295"/>
          </p:nvPr>
        </p:nvSpPr>
        <p:spPr>
          <a:xfrm>
            <a:off x="457200" y="1155914"/>
            <a:ext cx="8229600" cy="5473486"/>
          </a:xfrm>
        </p:spPr>
        <p:txBody>
          <a:bodyPr lIns="0" tIns="0" rIns="0" bIns="0">
            <a:spAutoFit/>
          </a:bodyPr>
          <a:lstStyle/>
          <a:p>
            <a:pPr marL="396875" indent="-396875" defTabSz="912813">
              <a:lnSpc>
                <a:spcPct val="80000"/>
              </a:lnSpc>
              <a:buFont typeface="Wingdings 3" pitchFamily="18" charset="2"/>
              <a:buNone/>
            </a:pPr>
            <a:r>
              <a:rPr lang="en-US" sz="2400" dirty="0" smtClean="0"/>
              <a:t>Increment / Decrement Operators:</a:t>
            </a:r>
          </a:p>
          <a:p>
            <a:pPr marL="396875" indent="-396875" defTabSz="912813">
              <a:lnSpc>
                <a:spcPct val="80000"/>
              </a:lnSpc>
              <a:buFont typeface="Wingdings 3" pitchFamily="18" charset="2"/>
              <a:buNone/>
            </a:pPr>
            <a:r>
              <a:rPr lang="en-US" sz="2400" dirty="0" smtClean="0"/>
              <a:t>	++   --</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smtClean="0"/>
              <a:t>Shorthand arithmetic assignment operators:</a:t>
            </a:r>
          </a:p>
          <a:p>
            <a:pPr marL="396875" indent="-396875" defTabSz="912813">
              <a:lnSpc>
                <a:spcPct val="80000"/>
              </a:lnSpc>
              <a:buFont typeface="Wingdings 3" pitchFamily="18" charset="2"/>
              <a:buNone/>
            </a:pPr>
            <a:r>
              <a:rPr lang="en-US" sz="2400" dirty="0" smtClean="0"/>
              <a:t>	+=   -=   *=   /=   %=</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smtClean="0"/>
              <a:t>Conditional Operator:</a:t>
            </a:r>
          </a:p>
          <a:p>
            <a:pPr marL="396875" indent="-396875" defTabSz="912813">
              <a:lnSpc>
                <a:spcPct val="80000"/>
              </a:lnSpc>
              <a:buFont typeface="Wingdings 3" pitchFamily="18" charset="2"/>
              <a:buNone/>
            </a:pPr>
            <a:r>
              <a:rPr lang="en-US" sz="2400" dirty="0" smtClean="0"/>
              <a:t>	?:</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smtClean="0"/>
              <a:t>Bitwise Operator:</a:t>
            </a:r>
          </a:p>
          <a:p>
            <a:pPr marL="396875" indent="-396875" defTabSz="912813">
              <a:lnSpc>
                <a:spcPct val="80000"/>
              </a:lnSpc>
              <a:buFont typeface="Wingdings 3" pitchFamily="18" charset="2"/>
              <a:buNone/>
            </a:pPr>
            <a:r>
              <a:rPr lang="en-US" sz="2400" dirty="0" smtClean="0"/>
              <a:t>	&amp;   |   ^   &lt;&lt;   &gt;&gt;</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err="1" smtClean="0"/>
              <a:t>sizeof</a:t>
            </a:r>
            <a:r>
              <a:rPr lang="en-US" sz="2400" dirty="0" smtClean="0"/>
              <a:t>() operator:</a:t>
            </a:r>
          </a:p>
          <a:p>
            <a:pPr marL="396875" indent="-396875" defTabSz="912813">
              <a:lnSpc>
                <a:spcPct val="80000"/>
              </a:lnSpc>
              <a:buFont typeface="Wingdings 3" pitchFamily="18" charset="2"/>
              <a:buNone/>
            </a:pPr>
            <a:endParaRPr lang="en-US" sz="2400" dirty="0" smtClean="0"/>
          </a:p>
          <a:p>
            <a:pPr marL="396875" indent="-396875" defTabSz="912813">
              <a:lnSpc>
                <a:spcPct val="80000"/>
              </a:lnSpc>
              <a:buFont typeface="Wingdings 3" pitchFamily="18" charset="2"/>
              <a:buNone/>
            </a:pPr>
            <a:r>
              <a:rPr lang="en-US" sz="2400" dirty="0" smtClean="0"/>
              <a:t>Comma operator</a:t>
            </a:r>
          </a:p>
        </p:txBody>
      </p:sp>
      <mc:AlternateContent xmlns:mc="http://schemas.openxmlformats.org/markup-compatibility/2006" xmlns:p14="http://schemas.microsoft.com/office/powerpoint/2010/main">
        <mc:Choice Requires="p14">
          <p:contentPart p14:bwMode="auto" r:id="rId2">
            <p14:nvContentPartPr>
              <p14:cNvPr id="132217" name="Ink 132216"/>
              <p14:cNvContentPartPr/>
              <p14:nvPr/>
            </p14:nvContentPartPr>
            <p14:xfrm>
              <a:off x="875453" y="4033490"/>
              <a:ext cx="309240" cy="30240"/>
            </p14:xfrm>
          </p:contentPart>
        </mc:Choice>
        <mc:Fallback xmlns="">
          <p:pic>
            <p:nvPicPr>
              <p:cNvPr id="132217" name="Ink 132216"/>
              <p:cNvPicPr/>
              <p:nvPr/>
            </p:nvPicPr>
            <p:blipFill>
              <a:blip r:embed="rId3"/>
              <a:stretch>
                <a:fillRect/>
              </a:stretch>
            </p:blipFill>
            <p:spPr>
              <a:xfrm>
                <a:off x="865013" y="4021250"/>
                <a:ext cx="3315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2218" name="Ink 132217"/>
              <p14:cNvContentPartPr/>
              <p14:nvPr/>
            </p14:nvContentPartPr>
            <p14:xfrm>
              <a:off x="794093" y="4084970"/>
              <a:ext cx="396360" cy="73080"/>
            </p14:xfrm>
          </p:contentPart>
        </mc:Choice>
        <mc:Fallback xmlns="">
          <p:pic>
            <p:nvPicPr>
              <p:cNvPr id="132218" name="Ink 132217"/>
              <p:cNvPicPr/>
              <p:nvPr/>
            </p:nvPicPr>
            <p:blipFill>
              <a:blip r:embed="rId5"/>
              <a:stretch>
                <a:fillRect/>
              </a:stretch>
            </p:blipFill>
            <p:spPr>
              <a:xfrm>
                <a:off x="785453" y="4073810"/>
                <a:ext cx="4147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2261" name="Ink 132260"/>
              <p14:cNvContentPartPr/>
              <p14:nvPr/>
            </p14:nvContentPartPr>
            <p14:xfrm>
              <a:off x="7906973" y="2149610"/>
              <a:ext cx="511920" cy="651240"/>
            </p14:xfrm>
          </p:contentPart>
        </mc:Choice>
        <mc:Fallback xmlns="">
          <p:pic>
            <p:nvPicPr>
              <p:cNvPr id="132261" name="Ink 132260"/>
              <p:cNvPicPr/>
              <p:nvPr/>
            </p:nvPicPr>
            <p:blipFill>
              <a:blip r:embed="rId7"/>
              <a:stretch>
                <a:fillRect/>
              </a:stretch>
            </p:blipFill>
            <p:spPr>
              <a:xfrm>
                <a:off x="7896173" y="2139170"/>
                <a:ext cx="534960" cy="673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2272" name="Ink 132271"/>
              <p14:cNvContentPartPr/>
              <p14:nvPr/>
            </p14:nvContentPartPr>
            <p14:xfrm>
              <a:off x="6266813" y="1951970"/>
              <a:ext cx="2467080" cy="2602800"/>
            </p14:xfrm>
          </p:contentPart>
        </mc:Choice>
        <mc:Fallback xmlns="">
          <p:pic>
            <p:nvPicPr>
              <p:cNvPr id="132272" name="Ink 132271"/>
              <p:cNvPicPr/>
              <p:nvPr/>
            </p:nvPicPr>
            <p:blipFill>
              <a:blip r:embed="rId9"/>
              <a:stretch>
                <a:fillRect/>
              </a:stretch>
            </p:blipFill>
            <p:spPr>
              <a:xfrm>
                <a:off x="6262493" y="1940090"/>
                <a:ext cx="2486160" cy="2630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2279" name="Ink 132278"/>
              <p14:cNvContentPartPr/>
              <p14:nvPr/>
            </p14:nvContentPartPr>
            <p14:xfrm>
              <a:off x="7404413" y="907250"/>
              <a:ext cx="231480" cy="881280"/>
            </p14:xfrm>
          </p:contentPart>
        </mc:Choice>
        <mc:Fallback xmlns="">
          <p:pic>
            <p:nvPicPr>
              <p:cNvPr id="132279" name="Ink 132278"/>
              <p:cNvPicPr/>
              <p:nvPr/>
            </p:nvPicPr>
            <p:blipFill>
              <a:blip r:embed="rId11"/>
              <a:stretch>
                <a:fillRect/>
              </a:stretch>
            </p:blipFill>
            <p:spPr>
              <a:xfrm>
                <a:off x="7400093" y="898610"/>
                <a:ext cx="247320" cy="903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2280" name="Ink 132279"/>
              <p14:cNvContentPartPr/>
              <p14:nvPr/>
            </p14:nvContentPartPr>
            <p14:xfrm>
              <a:off x="7645973" y="2049170"/>
              <a:ext cx="211320" cy="2346480"/>
            </p14:xfrm>
          </p:contentPart>
        </mc:Choice>
        <mc:Fallback xmlns="">
          <p:pic>
            <p:nvPicPr>
              <p:cNvPr id="132280" name="Ink 132279"/>
              <p:cNvPicPr/>
              <p:nvPr/>
            </p:nvPicPr>
            <p:blipFill>
              <a:blip r:embed="rId13"/>
              <a:stretch>
                <a:fillRect/>
              </a:stretch>
            </p:blipFill>
            <p:spPr>
              <a:xfrm>
                <a:off x="7634813" y="2043050"/>
                <a:ext cx="236160" cy="2364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2282" name="Ink 132281"/>
              <p14:cNvContentPartPr/>
              <p14:nvPr/>
            </p14:nvContentPartPr>
            <p14:xfrm>
              <a:off x="6463733" y="2381090"/>
              <a:ext cx="2151360" cy="444240"/>
            </p14:xfrm>
          </p:contentPart>
        </mc:Choice>
        <mc:Fallback xmlns="">
          <p:pic>
            <p:nvPicPr>
              <p:cNvPr id="132282" name="Ink 132281"/>
              <p:cNvPicPr/>
              <p:nvPr/>
            </p:nvPicPr>
            <p:blipFill>
              <a:blip r:embed="rId15"/>
              <a:stretch>
                <a:fillRect/>
              </a:stretch>
            </p:blipFill>
            <p:spPr>
              <a:xfrm>
                <a:off x="6459413" y="2372090"/>
                <a:ext cx="216288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2307" name="Ink 132306"/>
              <p14:cNvContentPartPr/>
              <p14:nvPr/>
            </p14:nvContentPartPr>
            <p14:xfrm>
              <a:off x="6724373" y="4791290"/>
              <a:ext cx="806040" cy="297720"/>
            </p14:xfrm>
          </p:contentPart>
        </mc:Choice>
        <mc:Fallback xmlns="">
          <p:pic>
            <p:nvPicPr>
              <p:cNvPr id="132307" name="Ink 132306"/>
              <p:cNvPicPr/>
              <p:nvPr/>
            </p:nvPicPr>
            <p:blipFill>
              <a:blip r:embed="rId17"/>
              <a:stretch>
                <a:fillRect/>
              </a:stretch>
            </p:blipFill>
            <p:spPr>
              <a:xfrm>
                <a:off x="6711413" y="4777610"/>
                <a:ext cx="83124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2308" name="Ink 132307"/>
              <p14:cNvContentPartPr/>
              <p14:nvPr/>
            </p14:nvContentPartPr>
            <p14:xfrm>
              <a:off x="6872333" y="5233730"/>
              <a:ext cx="864360" cy="1343880"/>
            </p14:xfrm>
          </p:contentPart>
        </mc:Choice>
        <mc:Fallback xmlns="">
          <p:pic>
            <p:nvPicPr>
              <p:cNvPr id="132308" name="Ink 132307"/>
              <p:cNvPicPr/>
              <p:nvPr/>
            </p:nvPicPr>
            <p:blipFill>
              <a:blip r:embed="rId19"/>
              <a:stretch>
                <a:fillRect/>
              </a:stretch>
            </p:blipFill>
            <p:spPr>
              <a:xfrm>
                <a:off x="6858653" y="5225450"/>
                <a:ext cx="890280" cy="1357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2314" name="Ink 132313"/>
              <p14:cNvContentPartPr/>
              <p14:nvPr/>
            </p14:nvContentPartPr>
            <p14:xfrm>
              <a:off x="6537533" y="4673210"/>
              <a:ext cx="2467440" cy="2124720"/>
            </p14:xfrm>
          </p:contentPart>
        </mc:Choice>
        <mc:Fallback xmlns="">
          <p:pic>
            <p:nvPicPr>
              <p:cNvPr id="132314" name="Ink 132313"/>
              <p:cNvPicPr/>
              <p:nvPr/>
            </p:nvPicPr>
            <p:blipFill>
              <a:blip r:embed="rId21"/>
              <a:stretch>
                <a:fillRect/>
              </a:stretch>
            </p:blipFill>
            <p:spPr>
              <a:xfrm>
                <a:off x="6528173" y="4662410"/>
                <a:ext cx="2490120" cy="2148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2318" name="Ink 132317"/>
              <p14:cNvContentPartPr/>
              <p14:nvPr/>
            </p14:nvContentPartPr>
            <p14:xfrm>
              <a:off x="7716533" y="4728290"/>
              <a:ext cx="278280" cy="2081520"/>
            </p14:xfrm>
          </p:contentPart>
        </mc:Choice>
        <mc:Fallback xmlns="">
          <p:pic>
            <p:nvPicPr>
              <p:cNvPr id="132318" name="Ink 132317"/>
              <p:cNvPicPr/>
              <p:nvPr/>
            </p:nvPicPr>
            <p:blipFill>
              <a:blip r:embed="rId23"/>
              <a:stretch>
                <a:fillRect/>
              </a:stretch>
            </p:blipFill>
            <p:spPr>
              <a:xfrm>
                <a:off x="7706813" y="4722170"/>
                <a:ext cx="302400" cy="2102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2319" name="Ink 132318"/>
              <p14:cNvContentPartPr/>
              <p14:nvPr/>
            </p14:nvContentPartPr>
            <p14:xfrm>
              <a:off x="7935053" y="4732250"/>
              <a:ext cx="564840" cy="296640"/>
            </p14:xfrm>
          </p:contentPart>
        </mc:Choice>
        <mc:Fallback xmlns="">
          <p:pic>
            <p:nvPicPr>
              <p:cNvPr id="132319" name="Ink 132318"/>
              <p:cNvPicPr/>
              <p:nvPr/>
            </p:nvPicPr>
            <p:blipFill>
              <a:blip r:embed="rId25"/>
              <a:stretch>
                <a:fillRect/>
              </a:stretch>
            </p:blipFill>
            <p:spPr>
              <a:xfrm>
                <a:off x="7921013" y="4721810"/>
                <a:ext cx="59148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2339" name="Ink 132338"/>
              <p14:cNvContentPartPr/>
              <p14:nvPr/>
            </p14:nvContentPartPr>
            <p14:xfrm>
              <a:off x="8041253" y="3052850"/>
              <a:ext cx="170280" cy="170280"/>
            </p14:xfrm>
          </p:contentPart>
        </mc:Choice>
        <mc:Fallback xmlns="">
          <p:pic>
            <p:nvPicPr>
              <p:cNvPr id="132339" name="Ink 132338"/>
              <p:cNvPicPr/>
              <p:nvPr/>
            </p:nvPicPr>
            <p:blipFill>
              <a:blip r:embed="rId27"/>
              <a:stretch>
                <a:fillRect/>
              </a:stretch>
            </p:blipFill>
            <p:spPr>
              <a:xfrm>
                <a:off x="8029373" y="3040970"/>
                <a:ext cx="1951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2342" name="Ink 132341"/>
              <p14:cNvContentPartPr/>
              <p14:nvPr/>
            </p14:nvContentPartPr>
            <p14:xfrm>
              <a:off x="8067533" y="3578090"/>
              <a:ext cx="45720" cy="215640"/>
            </p14:xfrm>
          </p:contentPart>
        </mc:Choice>
        <mc:Fallback xmlns="">
          <p:pic>
            <p:nvPicPr>
              <p:cNvPr id="132342" name="Ink 132341"/>
              <p:cNvPicPr/>
              <p:nvPr/>
            </p:nvPicPr>
            <p:blipFill>
              <a:blip r:embed="rId29"/>
              <a:stretch>
                <a:fillRect/>
              </a:stretch>
            </p:blipFill>
            <p:spPr>
              <a:xfrm>
                <a:off x="8062133" y="3564050"/>
                <a:ext cx="655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2343" name="Ink 132342"/>
              <p14:cNvContentPartPr/>
              <p14:nvPr/>
            </p14:nvContentPartPr>
            <p14:xfrm>
              <a:off x="4288973" y="3546410"/>
              <a:ext cx="1123920" cy="147960"/>
            </p14:xfrm>
          </p:contentPart>
        </mc:Choice>
        <mc:Fallback xmlns="">
          <p:pic>
            <p:nvPicPr>
              <p:cNvPr id="132343" name="Ink 132342"/>
              <p:cNvPicPr/>
              <p:nvPr/>
            </p:nvPicPr>
            <p:blipFill>
              <a:blip r:embed="rId31"/>
              <a:stretch>
                <a:fillRect/>
              </a:stretch>
            </p:blipFill>
            <p:spPr>
              <a:xfrm>
                <a:off x="4274933" y="3536330"/>
                <a:ext cx="11541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32344" name="Ink 132343"/>
              <p14:cNvContentPartPr/>
              <p14:nvPr/>
            </p14:nvContentPartPr>
            <p14:xfrm>
              <a:off x="6837053" y="3985970"/>
              <a:ext cx="160920" cy="132480"/>
            </p14:xfrm>
          </p:contentPart>
        </mc:Choice>
        <mc:Fallback xmlns="">
          <p:pic>
            <p:nvPicPr>
              <p:cNvPr id="132344" name="Ink 132343"/>
              <p:cNvPicPr/>
              <p:nvPr/>
            </p:nvPicPr>
            <p:blipFill>
              <a:blip r:embed="rId33"/>
              <a:stretch>
                <a:fillRect/>
              </a:stretch>
            </p:blipFill>
            <p:spPr>
              <a:xfrm>
                <a:off x="6821573" y="3970130"/>
                <a:ext cx="192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2345" name="Ink 132344"/>
              <p14:cNvContentPartPr/>
              <p14:nvPr/>
            </p14:nvContentPartPr>
            <p14:xfrm>
              <a:off x="7309373" y="3966890"/>
              <a:ext cx="171720" cy="154440"/>
            </p14:xfrm>
          </p:contentPart>
        </mc:Choice>
        <mc:Fallback xmlns="">
          <p:pic>
            <p:nvPicPr>
              <p:cNvPr id="132345" name="Ink 132344"/>
              <p:cNvPicPr/>
              <p:nvPr/>
            </p:nvPicPr>
            <p:blipFill>
              <a:blip r:embed="rId35"/>
              <a:stretch>
                <a:fillRect/>
              </a:stretch>
            </p:blipFill>
            <p:spPr>
              <a:xfrm>
                <a:off x="7294613" y="3961130"/>
                <a:ext cx="2005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2346" name="Ink 132345"/>
              <p14:cNvContentPartPr/>
              <p14:nvPr/>
            </p14:nvContentPartPr>
            <p14:xfrm>
              <a:off x="8108213" y="3930530"/>
              <a:ext cx="216000" cy="230400"/>
            </p14:xfrm>
          </p:contentPart>
        </mc:Choice>
        <mc:Fallback xmlns="">
          <p:pic>
            <p:nvPicPr>
              <p:cNvPr id="132346" name="Ink 132345"/>
              <p:cNvPicPr/>
              <p:nvPr/>
            </p:nvPicPr>
            <p:blipFill>
              <a:blip r:embed="rId37"/>
              <a:stretch>
                <a:fillRect/>
              </a:stretch>
            </p:blipFill>
            <p:spPr>
              <a:xfrm>
                <a:off x="8093453" y="3921170"/>
                <a:ext cx="2466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2347" name="Ink 132346"/>
              <p14:cNvContentPartPr/>
              <p14:nvPr/>
            </p14:nvContentPartPr>
            <p14:xfrm>
              <a:off x="8220893" y="5167130"/>
              <a:ext cx="237960" cy="223560"/>
            </p14:xfrm>
          </p:contentPart>
        </mc:Choice>
        <mc:Fallback xmlns="">
          <p:pic>
            <p:nvPicPr>
              <p:cNvPr id="132347" name="Ink 132346"/>
              <p:cNvPicPr/>
              <p:nvPr/>
            </p:nvPicPr>
            <p:blipFill>
              <a:blip r:embed="rId39"/>
              <a:stretch>
                <a:fillRect/>
              </a:stretch>
            </p:blipFill>
            <p:spPr>
              <a:xfrm>
                <a:off x="8210813" y="5154890"/>
                <a:ext cx="2595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2348" name="Ink 132347"/>
              <p14:cNvContentPartPr/>
              <p14:nvPr/>
            </p14:nvContentPartPr>
            <p14:xfrm>
              <a:off x="8431133" y="6457370"/>
              <a:ext cx="33120" cy="236160"/>
            </p14:xfrm>
          </p:contentPart>
        </mc:Choice>
        <mc:Fallback xmlns="">
          <p:pic>
            <p:nvPicPr>
              <p:cNvPr id="132348" name="Ink 132347"/>
              <p:cNvPicPr/>
              <p:nvPr/>
            </p:nvPicPr>
            <p:blipFill>
              <a:blip r:embed="rId41"/>
              <a:stretch>
                <a:fillRect/>
              </a:stretch>
            </p:blipFill>
            <p:spPr>
              <a:xfrm>
                <a:off x="8419253" y="6445490"/>
                <a:ext cx="594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2359" name="Ink 132358"/>
              <p14:cNvContentPartPr/>
              <p14:nvPr/>
            </p14:nvContentPartPr>
            <p14:xfrm>
              <a:off x="4404893" y="4022690"/>
              <a:ext cx="1246680" cy="286920"/>
            </p14:xfrm>
          </p:contentPart>
        </mc:Choice>
        <mc:Fallback xmlns="">
          <p:pic>
            <p:nvPicPr>
              <p:cNvPr id="132359" name="Ink 132358"/>
              <p:cNvPicPr/>
              <p:nvPr/>
            </p:nvPicPr>
            <p:blipFill>
              <a:blip r:embed="rId43"/>
              <a:stretch>
                <a:fillRect/>
              </a:stretch>
            </p:blipFill>
            <p:spPr>
              <a:xfrm>
                <a:off x="4392653" y="4010450"/>
                <a:ext cx="12772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2373" name="Ink 132372"/>
              <p14:cNvContentPartPr/>
              <p14:nvPr/>
            </p14:nvContentPartPr>
            <p14:xfrm>
              <a:off x="6575693" y="5067050"/>
              <a:ext cx="2225160" cy="149400"/>
            </p14:xfrm>
          </p:contentPart>
        </mc:Choice>
        <mc:Fallback xmlns="">
          <p:pic>
            <p:nvPicPr>
              <p:cNvPr id="132373" name="Ink 132372"/>
              <p:cNvPicPr/>
              <p:nvPr/>
            </p:nvPicPr>
            <p:blipFill>
              <a:blip r:embed="rId45"/>
              <a:stretch>
                <a:fillRect/>
              </a:stretch>
            </p:blipFill>
            <p:spPr>
              <a:xfrm>
                <a:off x="6568493" y="5062010"/>
                <a:ext cx="2243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2380" name="Ink 132379"/>
              <p14:cNvContentPartPr/>
              <p14:nvPr/>
            </p14:nvContentPartPr>
            <p14:xfrm>
              <a:off x="7891493" y="178970"/>
              <a:ext cx="543600" cy="232200"/>
            </p14:xfrm>
          </p:contentPart>
        </mc:Choice>
        <mc:Fallback xmlns="">
          <p:pic>
            <p:nvPicPr>
              <p:cNvPr id="132380" name="Ink 132379"/>
              <p:cNvPicPr/>
              <p:nvPr/>
            </p:nvPicPr>
            <p:blipFill>
              <a:blip r:embed="rId47"/>
              <a:stretch>
                <a:fillRect/>
              </a:stretch>
            </p:blipFill>
            <p:spPr>
              <a:xfrm>
                <a:off x="7881773" y="170330"/>
                <a:ext cx="5666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32381" name="Ink 132380"/>
              <p14:cNvContentPartPr/>
              <p14:nvPr/>
            </p14:nvContentPartPr>
            <p14:xfrm>
              <a:off x="6661733" y="2229170"/>
              <a:ext cx="783360" cy="1574640"/>
            </p14:xfrm>
          </p:contentPart>
        </mc:Choice>
        <mc:Fallback xmlns="">
          <p:pic>
            <p:nvPicPr>
              <p:cNvPr id="132381" name="Ink 132380"/>
              <p:cNvPicPr/>
              <p:nvPr/>
            </p:nvPicPr>
            <p:blipFill>
              <a:blip r:embed="rId49"/>
              <a:stretch>
                <a:fillRect/>
              </a:stretch>
            </p:blipFill>
            <p:spPr>
              <a:xfrm>
                <a:off x="6652013" y="2217290"/>
                <a:ext cx="807120" cy="1593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2412" name="Ink 132411"/>
              <p14:cNvContentPartPr/>
              <p14:nvPr/>
            </p14:nvContentPartPr>
            <p14:xfrm>
              <a:off x="6772253" y="1307930"/>
              <a:ext cx="565920" cy="99000"/>
            </p14:xfrm>
          </p:contentPart>
        </mc:Choice>
        <mc:Fallback xmlns="">
          <p:pic>
            <p:nvPicPr>
              <p:cNvPr id="132412" name="Ink 132411"/>
              <p:cNvPicPr/>
              <p:nvPr/>
            </p:nvPicPr>
            <p:blipFill>
              <a:blip r:embed="rId51"/>
              <a:stretch>
                <a:fillRect/>
              </a:stretch>
            </p:blipFill>
            <p:spPr>
              <a:xfrm>
                <a:off x="6765773" y="1296410"/>
                <a:ext cx="5839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32413" name="Ink 132412"/>
              <p14:cNvContentPartPr/>
              <p14:nvPr/>
            </p14:nvContentPartPr>
            <p14:xfrm>
              <a:off x="6769373" y="1274810"/>
              <a:ext cx="569160" cy="76680"/>
            </p14:xfrm>
          </p:contentPart>
        </mc:Choice>
        <mc:Fallback xmlns="">
          <p:pic>
            <p:nvPicPr>
              <p:cNvPr id="132413" name="Ink 132412"/>
              <p:cNvPicPr/>
              <p:nvPr/>
            </p:nvPicPr>
            <p:blipFill>
              <a:blip r:embed="rId53"/>
              <a:stretch>
                <a:fillRect/>
              </a:stretch>
            </p:blipFill>
            <p:spPr>
              <a:xfrm>
                <a:off x="6759653" y="1265810"/>
                <a:ext cx="5900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2414" name="Ink 132413"/>
              <p14:cNvContentPartPr/>
              <p14:nvPr/>
            </p14:nvContentPartPr>
            <p14:xfrm>
              <a:off x="3682013" y="1891130"/>
              <a:ext cx="1090800" cy="207360"/>
            </p14:xfrm>
          </p:contentPart>
        </mc:Choice>
        <mc:Fallback xmlns="">
          <p:pic>
            <p:nvPicPr>
              <p:cNvPr id="132414" name="Ink 132413"/>
              <p:cNvPicPr/>
              <p:nvPr/>
            </p:nvPicPr>
            <p:blipFill>
              <a:blip r:embed="rId55"/>
              <a:stretch>
                <a:fillRect/>
              </a:stretch>
            </p:blipFill>
            <p:spPr>
              <a:xfrm>
                <a:off x="3671573" y="1884290"/>
                <a:ext cx="11167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2415" name="Ink 132414"/>
              <p14:cNvContentPartPr/>
              <p14:nvPr/>
            </p14:nvContentPartPr>
            <p14:xfrm>
              <a:off x="6812933" y="3150410"/>
              <a:ext cx="169200" cy="148320"/>
            </p14:xfrm>
          </p:contentPart>
        </mc:Choice>
        <mc:Fallback xmlns="">
          <p:pic>
            <p:nvPicPr>
              <p:cNvPr id="132415" name="Ink 132414"/>
              <p:cNvPicPr/>
              <p:nvPr/>
            </p:nvPicPr>
            <p:blipFill>
              <a:blip r:embed="rId57"/>
              <a:stretch>
                <a:fillRect/>
              </a:stretch>
            </p:blipFill>
            <p:spPr>
              <a:xfrm>
                <a:off x="6799253" y="3135650"/>
                <a:ext cx="1976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2416" name="Ink 132415"/>
              <p14:cNvContentPartPr/>
              <p14:nvPr/>
            </p14:nvContentPartPr>
            <p14:xfrm>
              <a:off x="7383173" y="3120530"/>
              <a:ext cx="41400" cy="177480"/>
            </p14:xfrm>
          </p:contentPart>
        </mc:Choice>
        <mc:Fallback xmlns="">
          <p:pic>
            <p:nvPicPr>
              <p:cNvPr id="132416" name="Ink 132415"/>
              <p:cNvPicPr/>
              <p:nvPr/>
            </p:nvPicPr>
            <p:blipFill>
              <a:blip r:embed="rId59"/>
              <a:stretch>
                <a:fillRect/>
              </a:stretch>
            </p:blipFill>
            <p:spPr>
              <a:xfrm>
                <a:off x="7369493" y="3106850"/>
                <a:ext cx="691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2450" name="Ink 132449"/>
              <p14:cNvContentPartPr/>
              <p14:nvPr/>
            </p14:nvContentPartPr>
            <p14:xfrm>
              <a:off x="3634133" y="4434890"/>
              <a:ext cx="2486160" cy="694800"/>
            </p14:xfrm>
          </p:contentPart>
        </mc:Choice>
        <mc:Fallback xmlns="">
          <p:pic>
            <p:nvPicPr>
              <p:cNvPr id="132450" name="Ink 132449"/>
              <p:cNvPicPr/>
              <p:nvPr/>
            </p:nvPicPr>
            <p:blipFill>
              <a:blip r:embed="rId61"/>
              <a:stretch>
                <a:fillRect/>
              </a:stretch>
            </p:blipFill>
            <p:spPr>
              <a:xfrm>
                <a:off x="3627293" y="4426610"/>
                <a:ext cx="2506320" cy="717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2451" name="Ink 132450"/>
              <p14:cNvContentPartPr/>
              <p14:nvPr/>
            </p14:nvContentPartPr>
            <p14:xfrm>
              <a:off x="8315213" y="5560610"/>
              <a:ext cx="43560" cy="246600"/>
            </p14:xfrm>
          </p:contentPart>
        </mc:Choice>
        <mc:Fallback xmlns="">
          <p:pic>
            <p:nvPicPr>
              <p:cNvPr id="132451" name="Ink 132450"/>
              <p:cNvPicPr/>
              <p:nvPr/>
            </p:nvPicPr>
            <p:blipFill>
              <a:blip r:embed="rId63"/>
              <a:stretch>
                <a:fillRect/>
              </a:stretch>
            </p:blipFill>
            <p:spPr>
              <a:xfrm>
                <a:off x="8309093" y="5549810"/>
                <a:ext cx="619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2452" name="Ink 132451"/>
              <p14:cNvContentPartPr/>
              <p14:nvPr/>
            </p14:nvContentPartPr>
            <p14:xfrm>
              <a:off x="8401253" y="6005930"/>
              <a:ext cx="59400" cy="216000"/>
            </p14:xfrm>
          </p:contentPart>
        </mc:Choice>
        <mc:Fallback xmlns="">
          <p:pic>
            <p:nvPicPr>
              <p:cNvPr id="132452" name="Ink 132451"/>
              <p:cNvPicPr/>
              <p:nvPr/>
            </p:nvPicPr>
            <p:blipFill>
              <a:blip r:embed="rId65"/>
              <a:stretch>
                <a:fillRect/>
              </a:stretch>
            </p:blipFill>
            <p:spPr>
              <a:xfrm>
                <a:off x="8395133" y="5995130"/>
                <a:ext cx="788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2462" name="Ink 132461"/>
              <p14:cNvContentPartPr/>
              <p14:nvPr/>
            </p14:nvContentPartPr>
            <p14:xfrm>
              <a:off x="1653413" y="4688690"/>
              <a:ext cx="3289320" cy="851760"/>
            </p14:xfrm>
          </p:contentPart>
        </mc:Choice>
        <mc:Fallback xmlns="">
          <p:pic>
            <p:nvPicPr>
              <p:cNvPr id="132462" name="Ink 132461"/>
              <p:cNvPicPr/>
              <p:nvPr/>
            </p:nvPicPr>
            <p:blipFill>
              <a:blip r:embed="rId67"/>
              <a:stretch>
                <a:fillRect/>
              </a:stretch>
            </p:blipFill>
            <p:spPr>
              <a:xfrm>
                <a:off x="1643693" y="4681130"/>
                <a:ext cx="3308400" cy="866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2465" name="Ink 132464"/>
              <p14:cNvContentPartPr/>
              <p14:nvPr/>
            </p14:nvContentPartPr>
            <p14:xfrm>
              <a:off x="2645213" y="5070650"/>
              <a:ext cx="3954600" cy="1415880"/>
            </p14:xfrm>
          </p:contentPart>
        </mc:Choice>
        <mc:Fallback xmlns="">
          <p:pic>
            <p:nvPicPr>
              <p:cNvPr id="132465" name="Ink 132464"/>
              <p:cNvPicPr/>
              <p:nvPr/>
            </p:nvPicPr>
            <p:blipFill>
              <a:blip r:embed="rId69"/>
              <a:stretch>
                <a:fillRect/>
              </a:stretch>
            </p:blipFill>
            <p:spPr>
              <a:xfrm>
                <a:off x="2639453" y="5059850"/>
                <a:ext cx="3973320" cy="1437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2466" name="Ink 132465"/>
              <p14:cNvContentPartPr/>
              <p14:nvPr/>
            </p14:nvContentPartPr>
            <p14:xfrm>
              <a:off x="2903693" y="5367290"/>
              <a:ext cx="3599280" cy="1274400"/>
            </p14:xfrm>
          </p:contentPart>
        </mc:Choice>
        <mc:Fallback xmlns="">
          <p:pic>
            <p:nvPicPr>
              <p:cNvPr id="132466" name="Ink 132465"/>
              <p:cNvPicPr/>
              <p:nvPr/>
            </p:nvPicPr>
            <p:blipFill>
              <a:blip r:embed="rId71"/>
              <a:stretch>
                <a:fillRect/>
              </a:stretch>
            </p:blipFill>
            <p:spPr>
              <a:xfrm>
                <a:off x="2891813" y="5357570"/>
                <a:ext cx="3627360" cy="1289520"/>
              </a:xfrm>
              <a:prstGeom prst="rect">
                <a:avLst/>
              </a:prstGeom>
            </p:spPr>
          </p:pic>
        </mc:Fallback>
      </mc:AlternateContent>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3" name="Ink 22"/>
              <p14:cNvContentPartPr/>
              <p14:nvPr/>
            </p14:nvContentPartPr>
            <p14:xfrm>
              <a:off x="2421293" y="1315130"/>
              <a:ext cx="303120" cy="1350720"/>
            </p14:xfrm>
          </p:contentPart>
        </mc:Choice>
        <mc:Fallback xmlns="">
          <p:pic>
            <p:nvPicPr>
              <p:cNvPr id="23" name="Ink 22"/>
              <p:cNvPicPr/>
              <p:nvPr/>
            </p:nvPicPr>
            <p:blipFill>
              <a:blip r:embed="rId3"/>
              <a:stretch>
                <a:fillRect/>
              </a:stretch>
            </p:blipFill>
            <p:spPr>
              <a:xfrm>
                <a:off x="2411573" y="1305050"/>
                <a:ext cx="327240" cy="1375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1" name="Ink 40"/>
              <p14:cNvContentPartPr/>
              <p14:nvPr/>
            </p14:nvContentPartPr>
            <p14:xfrm>
              <a:off x="1471973" y="1606730"/>
              <a:ext cx="1267200" cy="420840"/>
            </p14:xfrm>
          </p:contentPart>
        </mc:Choice>
        <mc:Fallback xmlns="">
          <p:pic>
            <p:nvPicPr>
              <p:cNvPr id="41" name="Ink 40"/>
              <p:cNvPicPr/>
              <p:nvPr/>
            </p:nvPicPr>
            <p:blipFill>
              <a:blip r:embed="rId5"/>
              <a:stretch>
                <a:fillRect/>
              </a:stretch>
            </p:blipFill>
            <p:spPr>
              <a:xfrm>
                <a:off x="1466213" y="1597370"/>
                <a:ext cx="128232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7" name="Ink 56"/>
              <p14:cNvContentPartPr/>
              <p14:nvPr/>
            </p14:nvContentPartPr>
            <p14:xfrm>
              <a:off x="3157133" y="1739570"/>
              <a:ext cx="1249200" cy="147960"/>
            </p14:xfrm>
          </p:contentPart>
        </mc:Choice>
        <mc:Fallback xmlns="">
          <p:pic>
            <p:nvPicPr>
              <p:cNvPr id="57" name="Ink 56"/>
              <p:cNvPicPr/>
              <p:nvPr/>
            </p:nvPicPr>
            <p:blipFill>
              <a:blip r:embed="rId7"/>
              <a:stretch>
                <a:fillRect/>
              </a:stretch>
            </p:blipFill>
            <p:spPr>
              <a:xfrm>
                <a:off x="3150293" y="1734890"/>
                <a:ext cx="12607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8" name="Ink 57"/>
              <p14:cNvContentPartPr/>
              <p14:nvPr/>
            </p14:nvContentPartPr>
            <p14:xfrm>
              <a:off x="3242813" y="2510330"/>
              <a:ext cx="1117800" cy="201240"/>
            </p14:xfrm>
          </p:contentPart>
        </mc:Choice>
        <mc:Fallback xmlns="">
          <p:pic>
            <p:nvPicPr>
              <p:cNvPr id="58" name="Ink 57"/>
              <p:cNvPicPr/>
              <p:nvPr/>
            </p:nvPicPr>
            <p:blipFill>
              <a:blip r:embed="rId9"/>
              <a:stretch>
                <a:fillRect/>
              </a:stretch>
            </p:blipFill>
            <p:spPr>
              <a:xfrm>
                <a:off x="3238853" y="2498090"/>
                <a:ext cx="11340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4" name="Ink 73"/>
              <p14:cNvContentPartPr/>
              <p14:nvPr/>
            </p14:nvContentPartPr>
            <p14:xfrm>
              <a:off x="4628093" y="1351850"/>
              <a:ext cx="3548160" cy="1838520"/>
            </p14:xfrm>
          </p:contentPart>
        </mc:Choice>
        <mc:Fallback xmlns="">
          <p:pic>
            <p:nvPicPr>
              <p:cNvPr id="74" name="Ink 73"/>
              <p:cNvPicPr/>
              <p:nvPr/>
            </p:nvPicPr>
            <p:blipFill>
              <a:blip r:embed="rId11"/>
              <a:stretch>
                <a:fillRect/>
              </a:stretch>
            </p:blipFill>
            <p:spPr>
              <a:xfrm>
                <a:off x="4624133" y="1340330"/>
                <a:ext cx="3559320" cy="1857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3" name="Ink 92"/>
              <p14:cNvContentPartPr/>
              <p14:nvPr/>
            </p14:nvContentPartPr>
            <p14:xfrm>
              <a:off x="1007933" y="551210"/>
              <a:ext cx="6239160" cy="2019600"/>
            </p14:xfrm>
          </p:contentPart>
        </mc:Choice>
        <mc:Fallback xmlns="">
          <p:pic>
            <p:nvPicPr>
              <p:cNvPr id="93" name="Ink 92"/>
              <p:cNvPicPr/>
              <p:nvPr/>
            </p:nvPicPr>
            <p:blipFill>
              <a:blip r:embed="rId13"/>
              <a:stretch>
                <a:fillRect/>
              </a:stretch>
            </p:blipFill>
            <p:spPr>
              <a:xfrm>
                <a:off x="999293" y="537170"/>
                <a:ext cx="6256080" cy="2044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5" name="Ink 94"/>
              <p14:cNvContentPartPr/>
              <p14:nvPr/>
            </p14:nvContentPartPr>
            <p14:xfrm>
              <a:off x="6561653" y="1021730"/>
              <a:ext cx="788400" cy="49320"/>
            </p14:xfrm>
          </p:contentPart>
        </mc:Choice>
        <mc:Fallback xmlns="">
          <p:pic>
            <p:nvPicPr>
              <p:cNvPr id="95" name="Ink 94"/>
              <p:cNvPicPr/>
              <p:nvPr/>
            </p:nvPicPr>
            <p:blipFill>
              <a:blip r:embed="rId15"/>
              <a:stretch>
                <a:fillRect/>
              </a:stretch>
            </p:blipFill>
            <p:spPr>
              <a:xfrm>
                <a:off x="6552293" y="1011290"/>
                <a:ext cx="808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3" name="Ink 102"/>
              <p14:cNvContentPartPr/>
              <p14:nvPr/>
            </p14:nvContentPartPr>
            <p14:xfrm>
              <a:off x="4653653" y="1347170"/>
              <a:ext cx="208080" cy="1322640"/>
            </p14:xfrm>
          </p:contentPart>
        </mc:Choice>
        <mc:Fallback xmlns="">
          <p:pic>
            <p:nvPicPr>
              <p:cNvPr id="103" name="Ink 102"/>
              <p:cNvPicPr/>
              <p:nvPr/>
            </p:nvPicPr>
            <p:blipFill>
              <a:blip r:embed="rId19"/>
              <a:stretch>
                <a:fillRect/>
              </a:stretch>
            </p:blipFill>
            <p:spPr>
              <a:xfrm>
                <a:off x="4644653" y="1337810"/>
                <a:ext cx="228600" cy="1345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p14:cNvContentPartPr/>
              <p14:nvPr/>
            </p14:nvContentPartPr>
            <p14:xfrm>
              <a:off x="5315693" y="2613290"/>
              <a:ext cx="1898640" cy="575280"/>
            </p14:xfrm>
          </p:contentPart>
        </mc:Choice>
        <mc:Fallback xmlns="">
          <p:pic>
            <p:nvPicPr>
              <p:cNvPr id="12" name="Ink 11"/>
              <p:cNvPicPr/>
              <p:nvPr/>
            </p:nvPicPr>
            <p:blipFill>
              <a:blip r:embed="rId21"/>
              <a:stretch>
                <a:fillRect/>
              </a:stretch>
            </p:blipFill>
            <p:spPr>
              <a:xfrm>
                <a:off x="5302373" y="2604284"/>
                <a:ext cx="1917360" cy="59545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p14:cNvContentPartPr/>
              <p14:nvPr/>
            </p14:nvContentPartPr>
            <p14:xfrm>
              <a:off x="182093" y="2812730"/>
              <a:ext cx="3704760" cy="2662560"/>
            </p14:xfrm>
          </p:contentPart>
        </mc:Choice>
        <mc:Fallback xmlns="">
          <p:pic>
            <p:nvPicPr>
              <p:cNvPr id="18" name="Ink 17"/>
              <p:cNvPicPr/>
              <p:nvPr/>
            </p:nvPicPr>
            <p:blipFill>
              <a:blip r:embed="rId23"/>
              <a:stretch>
                <a:fillRect/>
              </a:stretch>
            </p:blipFill>
            <p:spPr>
              <a:xfrm>
                <a:off x="170933" y="2801570"/>
                <a:ext cx="3727080" cy="2687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8" name="Ink 47"/>
              <p14:cNvContentPartPr/>
              <p14:nvPr/>
            </p14:nvContentPartPr>
            <p14:xfrm>
              <a:off x="3013853" y="4547570"/>
              <a:ext cx="1042200" cy="75600"/>
            </p14:xfrm>
          </p:contentPart>
        </mc:Choice>
        <mc:Fallback xmlns="">
          <p:pic>
            <p:nvPicPr>
              <p:cNvPr id="48" name="Ink 47"/>
              <p:cNvPicPr/>
              <p:nvPr/>
            </p:nvPicPr>
            <p:blipFill>
              <a:blip r:embed="rId25"/>
              <a:stretch>
                <a:fillRect/>
              </a:stretch>
            </p:blipFill>
            <p:spPr>
              <a:xfrm>
                <a:off x="3004133" y="4532090"/>
                <a:ext cx="10674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9" name="Ink 48"/>
              <p14:cNvContentPartPr/>
              <p14:nvPr/>
            </p14:nvContentPartPr>
            <p14:xfrm>
              <a:off x="2971733" y="4604450"/>
              <a:ext cx="1041120" cy="99360"/>
            </p14:xfrm>
          </p:contentPart>
        </mc:Choice>
        <mc:Fallback xmlns="">
          <p:pic>
            <p:nvPicPr>
              <p:cNvPr id="49" name="Ink 48"/>
              <p:cNvPicPr/>
              <p:nvPr/>
            </p:nvPicPr>
            <p:blipFill>
              <a:blip r:embed="rId27"/>
              <a:stretch>
                <a:fillRect/>
              </a:stretch>
            </p:blipFill>
            <p:spPr>
              <a:xfrm>
                <a:off x="2963453" y="4588970"/>
                <a:ext cx="10641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5" name="Ink 64"/>
              <p14:cNvContentPartPr/>
              <p14:nvPr/>
            </p14:nvContentPartPr>
            <p14:xfrm>
              <a:off x="1207373" y="5113490"/>
              <a:ext cx="1121040" cy="267120"/>
            </p14:xfrm>
          </p:contentPart>
        </mc:Choice>
        <mc:Fallback xmlns="">
          <p:pic>
            <p:nvPicPr>
              <p:cNvPr id="65" name="Ink 64"/>
              <p:cNvPicPr/>
              <p:nvPr/>
            </p:nvPicPr>
            <p:blipFill>
              <a:blip r:embed="rId29"/>
              <a:stretch>
                <a:fillRect/>
              </a:stretch>
            </p:blipFill>
            <p:spPr>
              <a:xfrm>
                <a:off x="1195493" y="5105930"/>
                <a:ext cx="11386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7" name="Ink 66"/>
              <p14:cNvContentPartPr/>
              <p14:nvPr/>
            </p14:nvContentPartPr>
            <p14:xfrm>
              <a:off x="1373333" y="4702370"/>
              <a:ext cx="947160" cy="273600"/>
            </p14:xfrm>
          </p:contentPart>
        </mc:Choice>
        <mc:Fallback xmlns="">
          <p:pic>
            <p:nvPicPr>
              <p:cNvPr id="67" name="Ink 66"/>
              <p:cNvPicPr/>
              <p:nvPr/>
            </p:nvPicPr>
            <p:blipFill>
              <a:blip r:embed="rId31"/>
              <a:stretch>
                <a:fillRect/>
              </a:stretch>
            </p:blipFill>
            <p:spPr>
              <a:xfrm>
                <a:off x="1360373" y="4689410"/>
                <a:ext cx="9741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Ink 33"/>
              <p14:cNvContentPartPr/>
              <p14:nvPr/>
            </p14:nvContentPartPr>
            <p14:xfrm>
              <a:off x="6803933" y="4354610"/>
              <a:ext cx="868320" cy="30960"/>
            </p14:xfrm>
          </p:contentPart>
        </mc:Choice>
        <mc:Fallback>
          <p:pic>
            <p:nvPicPr>
              <p:cNvPr id="34" name="Ink 33"/>
              <p:cNvPicPr/>
              <p:nvPr/>
            </p:nvPicPr>
            <p:blipFill>
              <a:blip r:embed="rId33"/>
              <a:stretch>
                <a:fillRect/>
              </a:stretch>
            </p:blipFill>
            <p:spPr>
              <a:xfrm>
                <a:off x="6796733" y="4341650"/>
                <a:ext cx="8881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p14:cNvContentPartPr/>
              <p14:nvPr/>
            </p14:nvContentPartPr>
            <p14:xfrm>
              <a:off x="7262933" y="4463690"/>
              <a:ext cx="720360" cy="554040"/>
            </p14:xfrm>
          </p:contentPart>
        </mc:Choice>
        <mc:Fallback>
          <p:pic>
            <p:nvPicPr>
              <p:cNvPr id="38" name="Ink 37"/>
              <p:cNvPicPr/>
              <p:nvPr/>
            </p:nvPicPr>
            <p:blipFill>
              <a:blip r:embed="rId35"/>
              <a:stretch>
                <a:fillRect/>
              </a:stretch>
            </p:blipFill>
            <p:spPr>
              <a:xfrm>
                <a:off x="7252133" y="4459010"/>
                <a:ext cx="74016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11" name="Ink 110"/>
              <p14:cNvContentPartPr/>
              <p14:nvPr/>
            </p14:nvContentPartPr>
            <p14:xfrm>
              <a:off x="5230373" y="3655490"/>
              <a:ext cx="1162800" cy="581040"/>
            </p14:xfrm>
          </p:contentPart>
        </mc:Choice>
        <mc:Fallback>
          <p:pic>
            <p:nvPicPr>
              <p:cNvPr id="111" name="Ink 110"/>
              <p:cNvPicPr/>
              <p:nvPr/>
            </p:nvPicPr>
            <p:blipFill>
              <a:blip r:embed="rId37"/>
              <a:stretch>
                <a:fillRect/>
              </a:stretch>
            </p:blipFill>
            <p:spPr>
              <a:xfrm>
                <a:off x="5217053" y="3642890"/>
                <a:ext cx="1190160" cy="607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2" name="Ink 111"/>
              <p14:cNvContentPartPr/>
              <p14:nvPr/>
            </p14:nvContentPartPr>
            <p14:xfrm>
              <a:off x="8345093" y="2660810"/>
              <a:ext cx="704160" cy="926640"/>
            </p14:xfrm>
          </p:contentPart>
        </mc:Choice>
        <mc:Fallback>
          <p:pic>
            <p:nvPicPr>
              <p:cNvPr id="112" name="Ink 111"/>
              <p:cNvPicPr/>
              <p:nvPr/>
            </p:nvPicPr>
            <p:blipFill>
              <a:blip r:embed="rId39"/>
              <a:stretch>
                <a:fillRect/>
              </a:stretch>
            </p:blipFill>
            <p:spPr>
              <a:xfrm>
                <a:off x="8335013" y="2651810"/>
                <a:ext cx="718920" cy="946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4" name="Ink 113"/>
              <p14:cNvContentPartPr/>
              <p14:nvPr/>
            </p14:nvContentPartPr>
            <p14:xfrm>
              <a:off x="6425933" y="3636410"/>
              <a:ext cx="1128600" cy="104040"/>
            </p14:xfrm>
          </p:contentPart>
        </mc:Choice>
        <mc:Fallback>
          <p:pic>
            <p:nvPicPr>
              <p:cNvPr id="114" name="Ink 113"/>
              <p:cNvPicPr/>
              <p:nvPr/>
            </p:nvPicPr>
            <p:blipFill>
              <a:blip r:embed="rId41"/>
              <a:stretch>
                <a:fillRect/>
              </a:stretch>
            </p:blipFill>
            <p:spPr>
              <a:xfrm>
                <a:off x="6415853" y="3627770"/>
                <a:ext cx="11476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6" name="Ink 115"/>
              <p14:cNvContentPartPr/>
              <p14:nvPr/>
            </p14:nvContentPartPr>
            <p14:xfrm>
              <a:off x="5642933" y="4505090"/>
              <a:ext cx="952200" cy="515160"/>
            </p14:xfrm>
          </p:contentPart>
        </mc:Choice>
        <mc:Fallback>
          <p:pic>
            <p:nvPicPr>
              <p:cNvPr id="116" name="Ink 115"/>
              <p:cNvPicPr/>
              <p:nvPr/>
            </p:nvPicPr>
            <p:blipFill>
              <a:blip r:embed="rId43"/>
              <a:stretch>
                <a:fillRect/>
              </a:stretch>
            </p:blipFill>
            <p:spPr>
              <a:xfrm>
                <a:off x="5632133" y="4495730"/>
                <a:ext cx="97596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9" name="Ink 118"/>
              <p14:cNvContentPartPr/>
              <p14:nvPr/>
            </p14:nvContentPartPr>
            <p14:xfrm>
              <a:off x="5269613" y="2639570"/>
              <a:ext cx="3826080" cy="1679760"/>
            </p14:xfrm>
          </p:contentPart>
        </mc:Choice>
        <mc:Fallback>
          <p:pic>
            <p:nvPicPr>
              <p:cNvPr id="119" name="Ink 118"/>
              <p:cNvPicPr/>
              <p:nvPr/>
            </p:nvPicPr>
            <p:blipFill>
              <a:blip r:embed="rId45"/>
              <a:stretch>
                <a:fillRect/>
              </a:stretch>
            </p:blipFill>
            <p:spPr>
              <a:xfrm>
                <a:off x="5262053" y="2635610"/>
                <a:ext cx="3845880" cy="1690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9" name="Ink 128"/>
              <p14:cNvContentPartPr/>
              <p14:nvPr/>
            </p14:nvContentPartPr>
            <p14:xfrm>
              <a:off x="6061973" y="3358130"/>
              <a:ext cx="1175040" cy="398160"/>
            </p14:xfrm>
          </p:contentPart>
        </mc:Choice>
        <mc:Fallback>
          <p:pic>
            <p:nvPicPr>
              <p:cNvPr id="129" name="Ink 128"/>
              <p:cNvPicPr/>
              <p:nvPr/>
            </p:nvPicPr>
            <p:blipFill>
              <a:blip r:embed="rId47"/>
              <a:stretch>
                <a:fillRect/>
              </a:stretch>
            </p:blipFill>
            <p:spPr>
              <a:xfrm>
                <a:off x="6053333" y="3351290"/>
                <a:ext cx="119628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0" name="Ink 129"/>
              <p14:cNvContentPartPr/>
              <p14:nvPr/>
            </p14:nvContentPartPr>
            <p14:xfrm>
              <a:off x="8367773" y="4341290"/>
              <a:ext cx="763200" cy="69840"/>
            </p14:xfrm>
          </p:contentPart>
        </mc:Choice>
        <mc:Fallback>
          <p:pic>
            <p:nvPicPr>
              <p:cNvPr id="130" name="Ink 129"/>
              <p:cNvPicPr/>
              <p:nvPr/>
            </p:nvPicPr>
            <p:blipFill>
              <a:blip r:embed="rId49"/>
              <a:stretch>
                <a:fillRect/>
              </a:stretch>
            </p:blipFill>
            <p:spPr>
              <a:xfrm>
                <a:off x="8358773" y="4325810"/>
                <a:ext cx="7876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1" name="Ink 130"/>
              <p14:cNvContentPartPr/>
              <p14:nvPr/>
            </p14:nvContentPartPr>
            <p14:xfrm>
              <a:off x="8387933" y="4360010"/>
              <a:ext cx="754920" cy="76320"/>
            </p14:xfrm>
          </p:contentPart>
        </mc:Choice>
        <mc:Fallback>
          <p:pic>
            <p:nvPicPr>
              <p:cNvPr id="131" name="Ink 130"/>
              <p:cNvPicPr/>
              <p:nvPr/>
            </p:nvPicPr>
            <p:blipFill>
              <a:blip r:embed="rId51"/>
              <a:stretch>
                <a:fillRect/>
              </a:stretch>
            </p:blipFill>
            <p:spPr>
              <a:xfrm>
                <a:off x="8376773" y="4347410"/>
                <a:ext cx="7786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8" name="Ink 137"/>
              <p14:cNvContentPartPr/>
              <p14:nvPr/>
            </p14:nvContentPartPr>
            <p14:xfrm>
              <a:off x="4447373" y="5153810"/>
              <a:ext cx="3402720" cy="1016640"/>
            </p14:xfrm>
          </p:contentPart>
        </mc:Choice>
        <mc:Fallback>
          <p:pic>
            <p:nvPicPr>
              <p:cNvPr id="138" name="Ink 137"/>
              <p:cNvPicPr/>
              <p:nvPr/>
            </p:nvPicPr>
            <p:blipFill>
              <a:blip r:embed="rId53"/>
              <a:stretch>
                <a:fillRect/>
              </a:stretch>
            </p:blipFill>
            <p:spPr>
              <a:xfrm>
                <a:off x="4439813" y="5144090"/>
                <a:ext cx="3417840" cy="1031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7" name="Ink 156"/>
              <p14:cNvContentPartPr/>
              <p14:nvPr/>
            </p14:nvContentPartPr>
            <p14:xfrm>
              <a:off x="5949293" y="5047610"/>
              <a:ext cx="589680" cy="22680"/>
            </p14:xfrm>
          </p:contentPart>
        </mc:Choice>
        <mc:Fallback>
          <p:pic>
            <p:nvPicPr>
              <p:cNvPr id="157" name="Ink 156"/>
              <p:cNvPicPr/>
              <p:nvPr/>
            </p:nvPicPr>
            <p:blipFill>
              <a:blip r:embed="rId55"/>
              <a:stretch>
                <a:fillRect/>
              </a:stretch>
            </p:blipFill>
            <p:spPr>
              <a:xfrm>
                <a:off x="5940653" y="5037170"/>
                <a:ext cx="6112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3" name="Ink 162"/>
              <p14:cNvContentPartPr/>
              <p14:nvPr/>
            </p14:nvContentPartPr>
            <p14:xfrm>
              <a:off x="7665413" y="6520370"/>
              <a:ext cx="360" cy="360"/>
            </p14:xfrm>
          </p:contentPart>
        </mc:Choice>
        <mc:Fallback>
          <p:pic>
            <p:nvPicPr>
              <p:cNvPr id="163" name="Ink 162"/>
              <p:cNvPicPr/>
              <p:nvPr/>
            </p:nvPicPr>
            <p:blipFill>
              <a:blip r:embed="rId57"/>
              <a:stretch>
                <a:fillRect/>
              </a:stretch>
            </p:blipFill>
            <p:spPr>
              <a:xfrm>
                <a:off x="7650293" y="6505250"/>
                <a:ext cx="30600" cy="30600"/>
              </a:xfrm>
              <a:prstGeom prst="rect">
                <a:avLst/>
              </a:prstGeom>
            </p:spPr>
          </p:pic>
        </mc:Fallback>
      </mc:AlternateContent>
    </p:spTree>
    <p:extLst>
      <p:ext uri="{BB962C8B-B14F-4D97-AF65-F5344CB8AC3E}">
        <p14:creationId xmlns:p14="http://schemas.microsoft.com/office/powerpoint/2010/main" val="425397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p:cNvSpPr>
          <p:nvPr>
            <p:ph type="body" idx="4294967295"/>
          </p:nvPr>
        </p:nvSpPr>
        <p:spPr>
          <a:xfrm>
            <a:off x="685800" y="1219200"/>
            <a:ext cx="8229600" cy="4667250"/>
          </a:xfrm>
        </p:spPr>
        <p:txBody>
          <a:bodyPr lIns="0" tIns="0" rIns="0" bIns="0">
            <a:spAutoFit/>
          </a:bodyPr>
          <a:lstStyle/>
          <a:p>
            <a:pPr marL="396875" indent="-396875" defTabSz="912813">
              <a:buFont typeface="Wingdings 3" pitchFamily="18" charset="2"/>
              <a:buNone/>
            </a:pPr>
            <a:r>
              <a:rPr lang="en-US" sz="2300" b="1" dirty="0" smtClean="0"/>
              <a:t>  </a:t>
            </a:r>
          </a:p>
          <a:p>
            <a:pPr marL="396875" indent="-396875" defTabSz="912813">
              <a:buFont typeface="Wingdings 3" pitchFamily="18" charset="2"/>
              <a:buNone/>
            </a:pPr>
            <a:r>
              <a:rPr lang="en-US" sz="2300" b="1" dirty="0" smtClean="0"/>
              <a:t>    Precedence of Arithmetic Operators and Associativity:</a:t>
            </a:r>
          </a:p>
          <a:p>
            <a:pPr marL="396875" indent="-396875" defTabSz="912813">
              <a:buFont typeface="Wingdings 3" pitchFamily="18" charset="2"/>
              <a:buNone/>
            </a:pPr>
            <a:r>
              <a:rPr lang="en-US" sz="2300" dirty="0" smtClean="0"/>
              <a:t>	</a:t>
            </a:r>
          </a:p>
          <a:p>
            <a:pPr marL="396875" indent="-396875" defTabSz="912813">
              <a:buFont typeface="Wingdings 3" pitchFamily="18" charset="2"/>
              <a:buNone/>
            </a:pPr>
            <a:r>
              <a:rPr lang="en-US" sz="2300" dirty="0" smtClean="0"/>
              <a:t>		If we have more than one arithmetic operator in an expression then we have to follow the “precedence” and “associativity”.</a:t>
            </a:r>
          </a:p>
          <a:p>
            <a:pPr marL="396875" indent="-396875" defTabSz="912813">
              <a:buFont typeface="Wingdings 3" pitchFamily="18" charset="2"/>
              <a:buNone/>
            </a:pPr>
            <a:endParaRPr lang="en-US" sz="2300" dirty="0" smtClean="0"/>
          </a:p>
          <a:p>
            <a:pPr marL="396875" indent="-396875" defTabSz="912813">
              <a:buFont typeface="Wingdings 3" pitchFamily="18" charset="2"/>
              <a:buNone/>
            </a:pPr>
            <a:r>
              <a:rPr lang="en-US" sz="2300" dirty="0" smtClean="0"/>
              <a:t>Example:</a:t>
            </a:r>
          </a:p>
          <a:p>
            <a:pPr marL="396875" indent="-396875" defTabSz="912813">
              <a:buFont typeface="Wingdings 3" pitchFamily="18" charset="2"/>
              <a:buNone/>
            </a:pPr>
            <a:r>
              <a:rPr lang="en-US" sz="2300" dirty="0" smtClean="0"/>
              <a:t>	int a = 4, b = 5, c = 6,d;</a:t>
            </a:r>
          </a:p>
          <a:p>
            <a:pPr marL="396875" indent="-396875" defTabSz="912813">
              <a:buFont typeface="Wingdings 3" pitchFamily="18" charset="2"/>
              <a:buNone/>
            </a:pPr>
            <a:r>
              <a:rPr lang="en-US" sz="2300" dirty="0" smtClean="0"/>
              <a:t>	d=a + b * c</a:t>
            </a:r>
          </a:p>
          <a:p>
            <a:pPr marL="396875" indent="-396875" defTabSz="912813">
              <a:buFont typeface="Wingdings 3" pitchFamily="18" charset="2"/>
              <a:buNone/>
            </a:pPr>
            <a:endParaRPr lang="en-US" sz="2300" dirty="0" smtClean="0"/>
          </a:p>
          <a:p>
            <a:pPr marL="396875" indent="-396875" defTabSz="912813">
              <a:buFont typeface="Wingdings 3" pitchFamily="18" charset="2"/>
              <a:buNone/>
            </a:pPr>
            <a:endParaRPr lang="en-US" sz="2300" dirty="0" smtClean="0"/>
          </a:p>
        </p:txBody>
      </p:sp>
      <mc:AlternateContent xmlns:mc="http://schemas.openxmlformats.org/markup-compatibility/2006" xmlns:p14="http://schemas.microsoft.com/office/powerpoint/2010/main">
        <mc:Choice Requires="p14">
          <p:contentPart p14:bwMode="auto" r:id="rId2">
            <p14:nvContentPartPr>
              <p14:cNvPr id="10" name="Ink 9"/>
              <p14:cNvContentPartPr/>
              <p14:nvPr/>
            </p14:nvContentPartPr>
            <p14:xfrm>
              <a:off x="1206293" y="4762490"/>
              <a:ext cx="1935720" cy="1198080"/>
            </p14:xfrm>
          </p:contentPart>
        </mc:Choice>
        <mc:Fallback xmlns="">
          <p:pic>
            <p:nvPicPr>
              <p:cNvPr id="10" name="Ink 9"/>
              <p:cNvPicPr/>
              <p:nvPr/>
            </p:nvPicPr>
            <p:blipFill>
              <a:blip r:embed="rId3"/>
              <a:stretch>
                <a:fillRect/>
              </a:stretch>
            </p:blipFill>
            <p:spPr>
              <a:xfrm>
                <a:off x="1196213" y="4758170"/>
                <a:ext cx="1959840" cy="1211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p14:cNvContentPartPr/>
              <p14:nvPr/>
            </p14:nvContentPartPr>
            <p14:xfrm>
              <a:off x="5817173" y="3147890"/>
              <a:ext cx="702360" cy="1538640"/>
            </p14:xfrm>
          </p:contentPart>
        </mc:Choice>
        <mc:Fallback xmlns="">
          <p:pic>
            <p:nvPicPr>
              <p:cNvPr id="21" name="Ink 20"/>
              <p:cNvPicPr/>
              <p:nvPr/>
            </p:nvPicPr>
            <p:blipFill>
              <a:blip r:embed="rId5"/>
              <a:stretch>
                <a:fillRect/>
              </a:stretch>
            </p:blipFill>
            <p:spPr>
              <a:xfrm>
                <a:off x="5808533" y="3137450"/>
                <a:ext cx="720000" cy="1561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p14:cNvContentPartPr/>
              <p14:nvPr/>
            </p14:nvContentPartPr>
            <p14:xfrm>
              <a:off x="5622773" y="3426530"/>
              <a:ext cx="136800" cy="1804320"/>
            </p14:xfrm>
          </p:contentPart>
        </mc:Choice>
        <mc:Fallback xmlns="">
          <p:pic>
            <p:nvPicPr>
              <p:cNvPr id="31" name="Ink 30"/>
              <p:cNvPicPr/>
              <p:nvPr/>
            </p:nvPicPr>
            <p:blipFill>
              <a:blip r:embed="rId7"/>
              <a:stretch>
                <a:fillRect/>
              </a:stretch>
            </p:blipFill>
            <p:spPr>
              <a:xfrm>
                <a:off x="5614853" y="3418610"/>
                <a:ext cx="158040" cy="182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0288" name="Ink 140287"/>
              <p14:cNvContentPartPr/>
              <p14:nvPr/>
            </p14:nvContentPartPr>
            <p14:xfrm>
              <a:off x="4748693" y="3753410"/>
              <a:ext cx="855000" cy="396360"/>
            </p14:xfrm>
          </p:contentPart>
        </mc:Choice>
        <mc:Fallback xmlns="">
          <p:pic>
            <p:nvPicPr>
              <p:cNvPr id="140288" name="Ink 140287"/>
              <p:cNvPicPr/>
              <p:nvPr/>
            </p:nvPicPr>
            <p:blipFill>
              <a:blip r:embed="rId9"/>
              <a:stretch>
                <a:fillRect/>
              </a:stretch>
            </p:blipFill>
            <p:spPr>
              <a:xfrm>
                <a:off x="4738973" y="3742970"/>
                <a:ext cx="87624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0296" name="Ink 140295"/>
              <p14:cNvContentPartPr/>
              <p14:nvPr/>
            </p14:nvContentPartPr>
            <p14:xfrm>
              <a:off x="6658493" y="3483770"/>
              <a:ext cx="254520" cy="1610280"/>
            </p14:xfrm>
          </p:contentPart>
        </mc:Choice>
        <mc:Fallback xmlns="">
          <p:pic>
            <p:nvPicPr>
              <p:cNvPr id="140296" name="Ink 140295"/>
              <p:cNvPicPr/>
              <p:nvPr/>
            </p:nvPicPr>
            <p:blipFill>
              <a:blip r:embed="rId11"/>
              <a:stretch>
                <a:fillRect/>
              </a:stretch>
            </p:blipFill>
            <p:spPr>
              <a:xfrm>
                <a:off x="6650213" y="3474770"/>
                <a:ext cx="276120" cy="163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0307" name="Ink 140306"/>
              <p14:cNvContentPartPr/>
              <p14:nvPr/>
            </p14:nvContentPartPr>
            <p14:xfrm>
              <a:off x="3598493" y="371210"/>
              <a:ext cx="153000" cy="255600"/>
            </p14:xfrm>
          </p:contentPart>
        </mc:Choice>
        <mc:Fallback xmlns="">
          <p:pic>
            <p:nvPicPr>
              <p:cNvPr id="140307" name="Ink 140306"/>
              <p:cNvPicPr/>
              <p:nvPr/>
            </p:nvPicPr>
            <p:blipFill>
              <a:blip r:embed="rId13"/>
              <a:stretch>
                <a:fillRect/>
              </a:stretch>
            </p:blipFill>
            <p:spPr>
              <a:xfrm>
                <a:off x="3589133" y="364730"/>
                <a:ext cx="1670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0308" name="Ink 140307"/>
              <p14:cNvContentPartPr/>
              <p14:nvPr/>
            </p14:nvContentPartPr>
            <p14:xfrm>
              <a:off x="3954893" y="355010"/>
              <a:ext cx="113400" cy="339480"/>
            </p14:xfrm>
          </p:contentPart>
        </mc:Choice>
        <mc:Fallback xmlns="">
          <p:pic>
            <p:nvPicPr>
              <p:cNvPr id="140308" name="Ink 140307"/>
              <p:cNvPicPr/>
              <p:nvPr/>
            </p:nvPicPr>
            <p:blipFill>
              <a:blip r:embed="rId15"/>
              <a:stretch>
                <a:fillRect/>
              </a:stretch>
            </p:blipFill>
            <p:spPr>
              <a:xfrm>
                <a:off x="3950213" y="348170"/>
                <a:ext cx="128520" cy="351360"/>
              </a:xfrm>
              <a:prstGeom prst="rect">
                <a:avLst/>
              </a:prstGeom>
            </p:spPr>
          </p:pic>
        </mc:Fallback>
      </mc:AlternateContent>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a:srcRect/>
          <a:stretch>
            <a:fillRect/>
          </a:stretch>
        </p:blipFill>
        <p:spPr bwMode="auto">
          <a:xfrm>
            <a:off x="428596" y="0"/>
            <a:ext cx="8358246" cy="664371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14" name="Ink 13"/>
              <p14:cNvContentPartPr/>
              <p14:nvPr/>
            </p14:nvContentPartPr>
            <p14:xfrm>
              <a:off x="6183653" y="821930"/>
              <a:ext cx="149040" cy="651600"/>
            </p14:xfrm>
          </p:contentPart>
        </mc:Choice>
        <mc:Fallback xmlns="">
          <p:pic>
            <p:nvPicPr>
              <p:cNvPr id="14" name="Ink 13"/>
              <p:cNvPicPr/>
              <p:nvPr/>
            </p:nvPicPr>
            <p:blipFill>
              <a:blip r:embed="rId4"/>
              <a:stretch>
                <a:fillRect/>
              </a:stretch>
            </p:blipFill>
            <p:spPr>
              <a:xfrm>
                <a:off x="6172493" y="810410"/>
                <a:ext cx="172080" cy="67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5486" name="Ink 105485"/>
              <p14:cNvContentPartPr/>
              <p14:nvPr/>
            </p14:nvContentPartPr>
            <p14:xfrm>
              <a:off x="5797373" y="582530"/>
              <a:ext cx="2319480" cy="854280"/>
            </p14:xfrm>
          </p:contentPart>
        </mc:Choice>
        <mc:Fallback xmlns="">
          <p:pic>
            <p:nvPicPr>
              <p:cNvPr id="105486" name="Ink 105485"/>
              <p:cNvPicPr/>
              <p:nvPr/>
            </p:nvPicPr>
            <p:blipFill>
              <a:blip r:embed="rId6"/>
              <a:stretch>
                <a:fillRect/>
              </a:stretch>
            </p:blipFill>
            <p:spPr>
              <a:xfrm>
                <a:off x="5785133" y="570290"/>
                <a:ext cx="2344320" cy="876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5493" name="Ink 105492"/>
              <p14:cNvContentPartPr/>
              <p14:nvPr/>
            </p14:nvContentPartPr>
            <p14:xfrm>
              <a:off x="6226493" y="2453450"/>
              <a:ext cx="347400" cy="1375200"/>
            </p14:xfrm>
          </p:contentPart>
        </mc:Choice>
        <mc:Fallback xmlns="">
          <p:pic>
            <p:nvPicPr>
              <p:cNvPr id="105493" name="Ink 105492"/>
              <p:cNvPicPr/>
              <p:nvPr/>
            </p:nvPicPr>
            <p:blipFill>
              <a:blip r:embed="rId8"/>
              <a:stretch>
                <a:fillRect/>
              </a:stretch>
            </p:blipFill>
            <p:spPr>
              <a:xfrm>
                <a:off x="6215333" y="2443370"/>
                <a:ext cx="363960" cy="139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5514" name="Ink 105513"/>
              <p14:cNvContentPartPr/>
              <p14:nvPr/>
            </p14:nvContentPartPr>
            <p14:xfrm>
              <a:off x="7035413" y="1971770"/>
              <a:ext cx="1452960" cy="532800"/>
            </p14:xfrm>
          </p:contentPart>
        </mc:Choice>
        <mc:Fallback xmlns="">
          <p:pic>
            <p:nvPicPr>
              <p:cNvPr id="105514" name="Ink 105513"/>
              <p:cNvPicPr/>
              <p:nvPr/>
            </p:nvPicPr>
            <p:blipFill>
              <a:blip r:embed="rId10"/>
              <a:stretch>
                <a:fillRect/>
              </a:stretch>
            </p:blipFill>
            <p:spPr>
              <a:xfrm>
                <a:off x="7024973" y="1961330"/>
                <a:ext cx="1476360"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5526" name="Ink 105525"/>
              <p14:cNvContentPartPr/>
              <p14:nvPr/>
            </p14:nvContentPartPr>
            <p14:xfrm>
              <a:off x="7896533" y="2270210"/>
              <a:ext cx="20880" cy="0"/>
            </p14:xfrm>
          </p:contentPart>
        </mc:Choice>
        <mc:Fallback xmlns="">
          <p:pic>
            <p:nvPicPr>
              <p:cNvPr id="105526" name="Ink 105525"/>
              <p:cNvPicPr/>
              <p:nvPr/>
            </p:nvPicPr>
            <p:blipFill>
              <a:blip r:embed="rId12"/>
              <a:stretch>
                <a:fillRect/>
              </a:stretch>
            </p:blipFill>
            <p:spPr>
              <a:xfrm>
                <a:off x="0" y="0"/>
                <a:ext cx="20880" cy="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5545" name="Ink 105544"/>
              <p14:cNvContentPartPr/>
              <p14:nvPr/>
            </p14:nvContentPartPr>
            <p14:xfrm>
              <a:off x="4961813" y="4600850"/>
              <a:ext cx="1124640" cy="61200"/>
            </p14:xfrm>
          </p:contentPart>
        </mc:Choice>
        <mc:Fallback xmlns="">
          <p:pic>
            <p:nvPicPr>
              <p:cNvPr id="105545" name="Ink 105544"/>
              <p:cNvPicPr/>
              <p:nvPr/>
            </p:nvPicPr>
            <p:blipFill>
              <a:blip r:embed="rId14"/>
              <a:stretch>
                <a:fillRect/>
              </a:stretch>
            </p:blipFill>
            <p:spPr>
              <a:xfrm>
                <a:off x="4952093" y="4587890"/>
                <a:ext cx="11455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5557" name="Ink 105556"/>
              <p14:cNvContentPartPr/>
              <p14:nvPr/>
            </p14:nvContentPartPr>
            <p14:xfrm>
              <a:off x="4626293" y="23090"/>
              <a:ext cx="785160" cy="451800"/>
            </p14:xfrm>
          </p:contentPart>
        </mc:Choice>
        <mc:Fallback xmlns="">
          <p:pic>
            <p:nvPicPr>
              <p:cNvPr id="105557" name="Ink 105556"/>
              <p:cNvPicPr/>
              <p:nvPr/>
            </p:nvPicPr>
            <p:blipFill>
              <a:blip r:embed="rId16"/>
              <a:stretch>
                <a:fillRect/>
              </a:stretch>
            </p:blipFill>
            <p:spPr>
              <a:xfrm>
                <a:off x="4612613" y="10490"/>
                <a:ext cx="81468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5558" name="Ink 105557"/>
              <p14:cNvContentPartPr/>
              <p14:nvPr/>
            </p14:nvContentPartPr>
            <p14:xfrm>
              <a:off x="4723853" y="134690"/>
              <a:ext cx="466920" cy="244080"/>
            </p14:xfrm>
          </p:contentPart>
        </mc:Choice>
        <mc:Fallback xmlns="">
          <p:pic>
            <p:nvPicPr>
              <p:cNvPr id="105558" name="Ink 105557"/>
              <p:cNvPicPr/>
              <p:nvPr/>
            </p:nvPicPr>
            <p:blipFill>
              <a:blip r:embed="rId18"/>
              <a:stretch>
                <a:fillRect/>
              </a:stretch>
            </p:blipFill>
            <p:spPr>
              <a:xfrm>
                <a:off x="4713413" y="123890"/>
                <a:ext cx="489960" cy="269280"/>
              </a:xfrm>
              <a:prstGeom prst="rect">
                <a:avLst/>
              </a:prstGeom>
            </p:spPr>
          </p:pic>
        </mc:Fallback>
      </mc:AlternateContent>
    </p:spTree>
    <p:extLst>
      <p:ext uri="{BB962C8B-B14F-4D97-AF65-F5344CB8AC3E}">
        <p14:creationId xmlns:p14="http://schemas.microsoft.com/office/powerpoint/2010/main" val="619574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srcRect/>
          <a:stretch>
            <a:fillRect/>
          </a:stretch>
        </p:blipFill>
        <p:spPr bwMode="auto">
          <a:xfrm>
            <a:off x="214282" y="500042"/>
            <a:ext cx="8744845" cy="5429264"/>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4590653" y="6077210"/>
              <a:ext cx="1737720" cy="461880"/>
            </p14:xfrm>
          </p:contentPart>
        </mc:Choice>
        <mc:Fallback xmlns="">
          <p:pic>
            <p:nvPicPr>
              <p:cNvPr id="7" name="Ink 6"/>
              <p:cNvPicPr/>
              <p:nvPr/>
            </p:nvPicPr>
            <p:blipFill>
              <a:blip r:embed="rId4"/>
              <a:stretch>
                <a:fillRect/>
              </a:stretch>
            </p:blipFill>
            <p:spPr>
              <a:xfrm>
                <a:off x="4586333" y="6068930"/>
                <a:ext cx="175536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4468973" y="6057050"/>
              <a:ext cx="935640" cy="516960"/>
            </p14:xfrm>
          </p:contentPart>
        </mc:Choice>
        <mc:Fallback xmlns="">
          <p:pic>
            <p:nvPicPr>
              <p:cNvPr id="14" name="Ink 13"/>
              <p:cNvPicPr/>
              <p:nvPr/>
            </p:nvPicPr>
            <p:blipFill>
              <a:blip r:embed="rId6"/>
              <a:stretch>
                <a:fillRect/>
              </a:stretch>
            </p:blipFill>
            <p:spPr>
              <a:xfrm>
                <a:off x="4457813" y="6046610"/>
                <a:ext cx="95328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p14:cNvContentPartPr/>
              <p14:nvPr/>
            </p14:nvContentPartPr>
            <p14:xfrm>
              <a:off x="4547813" y="6574730"/>
              <a:ext cx="936720" cy="183240"/>
            </p14:xfrm>
          </p:contentPart>
        </mc:Choice>
        <mc:Fallback xmlns="">
          <p:pic>
            <p:nvPicPr>
              <p:cNvPr id="15" name="Ink 14"/>
              <p:cNvPicPr/>
              <p:nvPr/>
            </p:nvPicPr>
            <p:blipFill>
              <a:blip r:embed="rId8"/>
              <a:stretch>
                <a:fillRect/>
              </a:stretch>
            </p:blipFill>
            <p:spPr>
              <a:xfrm>
                <a:off x="4540253" y="6565370"/>
                <a:ext cx="9561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p14:cNvContentPartPr/>
              <p14:nvPr/>
            </p14:nvContentPartPr>
            <p14:xfrm>
              <a:off x="4641773" y="6627650"/>
              <a:ext cx="837000" cy="174240"/>
            </p14:xfrm>
          </p:contentPart>
        </mc:Choice>
        <mc:Fallback xmlns="">
          <p:pic>
            <p:nvPicPr>
              <p:cNvPr id="16" name="Ink 15"/>
              <p:cNvPicPr/>
              <p:nvPr/>
            </p:nvPicPr>
            <p:blipFill>
              <a:blip r:embed="rId10"/>
              <a:stretch>
                <a:fillRect/>
              </a:stretch>
            </p:blipFill>
            <p:spPr>
              <a:xfrm>
                <a:off x="4634933" y="6615050"/>
                <a:ext cx="856440" cy="194400"/>
              </a:xfrm>
              <a:prstGeom prst="rect">
                <a:avLst/>
              </a:prstGeom>
            </p:spPr>
          </p:pic>
        </mc:Fallback>
      </mc:AlternateContent>
    </p:spTree>
    <p:extLst>
      <p:ext uri="{BB962C8B-B14F-4D97-AF65-F5344CB8AC3E}">
        <p14:creationId xmlns:p14="http://schemas.microsoft.com/office/powerpoint/2010/main" val="681412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p:cNvSpPr>
          <p:nvPr>
            <p:ph type="body" sz="half" idx="4294967295"/>
          </p:nvPr>
        </p:nvSpPr>
        <p:spPr>
          <a:xfrm>
            <a:off x="0" y="1481138"/>
            <a:ext cx="4038600" cy="4525962"/>
          </a:xfrm>
        </p:spPr>
        <p:txBody>
          <a:bodyPr lIns="0" tIns="0" rIns="0" bIns="0">
            <a:spAutoFit/>
          </a:bodyPr>
          <a:lstStyle/>
          <a:p>
            <a:pPr marL="396875" indent="-396875" defTabSz="912813">
              <a:buFont typeface="Wingdings 3" pitchFamily="18" charset="2"/>
              <a:buNone/>
            </a:pPr>
            <a:endParaRPr lang="en-US" sz="2300" smtClean="0"/>
          </a:p>
          <a:p>
            <a:pPr marL="396875" indent="-396875" defTabSz="912813">
              <a:buFont typeface="Wingdings 3" pitchFamily="18" charset="2"/>
              <a:buNone/>
            </a:pPr>
            <a:endParaRPr lang="en-US" sz="2300" smtClean="0"/>
          </a:p>
        </p:txBody>
      </p:sp>
      <p:graphicFrame>
        <p:nvGraphicFramePr>
          <p:cNvPr id="142340" name="Group 4"/>
          <p:cNvGraphicFramePr>
            <a:graphicFrameLocks noGrp="1"/>
          </p:cNvGraphicFramePr>
          <p:nvPr>
            <p:ph sz="half" idx="4294967295"/>
            <p:extLst>
              <p:ext uri="{D42A27DB-BD31-4B8C-83A1-F6EECF244321}">
                <p14:modId xmlns:p14="http://schemas.microsoft.com/office/powerpoint/2010/main" val="1191884184"/>
              </p:ext>
            </p:extLst>
          </p:nvPr>
        </p:nvGraphicFramePr>
        <p:xfrm>
          <a:off x="1447800" y="1600200"/>
          <a:ext cx="6519863" cy="2087880"/>
        </p:xfrm>
        <a:graphic>
          <a:graphicData uri="http://schemas.openxmlformats.org/drawingml/2006/table">
            <a:tbl>
              <a:tblPr/>
              <a:tblGrid>
                <a:gridCol w="2173288"/>
                <a:gridCol w="1966912"/>
                <a:gridCol w="2379663"/>
              </a:tblGrid>
              <a:tr h="3810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1800" b="0" i="0" u="none" strike="noStrike" cap="none" normalizeH="0" baseline="0" smtClean="0">
                          <a:ln>
                            <a:noFill/>
                          </a:ln>
                          <a:solidFill>
                            <a:schemeClr val="tx1"/>
                          </a:solidFill>
                          <a:effectLst/>
                          <a:latin typeface="Lucida Sans Unicode" pitchFamily="34" charset="0"/>
                        </a:rPr>
                        <a:t>Precedence level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Operators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Associativity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I</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II</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III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Unary+, Unary –</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smtClean="0">
                          <a:ln>
                            <a:noFill/>
                          </a:ln>
                          <a:solidFill>
                            <a:schemeClr val="tx1"/>
                          </a:solidFill>
                          <a:effectLst/>
                          <a:latin typeface="Lucida Sans Unicode"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Right to Left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en-US" sz="2300" b="0" i="0" u="none" strike="noStrike" cap="none" normalizeH="0" baseline="0" dirty="0" smtClean="0">
                        <a:ln>
                          <a:noFill/>
                        </a:ln>
                        <a:solidFill>
                          <a:schemeClr val="tx1"/>
                        </a:solidFill>
                        <a:effectLst/>
                        <a:latin typeface="Lucida Sans Unicode" pitchFamily="34" charset="0"/>
                      </a:endParaRP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Left to Right</a:t>
                      </a:r>
                    </a:p>
                    <a:p>
                      <a:pPr marL="0" marR="0" lvl="0" indent="0" algn="ctr"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r>
                        <a:rPr kumimoji="0" lang="en-US" sz="2300" b="0" i="0" u="none" strike="noStrike" cap="none" normalizeH="0" baseline="0" dirty="0" smtClean="0">
                          <a:ln>
                            <a:noFill/>
                          </a:ln>
                          <a:solidFill>
                            <a:schemeClr val="tx1"/>
                          </a:solidFill>
                          <a:effectLst/>
                          <a:latin typeface="Lucida Sans Unicode" pitchFamily="34" charset="0"/>
                        </a:rPr>
                        <a:t>Left to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1DE4A21809F49B5B8B3A5E21F377A" ma:contentTypeVersion="0" ma:contentTypeDescription="Create a new document." ma:contentTypeScope="" ma:versionID="8f8b1b0b00e295258042afcea011dc2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259DD7-0BE0-4F59-9308-214D153B7420}"/>
</file>

<file path=customXml/itemProps2.xml><?xml version="1.0" encoding="utf-8"?>
<ds:datastoreItem xmlns:ds="http://schemas.openxmlformats.org/officeDocument/2006/customXml" ds:itemID="{03EDB7C8-056C-4CB4-B2DB-7EE70A3DA596}"/>
</file>

<file path=customXml/itemProps3.xml><?xml version="1.0" encoding="utf-8"?>
<ds:datastoreItem xmlns:ds="http://schemas.openxmlformats.org/officeDocument/2006/customXml" ds:itemID="{335D8D04-C70E-47E2-A885-157F9C12465E}"/>
</file>

<file path=docProps/app.xml><?xml version="1.0" encoding="utf-8"?>
<Properties xmlns="http://schemas.openxmlformats.org/officeDocument/2006/extended-properties" xmlns:vt="http://schemas.openxmlformats.org/officeDocument/2006/docPropsVTypes">
  <Template/>
  <TotalTime>6667</TotalTime>
  <Words>1084</Words>
  <Application>Microsoft Office PowerPoint</Application>
  <PresentationFormat>On-screen Show (4:3)</PresentationFormat>
  <Paragraphs>490</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CSE1002 Operators and Expressions </vt:lpstr>
      <vt:lpstr>Operators and Expressions</vt:lpstr>
      <vt:lpstr>Operators and Expressions</vt:lpstr>
      <vt:lpstr>Operators and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Convert the following equations into corresponding C statements</vt:lpstr>
      <vt:lpstr>Find the output for the following code segments</vt:lpstr>
      <vt:lpstr>Find the output of the following code segments</vt:lpstr>
      <vt:lpstr>Exercise Problems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VITCC</dc:creator>
  <cp:lastModifiedBy>Admin</cp:lastModifiedBy>
  <cp:revision>270</cp:revision>
  <dcterms:created xsi:type="dcterms:W3CDTF">2012-06-13T16:01:52Z</dcterms:created>
  <dcterms:modified xsi:type="dcterms:W3CDTF">2021-02-25T11:33:46Z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0x010100A231DE4A21809F49B5B8B3A5E21F377A</vt:lpwstr>
  </property>
</Properties>
</file>