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d9c2955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d9c2955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d9c2955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d9c2955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aebad3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aebad3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daebad3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daebad3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daebad3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daebad3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daebad3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daebad3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-20pt14 KrishnaShree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-20pt20 Nimisha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-20pt31 Sindhu Sundar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network theory, link prediction is the problem of predicting the existence of a link between two entities in a network.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69975"/>
            <a:ext cx="45529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network G=(V,E), where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represents the entity nodes in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⊆ |V|×|V| represents the set of "true" links across entities in the network. (observed links)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of link prediction is to identify the unobserved true links.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Link Prediction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prediction is used in social networks to suggest friends to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used to predict criminal associations.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biology, link prediction has been used to predict interactions between proteins in protein-protein interaction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prediction has also been used to infer interactions between drugs and targets.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also used in collaboration prediction in scientific co-authorship networks.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Prediction Metrics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prediction method, in principle, provides a similarity score for each non-existing link and for most methods, a higher score means higher likelihood that the link will appear in the future. Final prediction is done by ordering this score list and selecting top  links with the highest score.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Neighbours (CN)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Salton index (Cosine similarity)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Katz global path indicator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re a few metrics used for link prediction.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Neighbours (CNN)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nodes are more likely to be connected if they have more common neighbours. If Γ(i) represents the vector associated with node i that includes the neighbours of node i, we express this relationship as: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S</a:t>
            </a:r>
            <a:r>
              <a:rPr b="1" baseline="-25000" lang="en" sz="2200"/>
              <a:t>ij</a:t>
            </a:r>
            <a:r>
              <a:rPr b="1" lang="en" sz="2200"/>
              <a:t> = |Γ(i)∩Γ(j)|</a:t>
            </a:r>
            <a:endParaRPr b="1" baseline="-25000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index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is the proportion of common neighbours between two nodes i and j in the total number of neighbours: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S</a:t>
            </a:r>
            <a:r>
              <a:rPr b="1" baseline="-25000" lang="en" sz="2200"/>
              <a:t>ij</a:t>
            </a:r>
            <a:r>
              <a:rPr b="1" lang="en" sz="2200"/>
              <a:t> = (|Γ(i)∩Γ(j)|) / (|Γ(i)∪Γ(j)|)</a:t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