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57" r:id="rId4"/>
    <p:sldId id="273" r:id="rId5"/>
    <p:sldId id="274" r:id="rId6"/>
    <p:sldId id="275" r:id="rId7"/>
    <p:sldId id="278" r:id="rId8"/>
    <p:sldId id="279" r:id="rId9"/>
    <p:sldId id="283" r:id="rId10"/>
    <p:sldId id="286" r:id="rId11"/>
    <p:sldId id="285" r:id="rId12"/>
    <p:sldId id="287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A1345-CB18-4F29-9099-B5A8C3222D82}" v="2" dt="2022-06-15T09:54:27.18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Anandan" userId="f21c71df-df40-4031-918d-0902a537f205" providerId="ADAL" clId="{6B97E342-DAD1-4433-AFDD-ABBC3AB713DD}"/>
    <pc:docChg chg="undo custSel addSld modSld">
      <pc:chgData name="Nimisha Anandan" userId="f21c71df-df40-4031-918d-0902a537f205" providerId="ADAL" clId="{6B97E342-DAD1-4433-AFDD-ABBC3AB713DD}" dt="2022-06-03T06:15:21.232" v="437" actId="20577"/>
      <pc:docMkLst>
        <pc:docMk/>
      </pc:docMkLst>
      <pc:sldChg chg="modSp mod">
        <pc:chgData name="Nimisha Anandan" userId="f21c71df-df40-4031-918d-0902a537f205" providerId="ADAL" clId="{6B97E342-DAD1-4433-AFDD-ABBC3AB713DD}" dt="2022-06-03T06:15:21.232" v="437" actId="20577"/>
        <pc:sldMkLst>
          <pc:docMk/>
          <pc:sldMk cId="683965063" sldId="272"/>
        </pc:sldMkLst>
        <pc:spChg chg="mod">
          <ac:chgData name="Nimisha Anandan" userId="f21c71df-df40-4031-918d-0902a537f205" providerId="ADAL" clId="{6B97E342-DAD1-4433-AFDD-ABBC3AB713DD}" dt="2022-06-03T06:15:21.232" v="437" actId="20577"/>
          <ac:spMkLst>
            <pc:docMk/>
            <pc:sldMk cId="683965063" sldId="272"/>
            <ac:spMk id="3" creationId="{B13CC16D-015F-46B5-9647-848A739C7BF4}"/>
          </ac:spMkLst>
        </pc:spChg>
      </pc:sldChg>
      <pc:sldChg chg="addSp delSp modSp mod">
        <pc:chgData name="Nimisha Anandan" userId="f21c71df-df40-4031-918d-0902a537f205" providerId="ADAL" clId="{6B97E342-DAD1-4433-AFDD-ABBC3AB713DD}" dt="2022-06-03T06:15:00.469" v="417" actId="255"/>
        <pc:sldMkLst>
          <pc:docMk/>
          <pc:sldMk cId="1241342334" sldId="273"/>
        </pc:sldMkLst>
        <pc:spChg chg="mod">
          <ac:chgData name="Nimisha Anandan" userId="f21c71df-df40-4031-918d-0902a537f205" providerId="ADAL" clId="{6B97E342-DAD1-4433-AFDD-ABBC3AB713DD}" dt="2022-06-03T06:15:00.469" v="417" actId="255"/>
          <ac:spMkLst>
            <pc:docMk/>
            <pc:sldMk cId="1241342334" sldId="273"/>
            <ac:spMk id="2" creationId="{6F49D5D9-2512-40C2-9E81-DCA42D82C7E5}"/>
          </ac:spMkLst>
        </pc:spChg>
        <pc:spChg chg="add del mod">
          <ac:chgData name="Nimisha Anandan" userId="f21c71df-df40-4031-918d-0902a537f205" providerId="ADAL" clId="{6B97E342-DAD1-4433-AFDD-ABBC3AB713DD}" dt="2022-06-03T06:14:27.359" v="411" actId="931"/>
          <ac:spMkLst>
            <pc:docMk/>
            <pc:sldMk cId="1241342334" sldId="273"/>
            <ac:spMk id="4" creationId="{8C0BB5AC-B950-463D-959A-B96D882320AC}"/>
          </ac:spMkLst>
        </pc:spChg>
        <pc:picChg chg="del">
          <ac:chgData name="Nimisha Anandan" userId="f21c71df-df40-4031-918d-0902a537f205" providerId="ADAL" clId="{6B97E342-DAD1-4433-AFDD-ABBC3AB713DD}" dt="2022-06-03T06:14:17.655" v="410" actId="21"/>
          <ac:picMkLst>
            <pc:docMk/>
            <pc:sldMk cId="1241342334" sldId="273"/>
            <ac:picMk id="6" creationId="{19D51B97-56FA-44B4-9721-E927D7107D66}"/>
          </ac:picMkLst>
        </pc:picChg>
        <pc:picChg chg="add mod">
          <ac:chgData name="Nimisha Anandan" userId="f21c71df-df40-4031-918d-0902a537f205" providerId="ADAL" clId="{6B97E342-DAD1-4433-AFDD-ABBC3AB713DD}" dt="2022-06-03T06:14:40.273" v="415" actId="339"/>
          <ac:picMkLst>
            <pc:docMk/>
            <pc:sldMk cId="1241342334" sldId="273"/>
            <ac:picMk id="7" creationId="{0791A32B-A9AD-4EB7-B7F3-F85FEE1B99B0}"/>
          </ac:picMkLst>
        </pc:picChg>
      </pc:sldChg>
      <pc:sldChg chg="addSp delSp modSp mod">
        <pc:chgData name="Nimisha Anandan" userId="f21c71df-df40-4031-918d-0902a537f205" providerId="ADAL" clId="{6B97E342-DAD1-4433-AFDD-ABBC3AB713DD}" dt="2022-06-03T06:07:53.560" v="409" actId="14100"/>
        <pc:sldMkLst>
          <pc:docMk/>
          <pc:sldMk cId="1824048979" sldId="283"/>
        </pc:sldMkLst>
        <pc:spChg chg="add del mod">
          <ac:chgData name="Nimisha Anandan" userId="f21c71df-df40-4031-918d-0902a537f205" providerId="ADAL" clId="{6B97E342-DAD1-4433-AFDD-ABBC3AB713DD}" dt="2022-06-03T06:07:00.712" v="404" actId="21"/>
          <ac:spMkLst>
            <pc:docMk/>
            <pc:sldMk cId="1824048979" sldId="283"/>
            <ac:spMk id="4" creationId="{B4A6E56A-032C-4F86-87D7-15A5CA9833B1}"/>
          </ac:spMkLst>
        </pc:spChg>
        <pc:spChg chg="add del mod">
          <ac:chgData name="Nimisha Anandan" userId="f21c71df-df40-4031-918d-0902a537f205" providerId="ADAL" clId="{6B97E342-DAD1-4433-AFDD-ABBC3AB713DD}" dt="2022-06-03T06:07:35.848" v="406" actId="931"/>
          <ac:spMkLst>
            <pc:docMk/>
            <pc:sldMk cId="1824048979" sldId="283"/>
            <ac:spMk id="7" creationId="{BF07255A-F7ED-4DF4-AE3F-0A9B892CDAF8}"/>
          </ac:spMkLst>
        </pc:spChg>
        <pc:picChg chg="add del">
          <ac:chgData name="Nimisha Anandan" userId="f21c71df-df40-4031-918d-0902a537f205" providerId="ADAL" clId="{6B97E342-DAD1-4433-AFDD-ABBC3AB713DD}" dt="2022-06-03T06:07:14.218" v="405" actId="21"/>
          <ac:picMkLst>
            <pc:docMk/>
            <pc:sldMk cId="1824048979" sldId="283"/>
            <ac:picMk id="6" creationId="{D4C8091E-21CD-4989-A09C-44473124E42B}"/>
          </ac:picMkLst>
        </pc:picChg>
        <pc:picChg chg="add mod">
          <ac:chgData name="Nimisha Anandan" userId="f21c71df-df40-4031-918d-0902a537f205" providerId="ADAL" clId="{6B97E342-DAD1-4433-AFDD-ABBC3AB713DD}" dt="2022-06-03T06:07:53.560" v="409" actId="14100"/>
          <ac:picMkLst>
            <pc:docMk/>
            <pc:sldMk cId="1824048979" sldId="283"/>
            <ac:picMk id="10" creationId="{C3F68385-8712-4ABA-8C41-9C49B3BC009D}"/>
          </ac:picMkLst>
        </pc:picChg>
      </pc:sldChg>
      <pc:sldChg chg="modSp new mod">
        <pc:chgData name="Nimisha Anandan" userId="f21c71df-df40-4031-918d-0902a537f205" providerId="ADAL" clId="{6B97E342-DAD1-4433-AFDD-ABBC3AB713DD}" dt="2022-06-03T04:10:58.859" v="402" actId="27636"/>
        <pc:sldMkLst>
          <pc:docMk/>
          <pc:sldMk cId="1239944299" sldId="287"/>
        </pc:sldMkLst>
        <pc:spChg chg="mod">
          <ac:chgData name="Nimisha Anandan" userId="f21c71df-df40-4031-918d-0902a537f205" providerId="ADAL" clId="{6B97E342-DAD1-4433-AFDD-ABBC3AB713DD}" dt="2022-06-03T04:05:37.813" v="45" actId="122"/>
          <ac:spMkLst>
            <pc:docMk/>
            <pc:sldMk cId="1239944299" sldId="287"/>
            <ac:spMk id="2" creationId="{2D915FDB-30B5-41D5-92A5-C81B1D63A061}"/>
          </ac:spMkLst>
        </pc:spChg>
        <pc:spChg chg="mod">
          <ac:chgData name="Nimisha Anandan" userId="f21c71df-df40-4031-918d-0902a537f205" providerId="ADAL" clId="{6B97E342-DAD1-4433-AFDD-ABBC3AB713DD}" dt="2022-06-03T04:10:58.859" v="402" actId="27636"/>
          <ac:spMkLst>
            <pc:docMk/>
            <pc:sldMk cId="1239944299" sldId="287"/>
            <ac:spMk id="3" creationId="{95B6FAE2-9085-4D24-842B-DCC62FDD1645}"/>
          </ac:spMkLst>
        </pc:spChg>
      </pc:sldChg>
    </pc:docChg>
  </pc:docChgLst>
  <pc:docChgLst>
    <pc:chgData name="Nimisha Anandan" userId="f21c71df-df40-4031-918d-0902a537f205" providerId="ADAL" clId="{C64A1345-CB18-4F29-9099-B5A8C3222D82}"/>
    <pc:docChg chg="undo custSel addSld delSld modSld">
      <pc:chgData name="Nimisha Anandan" userId="f21c71df-df40-4031-918d-0902a537f205" providerId="ADAL" clId="{C64A1345-CB18-4F29-9099-B5A8C3222D82}" dt="2022-06-15T09:55:41.363" v="63" actId="20577"/>
      <pc:docMkLst>
        <pc:docMk/>
      </pc:docMkLst>
      <pc:sldChg chg="addSp delSp modSp mod">
        <pc:chgData name="Nimisha Anandan" userId="f21c71df-df40-4031-918d-0902a537f205" providerId="ADAL" clId="{C64A1345-CB18-4F29-9099-B5A8C3222D82}" dt="2022-06-15T09:54:41.127" v="10" actId="255"/>
        <pc:sldMkLst>
          <pc:docMk/>
          <pc:sldMk cId="1241342334" sldId="273"/>
        </pc:sldMkLst>
        <pc:spChg chg="mod">
          <ac:chgData name="Nimisha Anandan" userId="f21c71df-df40-4031-918d-0902a537f205" providerId="ADAL" clId="{C64A1345-CB18-4F29-9099-B5A8C3222D82}" dt="2022-06-15T09:54:41.127" v="10" actId="255"/>
          <ac:spMkLst>
            <pc:docMk/>
            <pc:sldMk cId="1241342334" sldId="273"/>
            <ac:spMk id="2" creationId="{6F49D5D9-2512-40C2-9E81-DCA42D82C7E5}"/>
          </ac:spMkLst>
        </pc:spChg>
        <pc:spChg chg="add del mod">
          <ac:chgData name="Nimisha Anandan" userId="f21c71df-df40-4031-918d-0902a537f205" providerId="ADAL" clId="{C64A1345-CB18-4F29-9099-B5A8C3222D82}" dt="2022-06-15T09:54:14.103" v="3" actId="931"/>
          <ac:spMkLst>
            <pc:docMk/>
            <pc:sldMk cId="1241342334" sldId="273"/>
            <ac:spMk id="4" creationId="{84695DE4-F5D0-4EF0-82AD-148EBEB90CD3}"/>
          </ac:spMkLst>
        </pc:spChg>
        <pc:picChg chg="add mod">
          <ac:chgData name="Nimisha Anandan" userId="f21c71df-df40-4031-918d-0902a537f205" providerId="ADAL" clId="{C64A1345-CB18-4F29-9099-B5A8C3222D82}" dt="2022-06-15T09:54:27.189" v="8" actId="339"/>
          <ac:picMkLst>
            <pc:docMk/>
            <pc:sldMk cId="1241342334" sldId="273"/>
            <ac:picMk id="6" creationId="{C727C30D-67E0-49EC-B6F1-BBBAF5229C41}"/>
          </ac:picMkLst>
        </pc:picChg>
        <pc:picChg chg="del">
          <ac:chgData name="Nimisha Anandan" userId="f21c71df-df40-4031-918d-0902a537f205" providerId="ADAL" clId="{C64A1345-CB18-4F29-9099-B5A8C3222D82}" dt="2022-06-15T09:54:01.124" v="2" actId="21"/>
          <ac:picMkLst>
            <pc:docMk/>
            <pc:sldMk cId="1241342334" sldId="273"/>
            <ac:picMk id="7" creationId="{0791A32B-A9AD-4EB7-B7F3-F85FEE1B99B0}"/>
          </ac:picMkLst>
        </pc:picChg>
      </pc:sldChg>
      <pc:sldChg chg="modSp mod">
        <pc:chgData name="Nimisha Anandan" userId="f21c71df-df40-4031-918d-0902a537f205" providerId="ADAL" clId="{C64A1345-CB18-4F29-9099-B5A8C3222D82}" dt="2022-06-15T09:55:41.363" v="63" actId="20577"/>
        <pc:sldMkLst>
          <pc:docMk/>
          <pc:sldMk cId="1824048979" sldId="283"/>
        </pc:sldMkLst>
        <pc:spChg chg="mod">
          <ac:chgData name="Nimisha Anandan" userId="f21c71df-df40-4031-918d-0902a537f205" providerId="ADAL" clId="{C64A1345-CB18-4F29-9099-B5A8C3222D82}" dt="2022-06-15T09:55:41.363" v="63" actId="20577"/>
          <ac:spMkLst>
            <pc:docMk/>
            <pc:sldMk cId="1824048979" sldId="283"/>
            <ac:spMk id="9" creationId="{79331202-A3D7-4BD9-8AA1-5A7A3ADACF95}"/>
          </ac:spMkLst>
        </pc:spChg>
      </pc:sldChg>
      <pc:sldChg chg="new del">
        <pc:chgData name="Nimisha Anandan" userId="f21c71df-df40-4031-918d-0902a537f205" providerId="ADAL" clId="{C64A1345-CB18-4F29-9099-B5A8C3222D82}" dt="2022-06-15T09:47:18.432" v="1" actId="680"/>
        <pc:sldMkLst>
          <pc:docMk/>
          <pc:sldMk cId="4243742387" sldId="288"/>
        </pc:sldMkLst>
      </pc:sldChg>
    </pc:docChg>
  </pc:docChgLst>
  <pc:docChgLst>
    <pc:chgData name="Nimisha Anandan" userId="f21c71df-df40-4031-918d-0902a537f205" providerId="ADAL" clId="{D2860EC3-F0CC-4D75-8576-A16D401D701F}"/>
    <pc:docChg chg="undo custSel addSld delSld modSld">
      <pc:chgData name="Nimisha Anandan" userId="f21c71df-df40-4031-918d-0902a537f205" providerId="ADAL" clId="{D2860EC3-F0CC-4D75-8576-A16D401D701F}" dt="2022-05-27T09:10:52.498" v="1397" actId="20577"/>
      <pc:docMkLst>
        <pc:docMk/>
      </pc:docMkLst>
      <pc:sldChg chg="addSp delSp modSp mod">
        <pc:chgData name="Nimisha Anandan" userId="f21c71df-df40-4031-918d-0902a537f205" providerId="ADAL" clId="{D2860EC3-F0CC-4D75-8576-A16D401D701F}" dt="2022-05-25T06:50:46.813" v="76" actId="255"/>
        <pc:sldMkLst>
          <pc:docMk/>
          <pc:sldMk cId="435141664" sldId="256"/>
        </pc:sldMkLst>
        <pc:spChg chg="mod">
          <ac:chgData name="Nimisha Anandan" userId="f21c71df-df40-4031-918d-0902a537f205" providerId="ADAL" clId="{D2860EC3-F0CC-4D75-8576-A16D401D701F}" dt="2022-05-25T06:50:24.379" v="72" actId="14100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Nimisha Anandan" userId="f21c71df-df40-4031-918d-0902a537f205" providerId="ADAL" clId="{D2860EC3-F0CC-4D75-8576-A16D401D701F}" dt="2022-05-25T06:50:46.813" v="76" actId="255"/>
          <ac:spMkLst>
            <pc:docMk/>
            <pc:sldMk cId="435141664" sldId="256"/>
            <ac:spMk id="3" creationId="{00000000-0000-0000-0000-000000000000}"/>
          </ac:spMkLst>
        </pc:spChg>
        <pc:graphicFrameChg chg="add del mod">
          <ac:chgData name="Nimisha Anandan" userId="f21c71df-df40-4031-918d-0902a537f205" providerId="ADAL" clId="{D2860EC3-F0CC-4D75-8576-A16D401D701F}" dt="2022-05-25T06:49:02.969" v="23" actId="21"/>
          <ac:graphicFrameMkLst>
            <pc:docMk/>
            <pc:sldMk cId="435141664" sldId="256"/>
            <ac:graphicFrameMk id="4" creationId="{C3C1724E-8F90-420C-9BD2-4B262873849D}"/>
          </ac:graphicFrameMkLst>
        </pc:graphicFrameChg>
      </pc:sldChg>
      <pc:sldChg chg="addSp delSp modSp mod">
        <pc:chgData name="Nimisha Anandan" userId="f21c71df-df40-4031-918d-0902a537f205" providerId="ADAL" clId="{D2860EC3-F0CC-4D75-8576-A16D401D701F}" dt="2022-05-27T09:10:52.498" v="1397" actId="20577"/>
        <pc:sldMkLst>
          <pc:docMk/>
          <pc:sldMk cId="1772969468" sldId="257"/>
        </pc:sldMkLst>
        <pc:spChg chg="mod">
          <ac:chgData name="Nimisha Anandan" userId="f21c71df-df40-4031-918d-0902a537f205" providerId="ADAL" clId="{D2860EC3-F0CC-4D75-8576-A16D401D701F}" dt="2022-05-25T07:10:19.340" v="404"/>
          <ac:spMkLst>
            <pc:docMk/>
            <pc:sldMk cId="1772969468" sldId="257"/>
            <ac:spMk id="2" creationId="{00000000-0000-0000-0000-000000000000}"/>
          </ac:spMkLst>
        </pc:spChg>
        <pc:spChg chg="mod">
          <ac:chgData name="Nimisha Anandan" userId="f21c71df-df40-4031-918d-0902a537f205" providerId="ADAL" clId="{D2860EC3-F0CC-4D75-8576-A16D401D701F}" dt="2022-05-27T04:39:12.009" v="1385" actId="27107"/>
          <ac:spMkLst>
            <pc:docMk/>
            <pc:sldMk cId="1772969468" sldId="257"/>
            <ac:spMk id="3" creationId="{00000000-0000-0000-0000-000000000000}"/>
          </ac:spMkLst>
        </pc:spChg>
        <pc:spChg chg="add del mod">
          <ac:chgData name="Nimisha Anandan" userId="f21c71df-df40-4031-918d-0902a537f205" providerId="ADAL" clId="{D2860EC3-F0CC-4D75-8576-A16D401D701F}" dt="2022-05-25T06:56:26.216" v="227"/>
          <ac:spMkLst>
            <pc:docMk/>
            <pc:sldMk cId="1772969468" sldId="257"/>
            <ac:spMk id="4" creationId="{00FA507D-4DEC-4ACC-BAD2-62EE72BFF474}"/>
          </ac:spMkLst>
        </pc:spChg>
        <pc:spChg chg="add del mod">
          <ac:chgData name="Nimisha Anandan" userId="f21c71df-df40-4031-918d-0902a537f205" providerId="ADAL" clId="{D2860EC3-F0CC-4D75-8576-A16D401D701F}" dt="2022-05-25T06:56:26.203" v="225" actId="21"/>
          <ac:spMkLst>
            <pc:docMk/>
            <pc:sldMk cId="1772969468" sldId="257"/>
            <ac:spMk id="5" creationId="{7D1E2CA1-A376-4889-8FDD-8A3B98FA9D22}"/>
          </ac:spMkLst>
        </pc:spChg>
        <pc:spChg chg="add del mod">
          <ac:chgData name="Nimisha Anandan" userId="f21c71df-df40-4031-918d-0902a537f205" providerId="ADAL" clId="{D2860EC3-F0CC-4D75-8576-A16D401D701F}" dt="2022-05-25T06:56:43.905" v="231"/>
          <ac:spMkLst>
            <pc:docMk/>
            <pc:sldMk cId="1772969468" sldId="257"/>
            <ac:spMk id="6" creationId="{7B7A6231-D921-4ACC-A22C-B3F36258C0CF}"/>
          </ac:spMkLst>
        </pc:spChg>
        <pc:spChg chg="add mod">
          <ac:chgData name="Nimisha Anandan" userId="f21c71df-df40-4031-918d-0902a537f205" providerId="ADAL" clId="{D2860EC3-F0CC-4D75-8576-A16D401D701F}" dt="2022-05-27T09:10:52.498" v="1397" actId="20577"/>
          <ac:spMkLst>
            <pc:docMk/>
            <pc:sldMk cId="1772969468" sldId="257"/>
            <ac:spMk id="7" creationId="{28C31CB6-11A1-4274-83AB-147AE3D8CC86}"/>
          </ac:spMkLst>
        </pc:spChg>
      </pc:sldChg>
      <pc:sldChg chg="del">
        <pc:chgData name="Nimisha Anandan" userId="f21c71df-df40-4031-918d-0902a537f205" providerId="ADAL" clId="{D2860EC3-F0CC-4D75-8576-A16D401D701F}" dt="2022-05-25T08:26:01.741" v="855" actId="2696"/>
        <pc:sldMkLst>
          <pc:docMk/>
          <pc:sldMk cId="2113651657" sldId="267"/>
        </pc:sldMkLst>
      </pc:sldChg>
      <pc:sldChg chg="modSp del">
        <pc:chgData name="Nimisha Anandan" userId="f21c71df-df40-4031-918d-0902a537f205" providerId="ADAL" clId="{D2860EC3-F0CC-4D75-8576-A16D401D701F}" dt="2022-05-25T08:26:09.790" v="856" actId="2696"/>
        <pc:sldMkLst>
          <pc:docMk/>
          <pc:sldMk cId="4225345383" sldId="269"/>
        </pc:sldMkLst>
        <pc:spChg chg="mod">
          <ac:chgData name="Nimisha Anandan" userId="f21c71df-df40-4031-918d-0902a537f205" providerId="ADAL" clId="{D2860EC3-F0CC-4D75-8576-A16D401D701F}" dt="2022-05-25T07:10:19.340" v="404"/>
          <ac:spMkLst>
            <pc:docMk/>
            <pc:sldMk cId="4225345383" sldId="269"/>
            <ac:spMk id="2" creationId="{9F9B8E9E-E46D-4651-981A-739353B2768E}"/>
          </ac:spMkLst>
        </pc:spChg>
      </pc:sldChg>
      <pc:sldChg chg="del">
        <pc:chgData name="Nimisha Anandan" userId="f21c71df-df40-4031-918d-0902a537f205" providerId="ADAL" clId="{D2860EC3-F0CC-4D75-8576-A16D401D701F}" dt="2022-05-25T08:26:13.277" v="857" actId="2696"/>
        <pc:sldMkLst>
          <pc:docMk/>
          <pc:sldMk cId="623358523" sldId="270"/>
        </pc:sldMkLst>
      </pc:sldChg>
      <pc:sldChg chg="modSp del mod">
        <pc:chgData name="Nimisha Anandan" userId="f21c71df-df40-4031-918d-0902a537f205" providerId="ADAL" clId="{D2860EC3-F0CC-4D75-8576-A16D401D701F}" dt="2022-05-25T09:00:12.494" v="1101" actId="2696"/>
        <pc:sldMkLst>
          <pc:docMk/>
          <pc:sldMk cId="1403961334" sldId="271"/>
        </pc:sldMkLst>
        <pc:spChg chg="mod">
          <ac:chgData name="Nimisha Anandan" userId="f21c71df-df40-4031-918d-0902a537f205" providerId="ADAL" clId="{D2860EC3-F0CC-4D75-8576-A16D401D701F}" dt="2022-05-25T08:44:57.837" v="1015" actId="14861"/>
          <ac:spMkLst>
            <pc:docMk/>
            <pc:sldMk cId="1403961334" sldId="271"/>
            <ac:spMk id="2" creationId="{F8A543B6-2942-38AF-A18E-0C79854812BF}"/>
          </ac:spMkLst>
        </pc:spChg>
      </pc:sldChg>
      <pc:sldChg chg="modSp new mod">
        <pc:chgData name="Nimisha Anandan" userId="f21c71df-df40-4031-918d-0902a537f205" providerId="ADAL" clId="{D2860EC3-F0CC-4D75-8576-A16D401D701F}" dt="2022-05-25T07:10:19.340" v="404"/>
        <pc:sldMkLst>
          <pc:docMk/>
          <pc:sldMk cId="683965063" sldId="272"/>
        </pc:sldMkLst>
        <pc:spChg chg="mod">
          <ac:chgData name="Nimisha Anandan" userId="f21c71df-df40-4031-918d-0902a537f205" providerId="ADAL" clId="{D2860EC3-F0CC-4D75-8576-A16D401D701F}" dt="2022-05-25T07:10:19.340" v="404"/>
          <ac:spMkLst>
            <pc:docMk/>
            <pc:sldMk cId="683965063" sldId="272"/>
            <ac:spMk id="2" creationId="{934E3C3C-FCA2-4BCB-8AAB-CFC620B85F0F}"/>
          </ac:spMkLst>
        </pc:spChg>
        <pc:spChg chg="mod">
          <ac:chgData name="Nimisha Anandan" userId="f21c71df-df40-4031-918d-0902a537f205" providerId="ADAL" clId="{D2860EC3-F0CC-4D75-8576-A16D401D701F}" dt="2022-05-25T07:03:56.366" v="370" actId="14100"/>
          <ac:spMkLst>
            <pc:docMk/>
            <pc:sldMk cId="683965063" sldId="272"/>
            <ac:spMk id="3" creationId="{B13CC16D-015F-46B5-9647-848A739C7BF4}"/>
          </ac:spMkLst>
        </pc:spChg>
      </pc:sldChg>
      <pc:sldChg chg="new del">
        <pc:chgData name="Nimisha Anandan" userId="f21c71df-df40-4031-918d-0902a537f205" providerId="ADAL" clId="{D2860EC3-F0CC-4D75-8576-A16D401D701F}" dt="2022-05-25T06:51:11.014" v="78" actId="2696"/>
        <pc:sldMkLst>
          <pc:docMk/>
          <pc:sldMk cId="3853512817" sldId="272"/>
        </pc:sldMkLst>
      </pc:sldChg>
      <pc:sldChg chg="addSp delSp modSp new mod">
        <pc:chgData name="Nimisha Anandan" userId="f21c71df-df40-4031-918d-0902a537f205" providerId="ADAL" clId="{D2860EC3-F0CC-4D75-8576-A16D401D701F}" dt="2022-05-26T11:50:22.669" v="1166" actId="339"/>
        <pc:sldMkLst>
          <pc:docMk/>
          <pc:sldMk cId="1241342334" sldId="273"/>
        </pc:sldMkLst>
        <pc:spChg chg="mod">
          <ac:chgData name="Nimisha Anandan" userId="f21c71df-df40-4031-918d-0902a537f205" providerId="ADAL" clId="{D2860EC3-F0CC-4D75-8576-A16D401D701F}" dt="2022-05-26T11:50:00.008" v="1165" actId="255"/>
          <ac:spMkLst>
            <pc:docMk/>
            <pc:sldMk cId="1241342334" sldId="273"/>
            <ac:spMk id="2" creationId="{6F49D5D9-2512-40C2-9E81-DCA42D82C7E5}"/>
          </ac:spMkLst>
        </pc:spChg>
        <pc:spChg chg="del">
          <ac:chgData name="Nimisha Anandan" userId="f21c71df-df40-4031-918d-0902a537f205" providerId="ADAL" clId="{D2860EC3-F0CC-4D75-8576-A16D401D701F}" dt="2022-05-25T07:08:24.905" v="393" actId="931"/>
          <ac:spMkLst>
            <pc:docMk/>
            <pc:sldMk cId="1241342334" sldId="273"/>
            <ac:spMk id="3" creationId="{022127C4-19DE-4757-A1F1-9872EA3A7349}"/>
          </ac:spMkLst>
        </pc:spChg>
        <pc:spChg chg="add del mod">
          <ac:chgData name="Nimisha Anandan" userId="f21c71df-df40-4031-918d-0902a537f205" providerId="ADAL" clId="{D2860EC3-F0CC-4D75-8576-A16D401D701F}" dt="2022-05-25T09:27:24.819" v="1110" actId="931"/>
          <ac:spMkLst>
            <pc:docMk/>
            <pc:sldMk cId="1241342334" sldId="273"/>
            <ac:spMk id="4" creationId="{34A06D1E-13A1-4E86-B2F7-AFC3EBB1A7F1}"/>
          </ac:spMkLst>
        </pc:spChg>
        <pc:spChg chg="add del mod">
          <ac:chgData name="Nimisha Anandan" userId="f21c71df-df40-4031-918d-0902a537f205" providerId="ADAL" clId="{D2860EC3-F0CC-4D75-8576-A16D401D701F}" dt="2022-05-26T11:49:34.841" v="1158" actId="931"/>
          <ac:spMkLst>
            <pc:docMk/>
            <pc:sldMk cId="1241342334" sldId="273"/>
            <ac:spMk id="4" creationId="{F7E50484-B09B-4EBF-8C3B-4C2AE0195E10}"/>
          </ac:spMkLst>
        </pc:spChg>
        <pc:picChg chg="add del mod">
          <ac:chgData name="Nimisha Anandan" userId="f21c71df-df40-4031-918d-0902a537f205" providerId="ADAL" clId="{D2860EC3-F0CC-4D75-8576-A16D401D701F}" dt="2022-05-25T09:27:15.933" v="1109" actId="21"/>
          <ac:picMkLst>
            <pc:docMk/>
            <pc:sldMk cId="1241342334" sldId="273"/>
            <ac:picMk id="5" creationId="{3769057F-41A0-4FFF-8BA0-7FBBDE8586D2}"/>
          </ac:picMkLst>
        </pc:picChg>
        <pc:picChg chg="add mod">
          <ac:chgData name="Nimisha Anandan" userId="f21c71df-df40-4031-918d-0902a537f205" providerId="ADAL" clId="{D2860EC3-F0CC-4D75-8576-A16D401D701F}" dt="2022-05-26T11:50:22.669" v="1166" actId="339"/>
          <ac:picMkLst>
            <pc:docMk/>
            <pc:sldMk cId="1241342334" sldId="273"/>
            <ac:picMk id="6" creationId="{19D51B97-56FA-44B4-9721-E927D7107D66}"/>
          </ac:picMkLst>
        </pc:picChg>
        <pc:picChg chg="add del mod">
          <ac:chgData name="Nimisha Anandan" userId="f21c71df-df40-4031-918d-0902a537f205" providerId="ADAL" clId="{D2860EC3-F0CC-4D75-8576-A16D401D701F}" dt="2022-05-26T11:49:22.315" v="1157" actId="21"/>
          <ac:picMkLst>
            <pc:docMk/>
            <pc:sldMk cId="1241342334" sldId="273"/>
            <ac:picMk id="7" creationId="{01D88B4B-66CA-4D2E-8D78-D58A4516E9CA}"/>
          </ac:picMkLst>
        </pc:picChg>
      </pc:sldChg>
      <pc:sldChg chg="new del">
        <pc:chgData name="Nimisha Anandan" userId="f21c71df-df40-4031-918d-0902a537f205" providerId="ADAL" clId="{D2860EC3-F0CC-4D75-8576-A16D401D701F}" dt="2022-05-25T07:04:37.448" v="373" actId="2696"/>
        <pc:sldMkLst>
          <pc:docMk/>
          <pc:sldMk cId="4236467868" sldId="273"/>
        </pc:sldMkLst>
      </pc:sldChg>
      <pc:sldChg chg="addSp delSp modSp new mod modClrScheme chgLayout">
        <pc:chgData name="Nimisha Anandan" userId="f21c71df-df40-4031-918d-0902a537f205" providerId="ADAL" clId="{D2860EC3-F0CC-4D75-8576-A16D401D701F}" dt="2022-05-25T07:20:59.253" v="607" actId="20577"/>
        <pc:sldMkLst>
          <pc:docMk/>
          <pc:sldMk cId="3357963304" sldId="274"/>
        </pc:sldMkLst>
        <pc:spChg chg="del">
          <ac:chgData name="Nimisha Anandan" userId="f21c71df-df40-4031-918d-0902a537f205" providerId="ADAL" clId="{D2860EC3-F0CC-4D75-8576-A16D401D701F}" dt="2022-05-25T07:14:38.197" v="413" actId="26606"/>
          <ac:spMkLst>
            <pc:docMk/>
            <pc:sldMk cId="3357963304" sldId="274"/>
            <ac:spMk id="2" creationId="{69AF983A-02FB-4DCF-A662-A99BCF6C5798}"/>
          </ac:spMkLst>
        </pc:spChg>
        <pc:spChg chg="del">
          <ac:chgData name="Nimisha Anandan" userId="f21c71df-df40-4031-918d-0902a537f205" providerId="ADAL" clId="{D2860EC3-F0CC-4D75-8576-A16D401D701F}" dt="2022-05-25T07:14:18.396" v="410" actId="931"/>
          <ac:spMkLst>
            <pc:docMk/>
            <pc:sldMk cId="3357963304" sldId="274"/>
            <ac:spMk id="3" creationId="{556DFACD-B02B-470A-A494-8A10423C4C8E}"/>
          </ac:spMkLst>
        </pc:spChg>
        <pc:spChg chg="add mod">
          <ac:chgData name="Nimisha Anandan" userId="f21c71df-df40-4031-918d-0902a537f205" providerId="ADAL" clId="{D2860EC3-F0CC-4D75-8576-A16D401D701F}" dt="2022-05-25T07:20:59.253" v="607" actId="20577"/>
          <ac:spMkLst>
            <pc:docMk/>
            <pc:sldMk cId="3357963304" sldId="274"/>
            <ac:spMk id="12" creationId="{A2236FBA-231D-5DC2-C602-E2869E9C8185}"/>
          </ac:spMkLst>
        </pc:spChg>
        <pc:spChg chg="add mod">
          <ac:chgData name="Nimisha Anandan" userId="f21c71df-df40-4031-918d-0902a537f205" providerId="ADAL" clId="{D2860EC3-F0CC-4D75-8576-A16D401D701F}" dt="2022-05-25T07:19:51.679" v="591" actId="20577"/>
          <ac:spMkLst>
            <pc:docMk/>
            <pc:sldMk cId="3357963304" sldId="274"/>
            <ac:spMk id="14" creationId="{C68A8046-7DE1-5467-7DDA-2C7059FA6010}"/>
          </ac:spMkLst>
        </pc:spChg>
        <pc:picChg chg="add mod">
          <ac:chgData name="Nimisha Anandan" userId="f21c71df-df40-4031-918d-0902a537f205" providerId="ADAL" clId="{D2860EC3-F0CC-4D75-8576-A16D401D701F}" dt="2022-05-25T07:19:09.995" v="583" actId="1076"/>
          <ac:picMkLst>
            <pc:docMk/>
            <pc:sldMk cId="3357963304" sldId="274"/>
            <ac:picMk id="7" creationId="{EDCA1EC2-E527-4DFF-B15E-679DB5B68B81}"/>
          </ac:picMkLst>
        </pc:picChg>
      </pc:sldChg>
      <pc:sldChg chg="addSp delSp modSp new mod">
        <pc:chgData name="Nimisha Anandan" userId="f21c71df-df40-4031-918d-0902a537f205" providerId="ADAL" clId="{D2860EC3-F0CC-4D75-8576-A16D401D701F}" dt="2022-05-25T07:28:08.361" v="632" actId="20577"/>
        <pc:sldMkLst>
          <pc:docMk/>
          <pc:sldMk cId="3569786659" sldId="275"/>
        </pc:sldMkLst>
        <pc:spChg chg="mod">
          <ac:chgData name="Nimisha Anandan" userId="f21c71df-df40-4031-918d-0902a537f205" providerId="ADAL" clId="{D2860EC3-F0CC-4D75-8576-A16D401D701F}" dt="2022-05-25T07:28:08.361" v="632" actId="20577"/>
          <ac:spMkLst>
            <pc:docMk/>
            <pc:sldMk cId="3569786659" sldId="275"/>
            <ac:spMk id="2" creationId="{4D5CDB71-7418-48E2-80E0-44761A705FD1}"/>
          </ac:spMkLst>
        </pc:spChg>
        <pc:spChg chg="del mod">
          <ac:chgData name="Nimisha Anandan" userId="f21c71df-df40-4031-918d-0902a537f205" providerId="ADAL" clId="{D2860EC3-F0CC-4D75-8576-A16D401D701F}" dt="2022-05-25T07:25:45.129" v="622" actId="931"/>
          <ac:spMkLst>
            <pc:docMk/>
            <pc:sldMk cId="3569786659" sldId="275"/>
            <ac:spMk id="3" creationId="{442071E7-6953-4282-874A-8372BB715B4D}"/>
          </ac:spMkLst>
        </pc:spChg>
        <pc:picChg chg="add mod">
          <ac:chgData name="Nimisha Anandan" userId="f21c71df-df40-4031-918d-0902a537f205" providerId="ADAL" clId="{D2860EC3-F0CC-4D75-8576-A16D401D701F}" dt="2022-05-25T07:27:21.765" v="628" actId="14861"/>
          <ac:picMkLst>
            <pc:docMk/>
            <pc:sldMk cId="3569786659" sldId="275"/>
            <ac:picMk id="5" creationId="{728FE0DF-59C3-4BC5-83D0-43F3730F20B5}"/>
          </ac:picMkLst>
        </pc:picChg>
      </pc:sldChg>
      <pc:sldChg chg="addSp delSp modSp new del mod modClrScheme chgLayout">
        <pc:chgData name="Nimisha Anandan" userId="f21c71df-df40-4031-918d-0902a537f205" providerId="ADAL" clId="{D2860EC3-F0CC-4D75-8576-A16D401D701F}" dt="2022-05-25T08:15:16.292" v="755" actId="2696"/>
        <pc:sldMkLst>
          <pc:docMk/>
          <pc:sldMk cId="895687934" sldId="276"/>
        </pc:sldMkLst>
        <pc:spChg chg="del">
          <ac:chgData name="Nimisha Anandan" userId="f21c71df-df40-4031-918d-0902a537f205" providerId="ADAL" clId="{D2860EC3-F0CC-4D75-8576-A16D401D701F}" dt="2022-05-25T08:10:53.970" v="668" actId="26606"/>
          <ac:spMkLst>
            <pc:docMk/>
            <pc:sldMk cId="895687934" sldId="276"/>
            <ac:spMk id="2" creationId="{59C8917F-0375-4BCC-A8C9-7ACEBD456942}"/>
          </ac:spMkLst>
        </pc:spChg>
        <pc:spChg chg="del">
          <ac:chgData name="Nimisha Anandan" userId="f21c71df-df40-4031-918d-0902a537f205" providerId="ADAL" clId="{D2860EC3-F0CC-4D75-8576-A16D401D701F}" dt="2022-05-25T08:10:21.239" v="660" actId="931"/>
          <ac:spMkLst>
            <pc:docMk/>
            <pc:sldMk cId="895687934" sldId="276"/>
            <ac:spMk id="3" creationId="{D88794F1-4FA6-4587-8D61-27DC45392337}"/>
          </ac:spMkLst>
        </pc:spChg>
        <pc:spChg chg="del">
          <ac:chgData name="Nimisha Anandan" userId="f21c71df-df40-4031-918d-0902a537f205" providerId="ADAL" clId="{D2860EC3-F0CC-4D75-8576-A16D401D701F}" dt="2022-05-25T08:10:53.970" v="668" actId="26606"/>
          <ac:spMkLst>
            <pc:docMk/>
            <pc:sldMk cId="895687934" sldId="276"/>
            <ac:spMk id="4" creationId="{83CE7CA8-9E91-44CA-A963-043C464FDA4E}"/>
          </ac:spMkLst>
        </pc:spChg>
        <pc:spChg chg="add mod ord">
          <ac:chgData name="Nimisha Anandan" userId="f21c71df-df40-4031-918d-0902a537f205" providerId="ADAL" clId="{D2860EC3-F0CC-4D75-8576-A16D401D701F}" dt="2022-05-25T08:15:00.059" v="752" actId="700"/>
          <ac:spMkLst>
            <pc:docMk/>
            <pc:sldMk cId="895687934" sldId="276"/>
            <ac:spMk id="7" creationId="{323CF27F-9C0F-43EB-B96D-6BF962AF1E68}"/>
          </ac:spMkLst>
        </pc:spChg>
        <pc:spChg chg="add mod">
          <ac:chgData name="Nimisha Anandan" userId="f21c71df-df40-4031-918d-0902a537f205" providerId="ADAL" clId="{D2860EC3-F0CC-4D75-8576-A16D401D701F}" dt="2022-05-25T08:15:12.202" v="754" actId="21"/>
          <ac:spMkLst>
            <pc:docMk/>
            <pc:sldMk cId="895687934" sldId="276"/>
            <ac:spMk id="9" creationId="{98132BF2-BC98-450D-B583-16A8387B20F8}"/>
          </ac:spMkLst>
        </pc:spChg>
        <pc:spChg chg="add del mod">
          <ac:chgData name="Nimisha Anandan" userId="f21c71df-df40-4031-918d-0902a537f205" providerId="ADAL" clId="{D2860EC3-F0CC-4D75-8576-A16D401D701F}" dt="2022-05-25T08:15:00.059" v="752" actId="700"/>
          <ac:spMkLst>
            <pc:docMk/>
            <pc:sldMk cId="895687934" sldId="276"/>
            <ac:spMk id="11" creationId="{A743F98C-6BCE-D008-3D26-3F2625291F1D}"/>
          </ac:spMkLst>
        </pc:spChg>
        <pc:spChg chg="add mod ord">
          <ac:chgData name="Nimisha Anandan" userId="f21c71df-df40-4031-918d-0902a537f205" providerId="ADAL" clId="{D2860EC3-F0CC-4D75-8576-A16D401D701F}" dt="2022-05-25T08:15:00.059" v="752" actId="700"/>
          <ac:spMkLst>
            <pc:docMk/>
            <pc:sldMk cId="895687934" sldId="276"/>
            <ac:spMk id="13" creationId="{295237A4-B475-0C3F-3BAF-2C5CE6455E95}"/>
          </ac:spMkLst>
        </pc:spChg>
        <pc:picChg chg="add del mod ord modCrop">
          <ac:chgData name="Nimisha Anandan" userId="f21c71df-df40-4031-918d-0902a537f205" providerId="ADAL" clId="{D2860EC3-F0CC-4D75-8576-A16D401D701F}" dt="2022-05-25T08:15:12.202" v="754" actId="21"/>
          <ac:picMkLst>
            <pc:docMk/>
            <pc:sldMk cId="895687934" sldId="276"/>
            <ac:picMk id="6" creationId="{4365FC52-A21D-45CA-85AE-F783E5D52410}"/>
          </ac:picMkLst>
        </pc:picChg>
      </pc:sldChg>
      <pc:sldChg chg="addSp delSp modSp new del mod modClrScheme chgLayout">
        <pc:chgData name="Nimisha Anandan" userId="f21c71df-df40-4031-918d-0902a537f205" providerId="ADAL" clId="{D2860EC3-F0CC-4D75-8576-A16D401D701F}" dt="2022-05-25T08:09:39.849" v="658" actId="2696"/>
        <pc:sldMkLst>
          <pc:docMk/>
          <pc:sldMk cId="1101666068" sldId="276"/>
        </pc:sldMkLst>
        <pc:spChg chg="del mod ord">
          <ac:chgData name="Nimisha Anandan" userId="f21c71df-df40-4031-918d-0902a537f205" providerId="ADAL" clId="{D2860EC3-F0CC-4D75-8576-A16D401D701F}" dt="2022-05-25T07:33:31.419" v="634" actId="700"/>
          <ac:spMkLst>
            <pc:docMk/>
            <pc:sldMk cId="1101666068" sldId="276"/>
            <ac:spMk id="2" creationId="{E0FE2643-2D66-4792-9F8C-3423BE1E5F13}"/>
          </ac:spMkLst>
        </pc:spChg>
        <pc:spChg chg="del mod ord">
          <ac:chgData name="Nimisha Anandan" userId="f21c71df-df40-4031-918d-0902a537f205" providerId="ADAL" clId="{D2860EC3-F0CC-4D75-8576-A16D401D701F}" dt="2022-05-25T07:33:31.419" v="634" actId="700"/>
          <ac:spMkLst>
            <pc:docMk/>
            <pc:sldMk cId="1101666068" sldId="276"/>
            <ac:spMk id="3" creationId="{460A6365-99EF-458C-B0E8-B318FA882455}"/>
          </ac:spMkLst>
        </pc:spChg>
        <pc:spChg chg="add mod ord">
          <ac:chgData name="Nimisha Anandan" userId="f21c71df-df40-4031-918d-0902a537f205" providerId="ADAL" clId="{D2860EC3-F0CC-4D75-8576-A16D401D701F}" dt="2022-05-25T07:33:31.419" v="634" actId="700"/>
          <ac:spMkLst>
            <pc:docMk/>
            <pc:sldMk cId="1101666068" sldId="276"/>
            <ac:spMk id="4" creationId="{60621EB2-2971-4CD8-864C-0F9EFD42FF21}"/>
          </ac:spMkLst>
        </pc:spChg>
        <pc:spChg chg="add del mod ord">
          <ac:chgData name="Nimisha Anandan" userId="f21c71df-df40-4031-918d-0902a537f205" providerId="ADAL" clId="{D2860EC3-F0CC-4D75-8576-A16D401D701F}" dt="2022-05-25T07:33:46.399" v="635" actId="931"/>
          <ac:spMkLst>
            <pc:docMk/>
            <pc:sldMk cId="1101666068" sldId="276"/>
            <ac:spMk id="5" creationId="{B9416155-6696-4A16-8C41-3B592A535E98}"/>
          </ac:spMkLst>
        </pc:spChg>
        <pc:spChg chg="add mod ord">
          <ac:chgData name="Nimisha Anandan" userId="f21c71df-df40-4031-918d-0902a537f205" providerId="ADAL" clId="{D2860EC3-F0CC-4D75-8576-A16D401D701F}" dt="2022-05-25T07:33:31.419" v="634" actId="700"/>
          <ac:spMkLst>
            <pc:docMk/>
            <pc:sldMk cId="1101666068" sldId="276"/>
            <ac:spMk id="6" creationId="{27FB2C48-F179-4C38-B704-C92A3E8C2D2E}"/>
          </ac:spMkLst>
        </pc:spChg>
        <pc:spChg chg="add del mod">
          <ac:chgData name="Nimisha Anandan" userId="f21c71df-df40-4031-918d-0902a537f205" providerId="ADAL" clId="{D2860EC3-F0CC-4D75-8576-A16D401D701F}" dt="2022-05-25T07:36:11.949" v="644" actId="931"/>
          <ac:spMkLst>
            <pc:docMk/>
            <pc:sldMk cId="1101666068" sldId="276"/>
            <ac:spMk id="10" creationId="{B221F2E9-562F-4102-84C5-19F3FF6FD649}"/>
          </ac:spMkLst>
        </pc:spChg>
        <pc:spChg chg="add del mod">
          <ac:chgData name="Nimisha Anandan" userId="f21c71df-df40-4031-918d-0902a537f205" providerId="ADAL" clId="{D2860EC3-F0CC-4D75-8576-A16D401D701F}" dt="2022-05-25T07:36:29.527" v="648" actId="931"/>
          <ac:spMkLst>
            <pc:docMk/>
            <pc:sldMk cId="1101666068" sldId="276"/>
            <ac:spMk id="14" creationId="{E4244E2F-D9EA-4330-8DD7-A48C23C916A0}"/>
          </ac:spMkLst>
        </pc:spChg>
        <pc:spChg chg="add del mod">
          <ac:chgData name="Nimisha Anandan" userId="f21c71df-df40-4031-918d-0902a537f205" providerId="ADAL" clId="{D2860EC3-F0CC-4D75-8576-A16D401D701F}" dt="2022-05-25T08:09:34.526" v="657" actId="21"/>
          <ac:spMkLst>
            <pc:docMk/>
            <pc:sldMk cId="1101666068" sldId="276"/>
            <ac:spMk id="18" creationId="{66E9CE10-827E-460B-A777-1FF72FD777C7}"/>
          </ac:spMkLst>
        </pc:spChg>
        <pc:picChg chg="add del mod">
          <ac:chgData name="Nimisha Anandan" userId="f21c71df-df40-4031-918d-0902a537f205" providerId="ADAL" clId="{D2860EC3-F0CC-4D75-8576-A16D401D701F}" dt="2022-05-25T07:34:33.623" v="643" actId="21"/>
          <ac:picMkLst>
            <pc:docMk/>
            <pc:sldMk cId="1101666068" sldId="276"/>
            <ac:picMk id="8" creationId="{4EDC816D-13E7-4124-949A-69DD66C8681B}"/>
          </ac:picMkLst>
        </pc:picChg>
        <pc:picChg chg="add del mod">
          <ac:chgData name="Nimisha Anandan" userId="f21c71df-df40-4031-918d-0902a537f205" providerId="ADAL" clId="{D2860EC3-F0CC-4D75-8576-A16D401D701F}" dt="2022-05-25T07:36:19.793" v="647" actId="21"/>
          <ac:picMkLst>
            <pc:docMk/>
            <pc:sldMk cId="1101666068" sldId="276"/>
            <ac:picMk id="12" creationId="{3C4A7CF2-6282-4A72-8CF5-4446C8E24788}"/>
          </ac:picMkLst>
        </pc:picChg>
        <pc:picChg chg="add del mod">
          <ac:chgData name="Nimisha Anandan" userId="f21c71df-df40-4031-918d-0902a537f205" providerId="ADAL" clId="{D2860EC3-F0CC-4D75-8576-A16D401D701F}" dt="2022-05-25T07:36:43.157" v="653" actId="21"/>
          <ac:picMkLst>
            <pc:docMk/>
            <pc:sldMk cId="1101666068" sldId="276"/>
            <ac:picMk id="16" creationId="{C2155A43-51A0-4B54-A786-3CED16AA7775}"/>
          </ac:picMkLst>
        </pc:picChg>
      </pc:sldChg>
      <pc:sldChg chg="addSp delSp modSp new del mod modClrScheme chgLayout">
        <pc:chgData name="Nimisha Anandan" userId="f21c71df-df40-4031-918d-0902a537f205" providerId="ADAL" clId="{D2860EC3-F0CC-4D75-8576-A16D401D701F}" dt="2022-05-25T08:32:07.566" v="925" actId="2696"/>
        <pc:sldMkLst>
          <pc:docMk/>
          <pc:sldMk cId="1302356513" sldId="276"/>
        </pc:sldMkLst>
        <pc:spChg chg="del">
          <ac:chgData name="Nimisha Anandan" userId="f21c71df-df40-4031-918d-0902a537f205" providerId="ADAL" clId="{D2860EC3-F0CC-4D75-8576-A16D401D701F}" dt="2022-05-25T08:15:59.597" v="757" actId="21"/>
          <ac:spMkLst>
            <pc:docMk/>
            <pc:sldMk cId="1302356513" sldId="276"/>
            <ac:spMk id="2" creationId="{2604B34E-616F-4C8A-B6B2-8D1C13AF3F7B}"/>
          </ac:spMkLst>
        </pc:spChg>
        <pc:spChg chg="del">
          <ac:chgData name="Nimisha Anandan" userId="f21c71df-df40-4031-918d-0902a537f205" providerId="ADAL" clId="{D2860EC3-F0CC-4D75-8576-A16D401D701F}" dt="2022-05-25T08:16:10.060" v="758" actId="931"/>
          <ac:spMkLst>
            <pc:docMk/>
            <pc:sldMk cId="1302356513" sldId="276"/>
            <ac:spMk id="3" creationId="{4314DBDC-F64D-4853-99DB-B3F89B31E98E}"/>
          </ac:spMkLst>
        </pc:spChg>
        <pc:spChg chg="del">
          <ac:chgData name="Nimisha Anandan" userId="f21c71df-df40-4031-918d-0902a537f205" providerId="ADAL" clId="{D2860EC3-F0CC-4D75-8576-A16D401D701F}" dt="2022-05-25T08:16:40.985" v="769" actId="26606"/>
          <ac:spMkLst>
            <pc:docMk/>
            <pc:sldMk cId="1302356513" sldId="276"/>
            <ac:spMk id="4" creationId="{818A39C7-AED6-4086-9FD3-8C16E548489B}"/>
          </ac:spMkLst>
        </pc:spChg>
        <pc:spChg chg="add del mod">
          <ac:chgData name="Nimisha Anandan" userId="f21c71df-df40-4031-918d-0902a537f205" providerId="ADAL" clId="{D2860EC3-F0CC-4D75-8576-A16D401D701F}" dt="2022-05-25T08:16:32.998" v="764" actId="931"/>
          <ac:spMkLst>
            <pc:docMk/>
            <pc:sldMk cId="1302356513" sldId="276"/>
            <ac:spMk id="8" creationId="{38903770-4BB7-4632-8DF7-B0BC04FA4003}"/>
          </ac:spMkLst>
        </pc:spChg>
        <pc:spChg chg="add del mod">
          <ac:chgData name="Nimisha Anandan" userId="f21c71df-df40-4031-918d-0902a537f205" providerId="ADAL" clId="{D2860EC3-F0CC-4D75-8576-A16D401D701F}" dt="2022-05-25T08:17:15.381" v="776" actId="21"/>
          <ac:spMkLst>
            <pc:docMk/>
            <pc:sldMk cId="1302356513" sldId="276"/>
            <ac:spMk id="15" creationId="{3BDF8F41-04B2-242C-4A3A-C2A4A1476346}"/>
          </ac:spMkLst>
        </pc:spChg>
        <pc:spChg chg="add mod">
          <ac:chgData name="Nimisha Anandan" userId="f21c71df-df40-4031-918d-0902a537f205" providerId="ADAL" clId="{D2860EC3-F0CC-4D75-8576-A16D401D701F}" dt="2022-05-25T08:18:27.464" v="851" actId="20577"/>
          <ac:spMkLst>
            <pc:docMk/>
            <pc:sldMk cId="1302356513" sldId="276"/>
            <ac:spMk id="17" creationId="{6219D21D-DE80-DA56-060C-FFA444FAF5B2}"/>
          </ac:spMkLst>
        </pc:spChg>
        <pc:picChg chg="add del mod">
          <ac:chgData name="Nimisha Anandan" userId="f21c71df-df40-4031-918d-0902a537f205" providerId="ADAL" clId="{D2860EC3-F0CC-4D75-8576-A16D401D701F}" dt="2022-05-25T08:16:26.370" v="763" actId="21"/>
          <ac:picMkLst>
            <pc:docMk/>
            <pc:sldMk cId="1302356513" sldId="276"/>
            <ac:picMk id="6" creationId="{8396E20B-756E-424A-8D76-8C562BA48F20}"/>
          </ac:picMkLst>
        </pc:picChg>
        <pc:picChg chg="add mod">
          <ac:chgData name="Nimisha Anandan" userId="f21c71df-df40-4031-918d-0902a537f205" providerId="ADAL" clId="{D2860EC3-F0CC-4D75-8576-A16D401D701F}" dt="2022-05-25T08:18:44.646" v="854" actId="14100"/>
          <ac:picMkLst>
            <pc:docMk/>
            <pc:sldMk cId="1302356513" sldId="276"/>
            <ac:picMk id="10" creationId="{6BFBB5BD-99C1-4748-B48B-3EC141774779}"/>
          </ac:picMkLst>
        </pc:picChg>
      </pc:sldChg>
      <pc:sldChg chg="addSp delSp modSp new del mod">
        <pc:chgData name="Nimisha Anandan" userId="f21c71df-df40-4031-918d-0902a537f205" providerId="ADAL" clId="{D2860EC3-F0CC-4D75-8576-A16D401D701F}" dt="2022-05-25T08:34:59.848" v="934" actId="2696"/>
        <pc:sldMkLst>
          <pc:docMk/>
          <pc:sldMk cId="3777958229" sldId="277"/>
        </pc:sldMkLst>
        <pc:spChg chg="del">
          <ac:chgData name="Nimisha Anandan" userId="f21c71df-df40-4031-918d-0902a537f205" providerId="ADAL" clId="{D2860EC3-F0CC-4D75-8576-A16D401D701F}" dt="2022-05-25T08:34:15.807" v="929" actId="26606"/>
          <ac:spMkLst>
            <pc:docMk/>
            <pc:sldMk cId="3777958229" sldId="277"/>
            <ac:spMk id="2" creationId="{3E0AC8C0-E05D-4DA4-9DAF-9BA9407F0C63}"/>
          </ac:spMkLst>
        </pc:spChg>
        <pc:spChg chg="del">
          <ac:chgData name="Nimisha Anandan" userId="f21c71df-df40-4031-918d-0902a537f205" providerId="ADAL" clId="{D2860EC3-F0CC-4D75-8576-A16D401D701F}" dt="2022-05-25T08:34:11.555" v="926" actId="931"/>
          <ac:spMkLst>
            <pc:docMk/>
            <pc:sldMk cId="3777958229" sldId="277"/>
            <ac:spMk id="3" creationId="{D9693596-1381-4442-BBE1-0E7752786637}"/>
          </ac:spMkLst>
        </pc:spChg>
        <pc:spChg chg="del">
          <ac:chgData name="Nimisha Anandan" userId="f21c71df-df40-4031-918d-0902a537f205" providerId="ADAL" clId="{D2860EC3-F0CC-4D75-8576-A16D401D701F}" dt="2022-05-25T08:34:15.807" v="929" actId="26606"/>
          <ac:spMkLst>
            <pc:docMk/>
            <pc:sldMk cId="3777958229" sldId="277"/>
            <ac:spMk id="4" creationId="{4994ADB9-DA2F-4206-A5AA-D5B709E7F18C}"/>
          </ac:spMkLst>
        </pc:spChg>
        <pc:spChg chg="add">
          <ac:chgData name="Nimisha Anandan" userId="f21c71df-df40-4031-918d-0902a537f205" providerId="ADAL" clId="{D2860EC3-F0CC-4D75-8576-A16D401D701F}" dt="2022-05-25T08:34:15.807" v="929" actId="26606"/>
          <ac:spMkLst>
            <pc:docMk/>
            <pc:sldMk cId="3777958229" sldId="277"/>
            <ac:spMk id="11" creationId="{ED929757-C971-0CF6-5514-9F9264DD2607}"/>
          </ac:spMkLst>
        </pc:spChg>
        <pc:spChg chg="add">
          <ac:chgData name="Nimisha Anandan" userId="f21c71df-df40-4031-918d-0902a537f205" providerId="ADAL" clId="{D2860EC3-F0CC-4D75-8576-A16D401D701F}" dt="2022-05-25T08:34:15.807" v="929" actId="26606"/>
          <ac:spMkLst>
            <pc:docMk/>
            <pc:sldMk cId="3777958229" sldId="277"/>
            <ac:spMk id="13" creationId="{4242A735-1AC8-E542-2A3E-4F2670DB63F2}"/>
          </ac:spMkLst>
        </pc:spChg>
        <pc:picChg chg="add mod">
          <ac:chgData name="Nimisha Anandan" userId="f21c71df-df40-4031-918d-0902a537f205" providerId="ADAL" clId="{D2860EC3-F0CC-4D75-8576-A16D401D701F}" dt="2022-05-25T08:34:54.938" v="933" actId="14100"/>
          <ac:picMkLst>
            <pc:docMk/>
            <pc:sldMk cId="3777958229" sldId="277"/>
            <ac:picMk id="6" creationId="{6D929669-FAB5-4F17-8226-FE07E1D08DAF}"/>
          </ac:picMkLst>
        </pc:picChg>
      </pc:sldChg>
      <pc:sldChg chg="addSp delSp modSp new del mod">
        <pc:chgData name="Nimisha Anandan" userId="f21c71df-df40-4031-918d-0902a537f205" providerId="ADAL" clId="{D2860EC3-F0CC-4D75-8576-A16D401D701F}" dt="2022-05-25T08:30:42.381" v="896" actId="2696"/>
        <pc:sldMkLst>
          <pc:docMk/>
          <pc:sldMk cId="1807087701" sldId="278"/>
        </pc:sldMkLst>
        <pc:spChg chg="del">
          <ac:chgData name="Nimisha Anandan" userId="f21c71df-df40-4031-918d-0902a537f205" providerId="ADAL" clId="{D2860EC3-F0CC-4D75-8576-A16D401D701F}" dt="2022-05-25T08:28:49.082" v="862" actId="21"/>
          <ac:spMkLst>
            <pc:docMk/>
            <pc:sldMk cId="1807087701" sldId="278"/>
            <ac:spMk id="2" creationId="{EC487F7B-DA11-4781-820D-45C059DC2209}"/>
          </ac:spMkLst>
        </pc:spChg>
        <pc:spChg chg="del">
          <ac:chgData name="Nimisha Anandan" userId="f21c71df-df40-4031-918d-0902a537f205" providerId="ADAL" clId="{D2860EC3-F0CC-4D75-8576-A16D401D701F}" dt="2022-05-25T08:29:15.764" v="863" actId="931"/>
          <ac:spMkLst>
            <pc:docMk/>
            <pc:sldMk cId="1807087701" sldId="278"/>
            <ac:spMk id="3" creationId="{01487F48-A845-4349-A3A8-D5D03D4ED8CC}"/>
          </ac:spMkLst>
        </pc:spChg>
        <pc:spChg chg="del">
          <ac:chgData name="Nimisha Anandan" userId="f21c71df-df40-4031-918d-0902a537f205" providerId="ADAL" clId="{D2860EC3-F0CC-4D75-8576-A16D401D701F}" dt="2022-05-25T08:29:43.177" v="870" actId="931"/>
          <ac:spMkLst>
            <pc:docMk/>
            <pc:sldMk cId="1807087701" sldId="278"/>
            <ac:spMk id="4" creationId="{4CA32CC3-FAD1-4C29-AC15-277553034BC4}"/>
          </ac:spMkLst>
        </pc:spChg>
        <pc:spChg chg="add mod">
          <ac:chgData name="Nimisha Anandan" userId="f21c71df-df40-4031-918d-0902a537f205" providerId="ADAL" clId="{D2860EC3-F0CC-4D75-8576-A16D401D701F}" dt="2022-05-25T08:30:27.744" v="895" actId="20577"/>
          <ac:spMkLst>
            <pc:docMk/>
            <pc:sldMk cId="1807087701" sldId="278"/>
            <ac:spMk id="9" creationId="{1FF6CC4A-6BB8-48C9-BD6B-AE62315CED18}"/>
          </ac:spMkLst>
        </pc:spChg>
        <pc:picChg chg="add mod">
          <ac:chgData name="Nimisha Anandan" userId="f21c71df-df40-4031-918d-0902a537f205" providerId="ADAL" clId="{D2860EC3-F0CC-4D75-8576-A16D401D701F}" dt="2022-05-25T08:29:30.027" v="869" actId="14100"/>
          <ac:picMkLst>
            <pc:docMk/>
            <pc:sldMk cId="1807087701" sldId="278"/>
            <ac:picMk id="6" creationId="{A5685868-5740-478C-967F-6E7BB022C3BC}"/>
          </ac:picMkLst>
        </pc:picChg>
        <pc:picChg chg="add mod">
          <ac:chgData name="Nimisha Anandan" userId="f21c71df-df40-4031-918d-0902a537f205" providerId="ADAL" clId="{D2860EC3-F0CC-4D75-8576-A16D401D701F}" dt="2022-05-25T08:29:53.186" v="875" actId="14100"/>
          <ac:picMkLst>
            <pc:docMk/>
            <pc:sldMk cId="1807087701" sldId="278"/>
            <ac:picMk id="8" creationId="{58A66A6F-2B5D-4216-AFD6-3A4080A66675}"/>
          </ac:picMkLst>
        </pc:picChg>
      </pc:sldChg>
      <pc:sldChg chg="new del">
        <pc:chgData name="Nimisha Anandan" userId="f21c71df-df40-4031-918d-0902a537f205" providerId="ADAL" clId="{D2860EC3-F0CC-4D75-8576-A16D401D701F}" dt="2022-05-25T08:28:23.159" v="860" actId="2696"/>
        <pc:sldMkLst>
          <pc:docMk/>
          <pc:sldMk cId="3893671214" sldId="278"/>
        </pc:sldMkLst>
      </pc:sldChg>
      <pc:sldChg chg="addSp delSp modSp new mod">
        <pc:chgData name="Nimisha Anandan" userId="f21c71df-df40-4031-918d-0902a537f205" providerId="ADAL" clId="{D2860EC3-F0CC-4D75-8576-A16D401D701F}" dt="2022-05-25T08:53:40.725" v="1076" actId="14100"/>
        <pc:sldMkLst>
          <pc:docMk/>
          <pc:sldMk cId="4108531988" sldId="278"/>
        </pc:sldMkLst>
        <pc:spChg chg="mod">
          <ac:chgData name="Nimisha Anandan" userId="f21c71df-df40-4031-918d-0902a537f205" providerId="ADAL" clId="{D2860EC3-F0CC-4D75-8576-A16D401D701F}" dt="2022-05-25T08:31:54.643" v="924" actId="14100"/>
          <ac:spMkLst>
            <pc:docMk/>
            <pc:sldMk cId="4108531988" sldId="278"/>
            <ac:spMk id="2" creationId="{C2386339-7063-4BB3-8089-AFC2A2FE2067}"/>
          </ac:spMkLst>
        </pc:spChg>
        <pc:spChg chg="add del">
          <ac:chgData name="Nimisha Anandan" userId="f21c71df-df40-4031-918d-0902a537f205" providerId="ADAL" clId="{D2860EC3-F0CC-4D75-8576-A16D401D701F}" dt="2022-05-25T08:51:05.838" v="1053" actId="11529"/>
          <ac:spMkLst>
            <pc:docMk/>
            <pc:sldMk cId="4108531988" sldId="278"/>
            <ac:spMk id="3" creationId="{BF250164-6C04-41B0-BD83-653ED012EF15}"/>
          </ac:spMkLst>
        </pc:spChg>
        <pc:spChg chg="del">
          <ac:chgData name="Nimisha Anandan" userId="f21c71df-df40-4031-918d-0902a537f205" providerId="ADAL" clId="{D2860EC3-F0CC-4D75-8576-A16D401D701F}" dt="2022-05-25T08:31:04.929" v="910" actId="931"/>
          <ac:spMkLst>
            <pc:docMk/>
            <pc:sldMk cId="4108531988" sldId="278"/>
            <ac:spMk id="3" creationId="{FA9B7E10-051E-4FEC-B8CE-027C5E856254}"/>
          </ac:spMkLst>
        </pc:spChg>
        <pc:spChg chg="add mod">
          <ac:chgData name="Nimisha Anandan" userId="f21c71df-df40-4031-918d-0902a537f205" providerId="ADAL" clId="{D2860EC3-F0CC-4D75-8576-A16D401D701F}" dt="2022-05-25T08:51:41.413" v="1060" actId="14100"/>
          <ac:spMkLst>
            <pc:docMk/>
            <pc:sldMk cId="4108531988" sldId="278"/>
            <ac:spMk id="4" creationId="{2B2885CD-9ACE-4FF4-84B3-5C5BB3C43A81}"/>
          </ac:spMkLst>
        </pc:spChg>
        <pc:spChg chg="del">
          <ac:chgData name="Nimisha Anandan" userId="f21c71df-df40-4031-918d-0902a537f205" providerId="ADAL" clId="{D2860EC3-F0CC-4D75-8576-A16D401D701F}" dt="2022-05-25T08:31:34.459" v="918" actId="931"/>
          <ac:spMkLst>
            <pc:docMk/>
            <pc:sldMk cId="4108531988" sldId="278"/>
            <ac:spMk id="4" creationId="{CC2AC5BF-D5A0-4A46-9E82-004DC6ED9E69}"/>
          </ac:spMkLst>
        </pc:spChg>
        <pc:spChg chg="add del mod">
          <ac:chgData name="Nimisha Anandan" userId="f21c71df-df40-4031-918d-0902a537f205" providerId="ADAL" clId="{D2860EC3-F0CC-4D75-8576-A16D401D701F}" dt="2022-05-25T08:52:25.440" v="1066" actId="11529"/>
          <ac:spMkLst>
            <pc:docMk/>
            <pc:sldMk cId="4108531988" sldId="278"/>
            <ac:spMk id="5" creationId="{927771AF-CF44-4B74-A56C-262DABE94B77}"/>
          </ac:spMkLst>
        </pc:spChg>
        <pc:spChg chg="add mod">
          <ac:chgData name="Nimisha Anandan" userId="f21c71df-df40-4031-918d-0902a537f205" providerId="ADAL" clId="{D2860EC3-F0CC-4D75-8576-A16D401D701F}" dt="2022-05-25T08:53:07.508" v="1073" actId="17032"/>
          <ac:spMkLst>
            <pc:docMk/>
            <pc:sldMk cId="4108531988" sldId="278"/>
            <ac:spMk id="7" creationId="{653439DD-2F7B-48B4-9915-434A5558D3A3}"/>
          </ac:spMkLst>
        </pc:spChg>
        <pc:spChg chg="add mod">
          <ac:chgData name="Nimisha Anandan" userId="f21c71df-df40-4031-918d-0902a537f205" providerId="ADAL" clId="{D2860EC3-F0CC-4D75-8576-A16D401D701F}" dt="2022-05-25T08:53:33.508" v="1075" actId="17032"/>
          <ac:spMkLst>
            <pc:docMk/>
            <pc:sldMk cId="4108531988" sldId="278"/>
            <ac:spMk id="9" creationId="{27726857-81FA-4B09-A466-DA988398A468}"/>
          </ac:spMkLst>
        </pc:spChg>
        <pc:picChg chg="add mod">
          <ac:chgData name="Nimisha Anandan" userId="f21c71df-df40-4031-918d-0902a537f205" providerId="ADAL" clId="{D2860EC3-F0CC-4D75-8576-A16D401D701F}" dt="2022-05-25T08:51:33.845" v="1057" actId="1076"/>
          <ac:picMkLst>
            <pc:docMk/>
            <pc:sldMk cId="4108531988" sldId="278"/>
            <ac:picMk id="6" creationId="{37AABD6F-8896-4E35-92E4-300148EB47FE}"/>
          </ac:picMkLst>
        </pc:picChg>
        <pc:picChg chg="add mod">
          <ac:chgData name="Nimisha Anandan" userId="f21c71df-df40-4031-918d-0902a537f205" providerId="ADAL" clId="{D2860EC3-F0CC-4D75-8576-A16D401D701F}" dt="2022-05-25T08:53:40.725" v="1076" actId="14100"/>
          <ac:picMkLst>
            <pc:docMk/>
            <pc:sldMk cId="4108531988" sldId="278"/>
            <ac:picMk id="8" creationId="{BB99EB26-4914-4E56-9AE1-CEBB6FF27362}"/>
          </ac:picMkLst>
        </pc:picChg>
      </pc:sldChg>
      <pc:sldChg chg="addSp delSp modSp new mod">
        <pc:chgData name="Nimisha Anandan" userId="f21c71df-df40-4031-918d-0902a537f205" providerId="ADAL" clId="{D2860EC3-F0CC-4D75-8576-A16D401D701F}" dt="2022-05-25T08:54:34.747" v="1083" actId="17032"/>
        <pc:sldMkLst>
          <pc:docMk/>
          <pc:sldMk cId="53264728" sldId="279"/>
        </pc:sldMkLst>
        <pc:spChg chg="mod">
          <ac:chgData name="Nimisha Anandan" userId="f21c71df-df40-4031-918d-0902a537f205" providerId="ADAL" clId="{D2860EC3-F0CC-4D75-8576-A16D401D701F}" dt="2022-05-25T08:36:01.127" v="956" actId="14100"/>
          <ac:spMkLst>
            <pc:docMk/>
            <pc:sldMk cId="53264728" sldId="279"/>
            <ac:spMk id="2" creationId="{DE07D17F-4679-4B2C-924D-B75DA99296CE}"/>
          </ac:spMkLst>
        </pc:spChg>
        <pc:spChg chg="add mod">
          <ac:chgData name="Nimisha Anandan" userId="f21c71df-df40-4031-918d-0902a537f205" providerId="ADAL" clId="{D2860EC3-F0CC-4D75-8576-A16D401D701F}" dt="2022-05-25T08:54:34.747" v="1083" actId="17032"/>
          <ac:spMkLst>
            <pc:docMk/>
            <pc:sldMk cId="53264728" sldId="279"/>
            <ac:spMk id="3" creationId="{AA81A2EB-10D1-47B1-AD01-BF7CC0ED93AD}"/>
          </ac:spMkLst>
        </pc:spChg>
        <pc:spChg chg="del">
          <ac:chgData name="Nimisha Anandan" userId="f21c71df-df40-4031-918d-0902a537f205" providerId="ADAL" clId="{D2860EC3-F0CC-4D75-8576-A16D401D701F}" dt="2022-05-25T08:35:24.082" v="936" actId="931"/>
          <ac:spMkLst>
            <pc:docMk/>
            <pc:sldMk cId="53264728" sldId="279"/>
            <ac:spMk id="3" creationId="{ED62EBAA-31F4-442B-90B3-B8C7E387A09A}"/>
          </ac:spMkLst>
        </pc:spChg>
        <pc:picChg chg="add mod">
          <ac:chgData name="Nimisha Anandan" userId="f21c71df-df40-4031-918d-0902a537f205" providerId="ADAL" clId="{D2860EC3-F0CC-4D75-8576-A16D401D701F}" dt="2022-05-25T08:35:49.855" v="943" actId="14100"/>
          <ac:picMkLst>
            <pc:docMk/>
            <pc:sldMk cId="53264728" sldId="279"/>
            <ac:picMk id="5" creationId="{BE4C432C-874A-49C7-B5CD-964BAD7C4CF2}"/>
          </ac:picMkLst>
        </pc:picChg>
      </pc:sldChg>
      <pc:sldChg chg="addSp modSp new del mod">
        <pc:chgData name="Nimisha Anandan" userId="f21c71df-df40-4031-918d-0902a537f205" providerId="ADAL" clId="{D2860EC3-F0CC-4D75-8576-A16D401D701F}" dt="2022-05-25T08:48:36.582" v="1037" actId="2696"/>
        <pc:sldMkLst>
          <pc:docMk/>
          <pc:sldMk cId="2388772529" sldId="280"/>
        </pc:sldMkLst>
        <pc:picChg chg="add mod">
          <ac:chgData name="Nimisha Anandan" userId="f21c71df-df40-4031-918d-0902a537f205" providerId="ADAL" clId="{D2860EC3-F0CC-4D75-8576-A16D401D701F}" dt="2022-05-25T08:40:26.313" v="979" actId="14861"/>
          <ac:picMkLst>
            <pc:docMk/>
            <pc:sldMk cId="2388772529" sldId="280"/>
            <ac:picMk id="3" creationId="{2C05D491-1FA6-4327-B107-B73F532317D4}"/>
          </ac:picMkLst>
        </pc:picChg>
      </pc:sldChg>
      <pc:sldChg chg="addSp delSp modSp new del mod">
        <pc:chgData name="Nimisha Anandan" userId="f21c71df-df40-4031-918d-0902a537f205" providerId="ADAL" clId="{D2860EC3-F0CC-4D75-8576-A16D401D701F}" dt="2022-05-25T08:37:53.715" v="967" actId="2696"/>
        <pc:sldMkLst>
          <pc:docMk/>
          <pc:sldMk cId="3897229161" sldId="280"/>
        </pc:sldMkLst>
        <pc:spChg chg="del">
          <ac:chgData name="Nimisha Anandan" userId="f21c71df-df40-4031-918d-0902a537f205" providerId="ADAL" clId="{D2860EC3-F0CC-4D75-8576-A16D401D701F}" dt="2022-05-25T08:37:09.854" v="958" actId="931"/>
          <ac:spMkLst>
            <pc:docMk/>
            <pc:sldMk cId="3897229161" sldId="280"/>
            <ac:spMk id="3" creationId="{5A9D532F-D1AF-4D6A-A31B-3D2F09B40AEB}"/>
          </ac:spMkLst>
        </pc:spChg>
        <pc:picChg chg="add mod">
          <ac:chgData name="Nimisha Anandan" userId="f21c71df-df40-4031-918d-0902a537f205" providerId="ADAL" clId="{D2860EC3-F0CC-4D75-8576-A16D401D701F}" dt="2022-05-25T08:37:46.483" v="966" actId="14100"/>
          <ac:picMkLst>
            <pc:docMk/>
            <pc:sldMk cId="3897229161" sldId="280"/>
            <ac:picMk id="5" creationId="{1900C18B-86A9-428B-83A3-7B98C410CCA7}"/>
          </ac:picMkLst>
        </pc:picChg>
      </pc:sldChg>
      <pc:sldChg chg="addSp delSp modSp new del mod modClrScheme chgLayout">
        <pc:chgData name="Nimisha Anandan" userId="f21c71df-df40-4031-918d-0902a537f205" providerId="ADAL" clId="{D2860EC3-F0CC-4D75-8576-A16D401D701F}" dt="2022-05-25T08:49:55.203" v="1048" actId="2696"/>
        <pc:sldMkLst>
          <pc:docMk/>
          <pc:sldMk cId="2067495052" sldId="281"/>
        </pc:sldMkLst>
        <pc:spChg chg="add mod">
          <ac:chgData name="Nimisha Anandan" userId="f21c71df-df40-4031-918d-0902a537f205" providerId="ADAL" clId="{D2860EC3-F0CC-4D75-8576-A16D401D701F}" dt="2022-05-25T08:42:47.619" v="1008" actId="255"/>
          <ac:spMkLst>
            <pc:docMk/>
            <pc:sldMk cId="2067495052" sldId="281"/>
            <ac:spMk id="8" creationId="{2AB100C8-46E1-F6CA-2772-6D39B1C61166}"/>
          </ac:spMkLst>
        </pc:spChg>
        <pc:spChg chg="add del mod">
          <ac:chgData name="Nimisha Anandan" userId="f21c71df-df40-4031-918d-0902a537f205" providerId="ADAL" clId="{D2860EC3-F0CC-4D75-8576-A16D401D701F}" dt="2022-05-25T08:41:38.942" v="988" actId="931"/>
          <ac:spMkLst>
            <pc:docMk/>
            <pc:sldMk cId="2067495052" sldId="281"/>
            <ac:spMk id="10" creationId="{57AAC5A6-79A4-EC49-601E-5BA9BF653C78}"/>
          </ac:spMkLst>
        </pc:spChg>
        <pc:picChg chg="add mod">
          <ac:chgData name="Nimisha Anandan" userId="f21c71df-df40-4031-918d-0902a537f205" providerId="ADAL" clId="{D2860EC3-F0CC-4D75-8576-A16D401D701F}" dt="2022-05-25T08:42:24.243" v="996" actId="339"/>
          <ac:picMkLst>
            <pc:docMk/>
            <pc:sldMk cId="2067495052" sldId="281"/>
            <ac:picMk id="3" creationId="{44311BA1-3D98-4CB0-9AE0-3EFB10E088EB}"/>
          </ac:picMkLst>
        </pc:picChg>
        <pc:picChg chg="add mod">
          <ac:chgData name="Nimisha Anandan" userId="f21c71df-df40-4031-918d-0902a537f205" providerId="ADAL" clId="{D2860EC3-F0CC-4D75-8576-A16D401D701F}" dt="2022-05-25T08:42:15.521" v="995" actId="339"/>
          <ac:picMkLst>
            <pc:docMk/>
            <pc:sldMk cId="2067495052" sldId="281"/>
            <ac:picMk id="5" creationId="{CE4EE818-95C8-4EC8-8732-1841DC5AE2D0}"/>
          </ac:picMkLst>
        </pc:picChg>
      </pc:sldChg>
      <pc:sldChg chg="addSp delSp modSp new del mod">
        <pc:chgData name="Nimisha Anandan" userId="f21c71df-df40-4031-918d-0902a537f205" providerId="ADAL" clId="{D2860EC3-F0CC-4D75-8576-A16D401D701F}" dt="2022-05-26T11:52:30.351" v="1168" actId="2696"/>
        <pc:sldMkLst>
          <pc:docMk/>
          <pc:sldMk cId="1563606572" sldId="282"/>
        </pc:sldMkLst>
        <pc:spChg chg="mod">
          <ac:chgData name="Nimisha Anandan" userId="f21c71df-df40-4031-918d-0902a537f205" providerId="ADAL" clId="{D2860EC3-F0CC-4D75-8576-A16D401D701F}" dt="2022-05-25T08:47:57.791" v="1035" actId="255"/>
          <ac:spMkLst>
            <pc:docMk/>
            <pc:sldMk cId="1563606572" sldId="282"/>
            <ac:spMk id="2" creationId="{FED24745-22AE-4861-9779-F37E534DFF96}"/>
          </ac:spMkLst>
        </pc:spChg>
        <pc:spChg chg="del">
          <ac:chgData name="Nimisha Anandan" userId="f21c71df-df40-4031-918d-0902a537f205" providerId="ADAL" clId="{D2860EC3-F0CC-4D75-8576-A16D401D701F}" dt="2022-05-25T08:47:24.909" v="1017" actId="931"/>
          <ac:spMkLst>
            <pc:docMk/>
            <pc:sldMk cId="1563606572" sldId="282"/>
            <ac:spMk id="3" creationId="{D53A820D-66CE-42F9-A537-68A24F05FD1B}"/>
          </ac:spMkLst>
        </pc:spChg>
        <pc:spChg chg="add del mod">
          <ac:chgData name="Nimisha Anandan" userId="f21c71df-df40-4031-918d-0902a537f205" providerId="ADAL" clId="{D2860EC3-F0CC-4D75-8576-A16D401D701F}" dt="2022-05-25T09:51:41.110" v="1119" actId="931"/>
          <ac:spMkLst>
            <pc:docMk/>
            <pc:sldMk cId="1563606572" sldId="282"/>
            <ac:spMk id="4" creationId="{0985A3D9-DE26-46E2-BCEC-93497DB55D09}"/>
          </ac:spMkLst>
        </pc:spChg>
        <pc:spChg chg="add mod">
          <ac:chgData name="Nimisha Anandan" userId="f21c71df-df40-4031-918d-0902a537f205" providerId="ADAL" clId="{D2860EC3-F0CC-4D75-8576-A16D401D701F}" dt="2022-05-26T11:52:20.917" v="1167" actId="21"/>
          <ac:spMkLst>
            <pc:docMk/>
            <pc:sldMk cId="1563606572" sldId="282"/>
            <ac:spMk id="4" creationId="{8B41178B-3CD4-4E58-884E-C3B0B8A97FFF}"/>
          </ac:spMkLst>
        </pc:spChg>
        <pc:spChg chg="add del mod">
          <ac:chgData name="Nimisha Anandan" userId="f21c71df-df40-4031-918d-0902a537f205" providerId="ADAL" clId="{D2860EC3-F0CC-4D75-8576-A16D401D701F}" dt="2022-05-25T09:56:38.645" v="1140" actId="931"/>
          <ac:spMkLst>
            <pc:docMk/>
            <pc:sldMk cId="1563606572" sldId="282"/>
            <ac:spMk id="20" creationId="{5F87BDE8-9210-4533-9CEA-230567F34B74}"/>
          </ac:spMkLst>
        </pc:spChg>
        <pc:spChg chg="add del mod">
          <ac:chgData name="Nimisha Anandan" userId="f21c71df-df40-4031-918d-0902a537f205" providerId="ADAL" clId="{D2860EC3-F0CC-4D75-8576-A16D401D701F}" dt="2022-05-25T09:57:05.762" v="1144" actId="931"/>
          <ac:spMkLst>
            <pc:docMk/>
            <pc:sldMk cId="1563606572" sldId="282"/>
            <ac:spMk id="24" creationId="{B01764C4-B512-46BF-B72D-A7D7FE9E0160}"/>
          </ac:spMkLst>
        </pc:spChg>
        <pc:picChg chg="add del mod">
          <ac:chgData name="Nimisha Anandan" userId="f21c71df-df40-4031-918d-0902a537f205" providerId="ADAL" clId="{D2860EC3-F0CC-4D75-8576-A16D401D701F}" dt="2022-05-25T09:51:35.902" v="1118" actId="21"/>
          <ac:picMkLst>
            <pc:docMk/>
            <pc:sldMk cId="1563606572" sldId="282"/>
            <ac:picMk id="5" creationId="{2644925F-44B2-4789-B5C0-5ED6CADD0EF2}"/>
          </ac:picMkLst>
        </pc:picChg>
        <pc:picChg chg="add del mod">
          <ac:chgData name="Nimisha Anandan" userId="f21c71df-df40-4031-918d-0902a537f205" providerId="ADAL" clId="{D2860EC3-F0CC-4D75-8576-A16D401D701F}" dt="2022-05-25T09:56:33.301" v="1139" actId="21"/>
          <ac:picMkLst>
            <pc:docMk/>
            <pc:sldMk cId="1563606572" sldId="282"/>
            <ac:picMk id="8" creationId="{8290CCC9-3E67-4362-B868-A65C0F7B9CE7}"/>
          </ac:picMkLst>
        </pc:picChg>
        <pc:picChg chg="add del mod">
          <ac:chgData name="Nimisha Anandan" userId="f21c71df-df40-4031-918d-0902a537f205" providerId="ADAL" clId="{D2860EC3-F0CC-4D75-8576-A16D401D701F}" dt="2022-05-25T09:56:43.177" v="1143" actId="21"/>
          <ac:picMkLst>
            <pc:docMk/>
            <pc:sldMk cId="1563606572" sldId="282"/>
            <ac:picMk id="22" creationId="{036B17BC-D759-4B51-B0A9-739EB915A136}"/>
          </ac:picMkLst>
        </pc:picChg>
        <pc:picChg chg="add del mod">
          <ac:chgData name="Nimisha Anandan" userId="f21c71df-df40-4031-918d-0902a537f205" providerId="ADAL" clId="{D2860EC3-F0CC-4D75-8576-A16D401D701F}" dt="2022-05-26T11:52:20.917" v="1167" actId="21"/>
          <ac:picMkLst>
            <pc:docMk/>
            <pc:sldMk cId="1563606572" sldId="282"/>
            <ac:picMk id="26" creationId="{24801923-3489-4A99-8BB8-95A374A6B905}"/>
          </ac:picMkLst>
        </pc:picChg>
        <pc:cxnChg chg="add mod">
          <ac:chgData name="Nimisha Anandan" userId="f21c71df-df40-4031-918d-0902a537f205" providerId="ADAL" clId="{D2860EC3-F0CC-4D75-8576-A16D401D701F}" dt="2022-05-25T08:55:28.434" v="1085" actId="1582"/>
          <ac:cxnSpMkLst>
            <pc:docMk/>
            <pc:sldMk cId="1563606572" sldId="282"/>
            <ac:cxnSpMk id="7" creationId="{D2B20EA7-442E-499C-8890-52789794C14B}"/>
          </ac:cxnSpMkLst>
        </pc:cxnChg>
        <pc:cxnChg chg="add del mod">
          <ac:chgData name="Nimisha Anandan" userId="f21c71df-df40-4031-918d-0902a537f205" providerId="ADAL" clId="{D2860EC3-F0CC-4D75-8576-A16D401D701F}" dt="2022-05-25T09:53:08.344" v="1133" actId="21"/>
          <ac:cxnSpMkLst>
            <pc:docMk/>
            <pc:sldMk cId="1563606572" sldId="282"/>
            <ac:cxnSpMk id="10" creationId="{C1DA8F34-C194-4BA2-B796-892A4ADB4CA7}"/>
          </ac:cxnSpMkLst>
        </pc:cxnChg>
        <pc:cxnChg chg="add">
          <ac:chgData name="Nimisha Anandan" userId="f21c71df-df40-4031-918d-0902a537f205" providerId="ADAL" clId="{D2860EC3-F0CC-4D75-8576-A16D401D701F}" dt="2022-05-25T09:53:14.501" v="1134" actId="11529"/>
          <ac:cxnSpMkLst>
            <pc:docMk/>
            <pc:sldMk cId="1563606572" sldId="282"/>
            <ac:cxnSpMk id="14" creationId="{6235F389-4C57-4DC9-9F01-1CAF69E574D4}"/>
          </ac:cxnSpMkLst>
        </pc:cxnChg>
        <pc:cxnChg chg="add del">
          <ac:chgData name="Nimisha Anandan" userId="f21c71df-df40-4031-918d-0902a537f205" providerId="ADAL" clId="{D2860EC3-F0CC-4D75-8576-A16D401D701F}" dt="2022-05-25T09:53:45.306" v="1137" actId="21"/>
          <ac:cxnSpMkLst>
            <pc:docMk/>
            <pc:sldMk cId="1563606572" sldId="282"/>
            <ac:cxnSpMk id="16" creationId="{F08EC5B0-59A5-42B4-96BD-6EAC8C20E3A3}"/>
          </ac:cxnSpMkLst>
        </pc:cxnChg>
        <pc:cxnChg chg="add">
          <ac:chgData name="Nimisha Anandan" userId="f21c71df-df40-4031-918d-0902a537f205" providerId="ADAL" clId="{D2860EC3-F0CC-4D75-8576-A16D401D701F}" dt="2022-05-25T09:54:01.822" v="1138" actId="11529"/>
          <ac:cxnSpMkLst>
            <pc:docMk/>
            <pc:sldMk cId="1563606572" sldId="282"/>
            <ac:cxnSpMk id="18" creationId="{F81C492F-BEC9-4069-8E38-0C34398342C0}"/>
          </ac:cxnSpMkLst>
        </pc:cxnChg>
        <pc:cxnChg chg="add del">
          <ac:chgData name="Nimisha Anandan" userId="f21c71df-df40-4031-918d-0902a537f205" providerId="ADAL" clId="{D2860EC3-F0CC-4D75-8576-A16D401D701F}" dt="2022-05-25T09:57:34.432" v="1152" actId="11529"/>
          <ac:cxnSpMkLst>
            <pc:docMk/>
            <pc:sldMk cId="1563606572" sldId="282"/>
            <ac:cxnSpMk id="28" creationId="{6029C7F3-B0EB-4587-B091-51B44C0CE8F7}"/>
          </ac:cxnSpMkLst>
        </pc:cxnChg>
        <pc:cxnChg chg="add del">
          <ac:chgData name="Nimisha Anandan" userId="f21c71df-df40-4031-918d-0902a537f205" providerId="ADAL" clId="{D2860EC3-F0CC-4D75-8576-A16D401D701F}" dt="2022-05-25T09:57:46.970" v="1154" actId="11529"/>
          <ac:cxnSpMkLst>
            <pc:docMk/>
            <pc:sldMk cId="1563606572" sldId="282"/>
            <ac:cxnSpMk id="30" creationId="{32B9E1F0-C016-4E30-B0BE-DC388F26D37D}"/>
          </ac:cxnSpMkLst>
        </pc:cxnChg>
        <pc:cxnChg chg="add">
          <ac:chgData name="Nimisha Anandan" userId="f21c71df-df40-4031-918d-0902a537f205" providerId="ADAL" clId="{D2860EC3-F0CC-4D75-8576-A16D401D701F}" dt="2022-05-25T09:58:03.201" v="1155" actId="11529"/>
          <ac:cxnSpMkLst>
            <pc:docMk/>
            <pc:sldMk cId="1563606572" sldId="282"/>
            <ac:cxnSpMk id="32" creationId="{C1AB037F-DAF2-4DCB-A084-EFB1E3D8F42C}"/>
          </ac:cxnSpMkLst>
        </pc:cxnChg>
      </pc:sldChg>
      <pc:sldChg chg="addSp delSp modSp add mod">
        <pc:chgData name="Nimisha Anandan" userId="f21c71df-df40-4031-918d-0902a537f205" providerId="ADAL" clId="{D2860EC3-F0CC-4D75-8576-A16D401D701F}" dt="2022-05-26T11:57:10.073" v="1312" actId="20577"/>
        <pc:sldMkLst>
          <pc:docMk/>
          <pc:sldMk cId="1824048979" sldId="283"/>
        </pc:sldMkLst>
        <pc:spChg chg="add del mod">
          <ac:chgData name="Nimisha Anandan" userId="f21c71df-df40-4031-918d-0902a537f205" providerId="ADAL" clId="{D2860EC3-F0CC-4D75-8576-A16D401D701F}" dt="2022-05-25T08:48:57.851" v="1040" actId="931"/>
          <ac:spMkLst>
            <pc:docMk/>
            <pc:sldMk cId="1824048979" sldId="283"/>
            <ac:spMk id="4" creationId="{3C2CE4F3-011F-4577-9706-F2B2EE64A360}"/>
          </ac:spMkLst>
        </pc:spChg>
        <pc:spChg chg="add del mod">
          <ac:chgData name="Nimisha Anandan" userId="f21c71df-df40-4031-918d-0902a537f205" providerId="ADAL" clId="{D2860EC3-F0CC-4D75-8576-A16D401D701F}" dt="2022-05-26T11:53:35.162" v="1171" actId="931"/>
          <ac:spMkLst>
            <pc:docMk/>
            <pc:sldMk cId="1824048979" sldId="283"/>
            <ac:spMk id="4" creationId="{990127EE-4187-4A50-A1D4-AFADE07A7DFC}"/>
          </ac:spMkLst>
        </pc:spChg>
        <pc:spChg chg="add del mod">
          <ac:chgData name="Nimisha Anandan" userId="f21c71df-df40-4031-918d-0902a537f205" providerId="ADAL" clId="{D2860EC3-F0CC-4D75-8576-A16D401D701F}" dt="2022-05-26T11:53:43.541" v="1173" actId="21"/>
          <ac:spMkLst>
            <pc:docMk/>
            <pc:sldMk cId="1824048979" sldId="283"/>
            <ac:spMk id="8" creationId="{06BBDCC6-6930-4C55-AE10-4C073570598F}"/>
          </ac:spMkLst>
        </pc:spChg>
        <pc:spChg chg="add mod">
          <ac:chgData name="Nimisha Anandan" userId="f21c71df-df40-4031-918d-0902a537f205" providerId="ADAL" clId="{D2860EC3-F0CC-4D75-8576-A16D401D701F}" dt="2022-05-26T11:57:10.073" v="1312" actId="20577"/>
          <ac:spMkLst>
            <pc:docMk/>
            <pc:sldMk cId="1824048979" sldId="283"/>
            <ac:spMk id="9" creationId="{79331202-A3D7-4BD9-8AA1-5A7A3ADACF95}"/>
          </ac:spMkLst>
        </pc:spChg>
        <pc:picChg chg="del">
          <ac:chgData name="Nimisha Anandan" userId="f21c71df-df40-4031-918d-0902a537f205" providerId="ADAL" clId="{D2860EC3-F0CC-4D75-8576-A16D401D701F}" dt="2022-05-25T08:48:52.859" v="1039" actId="21"/>
          <ac:picMkLst>
            <pc:docMk/>
            <pc:sldMk cId="1824048979" sldId="283"/>
            <ac:picMk id="5" creationId="{2644925F-44B2-4789-B5C0-5ED6CADD0EF2}"/>
          </ac:picMkLst>
        </pc:picChg>
        <pc:picChg chg="add mod">
          <ac:chgData name="Nimisha Anandan" userId="f21c71df-df40-4031-918d-0902a537f205" providerId="ADAL" clId="{D2860EC3-F0CC-4D75-8576-A16D401D701F}" dt="2022-05-26T11:53:51.630" v="1174" actId="1076"/>
          <ac:picMkLst>
            <pc:docMk/>
            <pc:sldMk cId="1824048979" sldId="283"/>
            <ac:picMk id="6" creationId="{D4C8091E-21CD-4989-A09C-44473124E42B}"/>
          </ac:picMkLst>
        </pc:picChg>
        <pc:picChg chg="add del mod">
          <ac:chgData name="Nimisha Anandan" userId="f21c71df-df40-4031-918d-0902a537f205" providerId="ADAL" clId="{D2860EC3-F0CC-4D75-8576-A16D401D701F}" dt="2022-05-26T11:52:45.857" v="1170" actId="21"/>
          <ac:picMkLst>
            <pc:docMk/>
            <pc:sldMk cId="1824048979" sldId="283"/>
            <ac:picMk id="7" creationId="{A47DB9E5-CE82-4FF3-8700-31A07A16440C}"/>
          </ac:picMkLst>
        </pc:picChg>
      </pc:sldChg>
      <pc:sldChg chg="delSp modSp new mod">
        <pc:chgData name="Nimisha Anandan" userId="f21c71df-df40-4031-918d-0902a537f205" providerId="ADAL" clId="{D2860EC3-F0CC-4D75-8576-A16D401D701F}" dt="2022-05-25T09:00:47.019" v="1108" actId="14100"/>
        <pc:sldMkLst>
          <pc:docMk/>
          <pc:sldMk cId="2086330044" sldId="284"/>
        </pc:sldMkLst>
        <pc:spChg chg="mod">
          <ac:chgData name="Nimisha Anandan" userId="f21c71df-df40-4031-918d-0902a537f205" providerId="ADAL" clId="{D2860EC3-F0CC-4D75-8576-A16D401D701F}" dt="2022-05-25T09:00:47.019" v="1108" actId="14100"/>
          <ac:spMkLst>
            <pc:docMk/>
            <pc:sldMk cId="2086330044" sldId="284"/>
            <ac:spMk id="2" creationId="{1361CFD1-C77F-49AD-9E6D-5CB83FE6BF60}"/>
          </ac:spMkLst>
        </pc:spChg>
        <pc:spChg chg="del">
          <ac:chgData name="Nimisha Anandan" userId="f21c71df-df40-4031-918d-0902a537f205" providerId="ADAL" clId="{D2860EC3-F0CC-4D75-8576-A16D401D701F}" dt="2022-05-25T09:00:06.219" v="1100" actId="21"/>
          <ac:spMkLst>
            <pc:docMk/>
            <pc:sldMk cId="2086330044" sldId="284"/>
            <ac:spMk id="3" creationId="{7B64DF2C-0C1E-471A-9D17-DA9E6359CB6E}"/>
          </ac:spMkLst>
        </pc:spChg>
      </pc:sldChg>
      <pc:sldChg chg="addSp delSp modSp add mod">
        <pc:chgData name="Nimisha Anandan" userId="f21c71df-df40-4031-918d-0902a537f205" providerId="ADAL" clId="{D2860EC3-F0CC-4D75-8576-A16D401D701F}" dt="2022-05-27T08:51:59.681" v="1394" actId="14100"/>
        <pc:sldMkLst>
          <pc:docMk/>
          <pc:sldMk cId="1489210985" sldId="285"/>
        </pc:sldMkLst>
        <pc:spChg chg="add del mod">
          <ac:chgData name="Nimisha Anandan" userId="f21c71df-df40-4031-918d-0902a537f205" providerId="ADAL" clId="{D2860EC3-F0CC-4D75-8576-A16D401D701F}" dt="2022-05-26T11:57:31.403" v="1314" actId="931"/>
          <ac:spMkLst>
            <pc:docMk/>
            <pc:sldMk cId="1489210985" sldId="285"/>
            <ac:spMk id="4" creationId="{3AD7F572-5B16-4BA4-B7A3-AC5CEAC27311}"/>
          </ac:spMkLst>
        </pc:spChg>
        <pc:spChg chg="add del mod">
          <ac:chgData name="Nimisha Anandan" userId="f21c71df-df40-4031-918d-0902a537f205" providerId="ADAL" clId="{D2860EC3-F0CC-4D75-8576-A16D401D701F}" dt="2022-05-27T08:51:30.015" v="1387"/>
          <ac:spMkLst>
            <pc:docMk/>
            <pc:sldMk cId="1489210985" sldId="285"/>
            <ac:spMk id="10" creationId="{5172C239-76B2-461E-A0C3-4B4304C7E54B}"/>
          </ac:spMkLst>
        </pc:spChg>
        <pc:picChg chg="add del mod">
          <ac:chgData name="Nimisha Anandan" userId="f21c71df-df40-4031-918d-0902a537f205" providerId="ADAL" clId="{D2860EC3-F0CC-4D75-8576-A16D401D701F}" dt="2022-05-27T08:51:10.988" v="1386" actId="21"/>
          <ac:picMkLst>
            <pc:docMk/>
            <pc:sldMk cId="1489210985" sldId="285"/>
            <ac:picMk id="6" creationId="{A6601961-DB31-4BBA-93BB-F6C2F2E7EB7C}"/>
          </ac:picMkLst>
        </pc:picChg>
        <pc:picChg chg="del">
          <ac:chgData name="Nimisha Anandan" userId="f21c71df-df40-4031-918d-0902a537f205" providerId="ADAL" clId="{D2860EC3-F0CC-4D75-8576-A16D401D701F}" dt="2022-05-26T11:57:25.824" v="1313" actId="21"/>
          <ac:picMkLst>
            <pc:docMk/>
            <pc:sldMk cId="1489210985" sldId="285"/>
            <ac:picMk id="7" creationId="{A47DB9E5-CE82-4FF3-8700-31A07A16440C}"/>
          </ac:picMkLst>
        </pc:picChg>
        <pc:picChg chg="add mod">
          <ac:chgData name="Nimisha Anandan" userId="f21c71df-df40-4031-918d-0902a537f205" providerId="ADAL" clId="{D2860EC3-F0CC-4D75-8576-A16D401D701F}" dt="2022-05-27T08:51:59.681" v="1394" actId="14100"/>
          <ac:picMkLst>
            <pc:docMk/>
            <pc:sldMk cId="1489210985" sldId="285"/>
            <ac:picMk id="1026" creationId="{1B79C230-B3D9-473F-AD60-2F4FE60A3F90}"/>
          </ac:picMkLst>
        </pc:picChg>
      </pc:sldChg>
      <pc:sldChg chg="addSp modSp new mod">
        <pc:chgData name="Nimisha Anandan" userId="f21c71df-df40-4031-918d-0902a537f205" providerId="ADAL" clId="{D2860EC3-F0CC-4D75-8576-A16D401D701F}" dt="2022-05-26T12:05:11.269" v="1384" actId="122"/>
        <pc:sldMkLst>
          <pc:docMk/>
          <pc:sldMk cId="2837874963" sldId="286"/>
        </pc:sldMkLst>
        <pc:spChg chg="mod">
          <ac:chgData name="Nimisha Anandan" userId="f21c71df-df40-4031-918d-0902a537f205" providerId="ADAL" clId="{D2860EC3-F0CC-4D75-8576-A16D401D701F}" dt="2022-05-26T12:04:23.710" v="1333" actId="255"/>
          <ac:spMkLst>
            <pc:docMk/>
            <pc:sldMk cId="2837874963" sldId="286"/>
            <ac:spMk id="2" creationId="{F8B549EB-DE35-4881-85B7-CC2A704A85A5}"/>
          </ac:spMkLst>
        </pc:spChg>
        <pc:spChg chg="add mod">
          <ac:chgData name="Nimisha Anandan" userId="f21c71df-df40-4031-918d-0902a537f205" providerId="ADAL" clId="{D2860EC3-F0CC-4D75-8576-A16D401D701F}" dt="2022-05-26T12:05:11.269" v="1384" actId="122"/>
          <ac:spMkLst>
            <pc:docMk/>
            <pc:sldMk cId="2837874963" sldId="286"/>
            <ac:spMk id="3" creationId="{7D973BDA-2E8C-4875-9032-FF9A7A321171}"/>
          </ac:spMkLst>
        </pc:spChg>
      </pc:sldChg>
      <pc:sldChg chg="addSp delSp modSp new del mod">
        <pc:chgData name="Nimisha Anandan" userId="f21c71df-df40-4031-918d-0902a537f205" providerId="ADAL" clId="{D2860EC3-F0CC-4D75-8576-A16D401D701F}" dt="2022-05-26T11:54:33.567" v="1180" actId="2696"/>
        <pc:sldMkLst>
          <pc:docMk/>
          <pc:sldMk cId="3292240987" sldId="286"/>
        </pc:sldMkLst>
        <pc:spChg chg="del">
          <ac:chgData name="Nimisha Anandan" userId="f21c71df-df40-4031-918d-0902a537f205" providerId="ADAL" clId="{D2860EC3-F0CC-4D75-8576-A16D401D701F}" dt="2022-05-26T11:54:20.408" v="1176" actId="931"/>
          <ac:spMkLst>
            <pc:docMk/>
            <pc:sldMk cId="3292240987" sldId="286"/>
            <ac:spMk id="3" creationId="{F8128F05-29EF-487C-93C1-46F1002A4725}"/>
          </ac:spMkLst>
        </pc:spChg>
        <pc:spChg chg="add mod">
          <ac:chgData name="Nimisha Anandan" userId="f21c71df-df40-4031-918d-0902a537f205" providerId="ADAL" clId="{D2860EC3-F0CC-4D75-8576-A16D401D701F}" dt="2022-05-26T11:54:29.659" v="1179" actId="21"/>
          <ac:spMkLst>
            <pc:docMk/>
            <pc:sldMk cId="3292240987" sldId="286"/>
            <ac:spMk id="8" creationId="{3C7E9601-A871-466B-9528-1F2486D5291A}"/>
          </ac:spMkLst>
        </pc:spChg>
        <pc:picChg chg="add del mod">
          <ac:chgData name="Nimisha Anandan" userId="f21c71df-df40-4031-918d-0902a537f205" providerId="ADAL" clId="{D2860EC3-F0CC-4D75-8576-A16D401D701F}" dt="2022-05-26T11:54:29.659" v="1179" actId="21"/>
          <ac:picMkLst>
            <pc:docMk/>
            <pc:sldMk cId="3292240987" sldId="286"/>
            <ac:picMk id="6" creationId="{661A62D1-ED27-421A-A1B7-0206385515F7}"/>
          </ac:picMkLst>
        </pc:picChg>
      </pc:sldChg>
    </pc:docChg>
  </pc:docChgLst>
  <pc:docChgLst>
    <pc:chgData name="Nimisha Anandan" userId="S::nimisha.anandan@neudesic.com::f21c71df-df40-4031-918d-0902a537f205" providerId="AD" clId="Web-{6472E747-63F5-43DB-B634-537BFD3C69EA}"/>
    <pc:docChg chg="modSld">
      <pc:chgData name="Nimisha Anandan" userId="S::nimisha.anandan@neudesic.com::f21c71df-df40-4031-918d-0902a537f205" providerId="AD" clId="Web-{6472E747-63F5-43DB-B634-537BFD3C69EA}" dt="2022-05-15T14:59:56.407" v="0" actId="20577"/>
      <pc:docMkLst>
        <pc:docMk/>
      </pc:docMkLst>
      <pc:sldChg chg="modSp">
        <pc:chgData name="Nimisha Anandan" userId="S::nimisha.anandan@neudesic.com::f21c71df-df40-4031-918d-0902a537f205" providerId="AD" clId="Web-{6472E747-63F5-43DB-B634-537BFD3C69EA}" dt="2022-05-15T14:59:56.407" v="0" actId="20577"/>
        <pc:sldMkLst>
          <pc:docMk/>
          <pc:sldMk cId="2113651657" sldId="267"/>
        </pc:sldMkLst>
        <pc:spChg chg="mod">
          <ac:chgData name="Nimisha Anandan" userId="S::nimisha.anandan@neudesic.com::f21c71df-df40-4031-918d-0902a537f205" providerId="AD" clId="Web-{6472E747-63F5-43DB-B634-537BFD3C69EA}" dt="2022-05-15T14:59:56.407" v="0" actId="20577"/>
          <ac:spMkLst>
            <pc:docMk/>
            <pc:sldMk cId="2113651657" sldId="267"/>
            <ac:spMk id="4" creationId="{E1141CE2-E6B5-4B14-80A4-D8DC627AFA20}"/>
          </ac:spMkLst>
        </pc:spChg>
      </pc:sldChg>
    </pc:docChg>
  </pc:docChgLst>
  <pc:docChgLst>
    <pc:chgData name="Nimisha Anandan" userId="S::nimisha.anandan@neudesic.com::f21c71df-df40-4031-918d-0902a537f205" providerId="AD" clId="Web-{016B89D5-4608-4546-9E09-1667F3D66D46}"/>
    <pc:docChg chg="modSld">
      <pc:chgData name="Nimisha Anandan" userId="S::nimisha.anandan@neudesic.com::f21c71df-df40-4031-918d-0902a537f205" providerId="AD" clId="Web-{016B89D5-4608-4546-9E09-1667F3D66D46}" dt="2022-05-15T15:26:23.544" v="20" actId="20577"/>
      <pc:docMkLst>
        <pc:docMk/>
      </pc:docMkLst>
      <pc:sldChg chg="modSp">
        <pc:chgData name="Nimisha Anandan" userId="S::nimisha.anandan@neudesic.com::f21c71df-df40-4031-918d-0902a537f205" providerId="AD" clId="Web-{016B89D5-4608-4546-9E09-1667F3D66D46}" dt="2022-05-15T15:25:49.107" v="15" actId="20577"/>
        <pc:sldMkLst>
          <pc:docMk/>
          <pc:sldMk cId="2113651657" sldId="267"/>
        </pc:sldMkLst>
        <pc:spChg chg="mod">
          <ac:chgData name="Nimisha Anandan" userId="S::nimisha.anandan@neudesic.com::f21c71df-df40-4031-918d-0902a537f205" providerId="AD" clId="Web-{016B89D5-4608-4546-9E09-1667F3D66D46}" dt="2022-05-15T15:25:49.107" v="15" actId="20577"/>
          <ac:spMkLst>
            <pc:docMk/>
            <pc:sldMk cId="2113651657" sldId="267"/>
            <ac:spMk id="4" creationId="{E1141CE2-E6B5-4B14-80A4-D8DC627AFA20}"/>
          </ac:spMkLst>
        </pc:spChg>
      </pc:sldChg>
      <pc:sldChg chg="modSp">
        <pc:chgData name="Nimisha Anandan" userId="S::nimisha.anandan@neudesic.com::f21c71df-df40-4031-918d-0902a537f205" providerId="AD" clId="Web-{016B89D5-4608-4546-9E09-1667F3D66D46}" dt="2022-05-15T15:26:23.544" v="20" actId="20577"/>
        <pc:sldMkLst>
          <pc:docMk/>
          <pc:sldMk cId="623358523" sldId="270"/>
        </pc:sldMkLst>
        <pc:spChg chg="mod">
          <ac:chgData name="Nimisha Anandan" userId="S::nimisha.anandan@neudesic.com::f21c71df-df40-4031-918d-0902a537f205" providerId="AD" clId="Web-{016B89D5-4608-4546-9E09-1667F3D66D46}" dt="2022-05-15T15:26:23.544" v="20" actId="20577"/>
          <ac:spMkLst>
            <pc:docMk/>
            <pc:sldMk cId="623358523" sldId="270"/>
            <ac:spMk id="3" creationId="{B7D473D2-1C29-45C5-8CC1-59198712A3A0}"/>
          </ac:spMkLst>
        </pc:spChg>
      </pc:sldChg>
    </pc:docChg>
  </pc:docChgLst>
  <pc:docChgLst>
    <pc:chgData name="Nimisha Anandan" userId="S::nimisha.anandan@neudesic.com::f21c71df-df40-4031-918d-0902a537f205" providerId="AD" clId="Web-{8CFA89D0-093D-4E76-B34F-350AC04D496A}"/>
    <pc:docChg chg="addSld modSld">
      <pc:chgData name="Nimisha Anandan" userId="S::nimisha.anandan@neudesic.com::f21c71df-df40-4031-918d-0902a537f205" providerId="AD" clId="Web-{8CFA89D0-093D-4E76-B34F-350AC04D496A}" dt="2022-05-15T15:01:41.077" v="32" actId="14100"/>
      <pc:docMkLst>
        <pc:docMk/>
      </pc:docMkLst>
      <pc:sldChg chg="addSp modSp new">
        <pc:chgData name="Nimisha Anandan" userId="S::nimisha.anandan@neudesic.com::f21c71df-df40-4031-918d-0902a537f205" providerId="AD" clId="Web-{8CFA89D0-093D-4E76-B34F-350AC04D496A}" dt="2022-05-15T15:01:41.077" v="32" actId="14100"/>
        <pc:sldMkLst>
          <pc:docMk/>
          <pc:sldMk cId="1403961334" sldId="271"/>
        </pc:sldMkLst>
        <pc:spChg chg="add mod">
          <ac:chgData name="Nimisha Anandan" userId="S::nimisha.anandan@neudesic.com::f21c71df-df40-4031-918d-0902a537f205" providerId="AD" clId="Web-{8CFA89D0-093D-4E76-B34F-350AC04D496A}" dt="2022-05-15T15:01:41.077" v="32" actId="14100"/>
          <ac:spMkLst>
            <pc:docMk/>
            <pc:sldMk cId="1403961334" sldId="271"/>
            <ac:spMk id="2" creationId="{F8A543B6-2942-38AF-A18E-0C79854812BF}"/>
          </ac:spMkLst>
        </pc:spChg>
      </pc:sldChg>
    </pc:docChg>
  </pc:docChgLst>
  <pc:docChgLst>
    <pc:chgData name="Nimisha" userId="f21c71df-df40-4031-918d-0902a537f205" providerId="ADAL" clId="{FD87EDF9-D8F5-457B-A50B-1F72738FAE9A}"/>
    <pc:docChg chg="modSld">
      <pc:chgData name="Nimisha" userId="f21c71df-df40-4031-918d-0902a537f205" providerId="ADAL" clId="{FD87EDF9-D8F5-457B-A50B-1F72738FAE9A}" dt="2022-05-18T04:57:31.276" v="19" actId="1076"/>
      <pc:docMkLst>
        <pc:docMk/>
      </pc:docMkLst>
      <pc:sldChg chg="modSp mod">
        <pc:chgData name="Nimisha" userId="f21c71df-df40-4031-918d-0902a537f205" providerId="ADAL" clId="{FD87EDF9-D8F5-457B-A50B-1F72738FAE9A}" dt="2022-05-18T04:56:54.378" v="17" actId="20577"/>
        <pc:sldMkLst>
          <pc:docMk/>
          <pc:sldMk cId="4225345383" sldId="269"/>
        </pc:sldMkLst>
        <pc:spChg chg="mod">
          <ac:chgData name="Nimisha" userId="f21c71df-df40-4031-918d-0902a537f205" providerId="ADAL" clId="{FD87EDF9-D8F5-457B-A50B-1F72738FAE9A}" dt="2022-05-18T04:56:54.378" v="17" actId="20577"/>
          <ac:spMkLst>
            <pc:docMk/>
            <pc:sldMk cId="4225345383" sldId="269"/>
            <ac:spMk id="4" creationId="{C90438B3-15AB-4069-8FDC-5E22B1407EEA}"/>
          </ac:spMkLst>
        </pc:spChg>
      </pc:sldChg>
      <pc:sldChg chg="modSp mod">
        <pc:chgData name="Nimisha" userId="f21c71df-df40-4031-918d-0902a537f205" providerId="ADAL" clId="{FD87EDF9-D8F5-457B-A50B-1F72738FAE9A}" dt="2022-05-18T04:57:31.276" v="19" actId="1076"/>
        <pc:sldMkLst>
          <pc:docMk/>
          <pc:sldMk cId="623358523" sldId="270"/>
        </pc:sldMkLst>
        <pc:spChg chg="mod">
          <ac:chgData name="Nimisha" userId="f21c71df-df40-4031-918d-0902a537f205" providerId="ADAL" clId="{FD87EDF9-D8F5-457B-A50B-1F72738FAE9A}" dt="2022-05-18T04:57:31.276" v="19" actId="1076"/>
          <ac:spMkLst>
            <pc:docMk/>
            <pc:sldMk cId="623358523" sldId="270"/>
            <ac:spMk id="3" creationId="{B7D473D2-1C29-45C5-8CC1-59198712A3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2271860"/>
          </a:xfrm>
        </p:spPr>
        <p:txBody>
          <a:bodyPr/>
          <a:lstStyle/>
          <a:p>
            <a:r>
              <a:rPr lang="en-US" dirty="0"/>
              <a:t>Patient Survival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4433740"/>
            <a:ext cx="4098175" cy="2271860"/>
          </a:xfrm>
        </p:spPr>
        <p:txBody>
          <a:bodyPr>
            <a:noAutofit/>
          </a:bodyPr>
          <a:lstStyle/>
          <a:p>
            <a:r>
              <a:rPr lang="en-US" sz="2800" dirty="0"/>
              <a:t>Nimisha . A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Mentor:  NARsingha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/>
              <a:t>Addepalli</a:t>
            </a:r>
          </a:p>
          <a:p>
            <a:r>
              <a:rPr lang="en-US" sz="1800" dirty="0"/>
              <a:t>Buddy : Naveen kantem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9EB-DE35-4881-85B7-CC2A704A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73BDA-2E8C-4875-9032-FF9A7A321171}"/>
              </a:ext>
            </a:extLst>
          </p:cNvPr>
          <p:cNvSpPr txBox="1"/>
          <p:nvPr/>
        </p:nvSpPr>
        <p:spPr>
          <a:xfrm flipH="1">
            <a:off x="2402420" y="2950590"/>
            <a:ext cx="752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Over to Power BI Demo</a:t>
            </a:r>
          </a:p>
        </p:txBody>
      </p:sp>
    </p:spTree>
    <p:extLst>
      <p:ext uri="{BB962C8B-B14F-4D97-AF65-F5344CB8AC3E}">
        <p14:creationId xmlns:p14="http://schemas.microsoft.com/office/powerpoint/2010/main" val="2837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4745-22AE-4861-9779-F37E534D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BDCC6-6930-4C55-AE10-4C073570598F}"/>
              </a:ext>
            </a:extLst>
          </p:cNvPr>
          <p:cNvSpPr/>
          <p:nvPr/>
        </p:nvSpPr>
        <p:spPr>
          <a:xfrm>
            <a:off x="7032396" y="2639505"/>
            <a:ext cx="3780148" cy="4336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9C230-B3D9-473F-AD60-2F4FE60A3F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56" y="1611984"/>
            <a:ext cx="9433088" cy="50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5FDB-30B5-41D5-92A5-C81B1D6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Patient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FAE2-9085-4D24-842B-DCC62FDD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29" y="2026762"/>
            <a:ext cx="9071728" cy="39215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Following ML algorithms were used 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 dirty="0"/>
              <a:t>Logistic Regression Model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 dirty="0"/>
              <a:t>Linear SVM Model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 dirty="0"/>
              <a:t>Decision Tree Classifier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 dirty="0"/>
              <a:t>Random Forest Classifier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 dirty="0"/>
              <a:t>Gradient Boosted - Tree Classifier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It is found that Gradient Boosted – Tree classifier best predicted the survival with 81 % accuracy.</a:t>
            </a:r>
          </a:p>
        </p:txBody>
      </p:sp>
    </p:spTree>
    <p:extLst>
      <p:ext uri="{BB962C8B-B14F-4D97-AF65-F5344CB8AC3E}">
        <p14:creationId xmlns:p14="http://schemas.microsoft.com/office/powerpoint/2010/main" val="12399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CFD1-C77F-49AD-9E6D-5CB83FE6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25" y="2168165"/>
            <a:ext cx="4098175" cy="185708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633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3C3C-FCA2-4BCB-8AAB-CFC620B8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C16D-015F-46B5-9647-848A739C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630078"/>
            <a:ext cx="3057427" cy="24698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ADF Pipeline</a:t>
            </a:r>
          </a:p>
          <a:p>
            <a:pPr lvl="1"/>
            <a:r>
              <a:rPr lang="en-US" dirty="0"/>
              <a:t>Databricks</a:t>
            </a:r>
          </a:p>
          <a:p>
            <a:pPr lvl="1"/>
            <a:r>
              <a:rPr lang="en-US" dirty="0"/>
              <a:t>Power BI</a:t>
            </a:r>
          </a:p>
          <a:p>
            <a:pPr lvl="1"/>
            <a:r>
              <a:rPr lang="en-US" dirty="0"/>
              <a:t>ML Prediction</a:t>
            </a:r>
          </a:p>
        </p:txBody>
      </p:sp>
    </p:spTree>
    <p:extLst>
      <p:ext uri="{BB962C8B-B14F-4D97-AF65-F5344CB8AC3E}">
        <p14:creationId xmlns:p14="http://schemas.microsoft.com/office/powerpoint/2010/main" val="6839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09946"/>
            <a:ext cx="9792878" cy="1734532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alibri Light"/>
                <a:cs typeface="Calibri Light"/>
              </a:rPr>
              <a:t>Survival analysis is the percentage of people in a study or treatment group still alive for a given period of time after diagnosis. It can be used as yardstick for the assessment of standards of therapy.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31CB6-11A1-4274-83AB-147AE3D8CC86}"/>
              </a:ext>
            </a:extLst>
          </p:cNvPr>
          <p:cNvSpPr txBox="1"/>
          <p:nvPr/>
        </p:nvSpPr>
        <p:spPr>
          <a:xfrm>
            <a:off x="1066801" y="3817855"/>
            <a:ext cx="9792877" cy="2308324"/>
          </a:xfrm>
          <a:prstGeom prst="rect">
            <a:avLst/>
          </a:prstGeom>
          <a:solidFill>
            <a:schemeClr val="bg2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/>
                <a:ea typeface="Calibri"/>
                <a:cs typeface="Calibri Light"/>
              </a:rPr>
              <a:t>The insights drawn from this dataset will help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 Light"/>
                <a:ea typeface="Calibri"/>
                <a:cs typeface="Calibri Light"/>
              </a:rPr>
              <a:t>In clinical practice to estimate the mortality risk which can be used in triage and resource allocation.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 Light"/>
                <a:ea typeface="Calibri"/>
                <a:cs typeface="Calibri Light"/>
              </a:rPr>
              <a:t>Hospitals to determine appropriate levels of care.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 Light"/>
                <a:ea typeface="Calibri"/>
                <a:cs typeface="Calibri Light"/>
              </a:rPr>
              <a:t>Health insurance department to know how the health outcomes of their policy holders will be, so that they can calculate the premium accordingly.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5D9-2512-40C2-9E81-DCA42D8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Architecture 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727C30D-67E0-49EC-B6F1-BBBAF5229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144000" cy="3177540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13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2236FBA-231D-5DC2-C602-E2869E9C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99220"/>
            <a:ext cx="1051245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ADF pipeline :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DCA1EC2-E527-4DFF-B15E-679DB5B68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292" y="1769431"/>
            <a:ext cx="5322651" cy="1974714"/>
          </a:xfr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8A8046-7DE1-5467-7DDA-2C7059FA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4873657"/>
            <a:ext cx="10058400" cy="1772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imported is cleaned in ADF using pipelines and stored as Updated patient data into blob storage container.</a:t>
            </a:r>
          </a:p>
        </p:txBody>
      </p:sp>
    </p:spTree>
    <p:extLst>
      <p:ext uri="{BB962C8B-B14F-4D97-AF65-F5344CB8AC3E}">
        <p14:creationId xmlns:p14="http://schemas.microsoft.com/office/powerpoint/2010/main" val="33579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DB71-7418-48E2-80E0-44761A70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99220"/>
            <a:ext cx="1098379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Databricks 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8FE0DF-59C3-4BC5-83D0-43F3730F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1847654"/>
            <a:ext cx="11670285" cy="4911126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97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339-7063-4BB3-8089-AFC2A2FE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7" y="99220"/>
            <a:ext cx="11027923" cy="1325563"/>
          </a:xfrm>
        </p:spPr>
        <p:txBody>
          <a:bodyPr/>
          <a:lstStyle/>
          <a:p>
            <a:r>
              <a:rPr lang="en-US" dirty="0"/>
              <a:t>Databricks :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7AABD6F-8896-4E35-92E4-300148EB4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076"/>
            <a:ext cx="6324600" cy="5340485"/>
          </a:xfrm>
        </p:spPr>
      </p:pic>
      <p:pic>
        <p:nvPicPr>
          <p:cNvPr id="8" name="Content Placeholder 7" descr="Text, email&#10;&#10;Description automatically generated">
            <a:extLst>
              <a:ext uri="{FF2B5EF4-FFF2-40B4-BE49-F238E27FC236}">
                <a16:creationId xmlns:a16="http://schemas.microsoft.com/office/drawing/2014/main" id="{BB99EB26-4914-4E56-9AE1-CEBB6FF27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74076"/>
            <a:ext cx="5867400" cy="534048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2885CD-9ACE-4FF4-84B3-5C5BB3C43A81}"/>
              </a:ext>
            </a:extLst>
          </p:cNvPr>
          <p:cNvSpPr/>
          <p:nvPr/>
        </p:nvSpPr>
        <p:spPr>
          <a:xfrm>
            <a:off x="716437" y="5147034"/>
            <a:ext cx="1819373" cy="4524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439DD-2F7B-48B4-9915-434A5558D3A3}"/>
              </a:ext>
            </a:extLst>
          </p:cNvPr>
          <p:cNvSpPr/>
          <p:nvPr/>
        </p:nvSpPr>
        <p:spPr>
          <a:xfrm>
            <a:off x="6909847" y="4977353"/>
            <a:ext cx="2149312" cy="2356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26857-81FA-4B09-A466-DA988398A468}"/>
              </a:ext>
            </a:extLst>
          </p:cNvPr>
          <p:cNvSpPr/>
          <p:nvPr/>
        </p:nvSpPr>
        <p:spPr>
          <a:xfrm>
            <a:off x="6909847" y="5458120"/>
            <a:ext cx="2149312" cy="2356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17F-4679-4B2C-924D-B75DA992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5" y="99220"/>
            <a:ext cx="10813915" cy="1325563"/>
          </a:xfrm>
        </p:spPr>
        <p:txBody>
          <a:bodyPr/>
          <a:lstStyle/>
          <a:p>
            <a:r>
              <a:rPr lang="en-US" dirty="0"/>
              <a:t>Databricks 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C432C-874A-49C7-B5CD-964BAD7C4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" y="1605064"/>
            <a:ext cx="10953344" cy="525293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81A2EB-10D1-47B1-AD01-BF7CC0ED93AD}"/>
              </a:ext>
            </a:extLst>
          </p:cNvPr>
          <p:cNvSpPr/>
          <p:nvPr/>
        </p:nvSpPr>
        <p:spPr>
          <a:xfrm>
            <a:off x="1159497" y="5241303"/>
            <a:ext cx="1734532" cy="1131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4745-22AE-4861-9779-F37E534D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31202-A3D7-4BD9-8AA1-5A7A3ADACF95}"/>
              </a:ext>
            </a:extLst>
          </p:cNvPr>
          <p:cNvSpPr txBox="1"/>
          <p:nvPr/>
        </p:nvSpPr>
        <p:spPr>
          <a:xfrm>
            <a:off x="8220173" y="2960016"/>
            <a:ext cx="3544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Updated Patient data is split into fact and dimension table and uploaded to SQL DB. From SQL DB its 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mounted to Power BI.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F68385-8712-4ABA-8C41-9C49B3BC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6" y="1855274"/>
            <a:ext cx="7451387" cy="4519052"/>
          </a:xfrm>
        </p:spPr>
      </p:pic>
    </p:spTree>
    <p:extLst>
      <p:ext uri="{BB962C8B-B14F-4D97-AF65-F5344CB8AC3E}">
        <p14:creationId xmlns:p14="http://schemas.microsoft.com/office/powerpoint/2010/main" val="18240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243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Franklin Gothic Medium</vt:lpstr>
      <vt:lpstr>Medical Design 16x9</vt:lpstr>
      <vt:lpstr>Patient Survival Analysis </vt:lpstr>
      <vt:lpstr>Contents</vt:lpstr>
      <vt:lpstr> Problem Statement : </vt:lpstr>
      <vt:lpstr>Architecture  </vt:lpstr>
      <vt:lpstr>ADF pipeline :</vt:lpstr>
      <vt:lpstr>Databricks :</vt:lpstr>
      <vt:lpstr>Databricks :</vt:lpstr>
      <vt:lpstr>Databricks :</vt:lpstr>
      <vt:lpstr>Power BI</vt:lpstr>
      <vt:lpstr>POWER BI</vt:lpstr>
      <vt:lpstr>Power BI</vt:lpstr>
      <vt:lpstr>Prediction of Patient Survival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Survival Analysis</dc:title>
  <dc:creator>Nimisha Anandan</dc:creator>
  <cp:lastModifiedBy>Nimisha Anandan</cp:lastModifiedBy>
  <cp:revision>13</cp:revision>
  <dcterms:created xsi:type="dcterms:W3CDTF">2022-05-15T13:02:24Z</dcterms:created>
  <dcterms:modified xsi:type="dcterms:W3CDTF">2022-06-15T09:55:41Z</dcterms:modified>
</cp:coreProperties>
</file>