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8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92" r:id="rId28"/>
    <p:sldId id="283" r:id="rId29"/>
    <p:sldId id="284" r:id="rId30"/>
    <p:sldId id="288" r:id="rId31"/>
    <p:sldId id="289" r:id="rId32"/>
    <p:sldId id="290" r:id="rId33"/>
    <p:sldId id="286" r:id="rId34"/>
    <p:sldId id="291" r:id="rId35"/>
  </p:sldIdLst>
  <p:sldSz cx="9144000" cy="5143500" type="screen16x9"/>
  <p:notesSz cx="6858000" cy="9144000"/>
  <p:embeddedFontLst>
    <p:embeddedFont>
      <p:font typeface="Montserrat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8C9E1-0A2E-472A-B6D7-F4FD5B387796}" v="2899" dt="2022-11-16T14:54:27.453"/>
    <p1510:client id="{3E4B42DC-FCA4-4413-9ADA-4AD98F9D93CF}" v="1309" dt="2022-11-17T09:02:20.634"/>
    <p1510:client id="{4713D1DA-4280-4F93-BED5-171D6E5CD1EB}" v="19" dt="2022-11-16T14:57:28.484"/>
    <p1510:client id="{A7AD25E2-8072-415F-9814-7E82F1FE91A8}" v="1294" dt="2022-11-17T10:57:0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0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chouhan" userId="aee176fbe8fb409b" providerId="Windows Live" clId="Web-{4713D1DA-4280-4F93-BED5-171D6E5CD1EB}"/>
    <pc:docChg chg="modSld">
      <pc:chgData name="sudhanshu chouhan" userId="aee176fbe8fb409b" providerId="Windows Live" clId="Web-{4713D1DA-4280-4F93-BED5-171D6E5CD1EB}" dt="2022-11-16T14:57:28.484" v="18"/>
      <pc:docMkLst>
        <pc:docMk/>
      </pc:docMkLst>
      <pc:sldChg chg="modSp">
        <pc:chgData name="sudhanshu chouhan" userId="aee176fbe8fb409b" providerId="Windows Live" clId="Web-{4713D1DA-4280-4F93-BED5-171D6E5CD1EB}" dt="2022-11-16T14:57:28.484" v="18"/>
        <pc:sldMkLst>
          <pc:docMk/>
          <pc:sldMk cId="12962409" sldId="261"/>
        </pc:sldMkLst>
        <pc:spChg chg="mod">
          <ac:chgData name="sudhanshu chouhan" userId="aee176fbe8fb409b" providerId="Windows Live" clId="Web-{4713D1DA-4280-4F93-BED5-171D6E5CD1EB}" dt="2022-11-16T14:57:28.484" v="18"/>
          <ac:spMkLst>
            <pc:docMk/>
            <pc:sldMk cId="12962409" sldId="261"/>
            <ac:spMk id="3" creationId="{D1DB4ABF-6A21-DE65-087C-CF0F8BDF2384}"/>
          </ac:spMkLst>
        </pc:spChg>
      </pc:sldChg>
    </pc:docChg>
  </pc:docChgLst>
  <pc:docChgLst>
    <pc:chgData name="sudhanshu chouhan" userId="aee176fbe8fb409b" providerId="Windows Live" clId="Web-{3E4B42DC-FCA4-4413-9ADA-4AD98F9D93CF}"/>
    <pc:docChg chg="addSld modSld">
      <pc:chgData name="sudhanshu chouhan" userId="aee176fbe8fb409b" providerId="Windows Live" clId="Web-{3E4B42DC-FCA4-4413-9ADA-4AD98F9D93CF}" dt="2022-11-17T09:02:20.634" v="1008"/>
      <pc:docMkLst>
        <pc:docMk/>
      </pc:docMkLst>
      <pc:sldChg chg="modSp">
        <pc:chgData name="sudhanshu chouhan" userId="aee176fbe8fb409b" providerId="Windows Live" clId="Web-{3E4B42DC-FCA4-4413-9ADA-4AD98F9D93CF}" dt="2022-11-17T05:42:28.837" v="116" actId="20577"/>
        <pc:sldMkLst>
          <pc:docMk/>
          <pc:sldMk cId="12962409" sldId="261"/>
        </pc:sldMkLst>
        <pc:spChg chg="mod">
          <ac:chgData name="sudhanshu chouhan" userId="aee176fbe8fb409b" providerId="Windows Live" clId="Web-{3E4B42DC-FCA4-4413-9ADA-4AD98F9D93CF}" dt="2022-11-17T05:42:28.837" v="116" actId="20577"/>
          <ac:spMkLst>
            <pc:docMk/>
            <pc:sldMk cId="12962409" sldId="261"/>
            <ac:spMk id="3" creationId="{D1DB4ABF-6A21-DE65-087C-CF0F8BDF2384}"/>
          </ac:spMkLst>
        </pc:spChg>
      </pc:sldChg>
      <pc:sldChg chg="addSp delSp modSp">
        <pc:chgData name="sudhanshu chouhan" userId="aee176fbe8fb409b" providerId="Windows Live" clId="Web-{3E4B42DC-FCA4-4413-9ADA-4AD98F9D93CF}" dt="2022-11-17T05:45:11.029" v="165" actId="20577"/>
        <pc:sldMkLst>
          <pc:docMk/>
          <pc:sldMk cId="1375379088" sldId="262"/>
        </pc:sldMkLst>
        <pc:spChg chg="mod">
          <ac:chgData name="sudhanshu chouhan" userId="aee176fbe8fb409b" providerId="Windows Live" clId="Web-{3E4B42DC-FCA4-4413-9ADA-4AD98F9D93CF}" dt="2022-11-17T05:36:19.919" v="2" actId="14100"/>
          <ac:spMkLst>
            <pc:docMk/>
            <pc:sldMk cId="1375379088" sldId="262"/>
            <ac:spMk id="2" creationId="{E5AA7858-FCF6-2DB4-C343-1EB13AE1191E}"/>
          </ac:spMkLst>
        </pc:spChg>
        <pc:spChg chg="add del mod">
          <ac:chgData name="sudhanshu chouhan" userId="aee176fbe8fb409b" providerId="Windows Live" clId="Web-{3E4B42DC-FCA4-4413-9ADA-4AD98F9D93CF}" dt="2022-11-17T05:45:11.029" v="165" actId="20577"/>
          <ac:spMkLst>
            <pc:docMk/>
            <pc:sldMk cId="1375379088" sldId="262"/>
            <ac:spMk id="3" creationId="{7EA7C467-C265-14B3-5A99-B51F55C21C77}"/>
          </ac:spMkLst>
        </pc:spChg>
        <pc:spChg chg="add del mod">
          <ac:chgData name="sudhanshu chouhan" userId="aee176fbe8fb409b" providerId="Windows Live" clId="Web-{3E4B42DC-FCA4-4413-9ADA-4AD98F9D93CF}" dt="2022-11-17T05:39:41.175" v="42"/>
          <ac:spMkLst>
            <pc:docMk/>
            <pc:sldMk cId="1375379088" sldId="262"/>
            <ac:spMk id="5" creationId="{FD62C491-538B-4EE1-A936-A85559464C2D}"/>
          </ac:spMkLst>
        </pc:spChg>
      </pc:sldChg>
      <pc:sldChg chg="modSp new">
        <pc:chgData name="sudhanshu chouhan" userId="aee176fbe8fb409b" providerId="Windows Live" clId="Web-{3E4B42DC-FCA4-4413-9ADA-4AD98F9D93CF}" dt="2022-11-17T05:46:34.282" v="199" actId="20577"/>
        <pc:sldMkLst>
          <pc:docMk/>
          <pc:sldMk cId="3180875646" sldId="263"/>
        </pc:sldMkLst>
        <pc:spChg chg="mod">
          <ac:chgData name="sudhanshu chouhan" userId="aee176fbe8fb409b" providerId="Windows Live" clId="Web-{3E4B42DC-FCA4-4413-9ADA-4AD98F9D93CF}" dt="2022-11-17T05:39:05.611" v="29" actId="14100"/>
          <ac:spMkLst>
            <pc:docMk/>
            <pc:sldMk cId="3180875646" sldId="263"/>
            <ac:spMk id="2" creationId="{D9BE3D40-167B-883A-FCE1-37C6F86826E6}"/>
          </ac:spMkLst>
        </pc:spChg>
        <pc:spChg chg="mod">
          <ac:chgData name="sudhanshu chouhan" userId="aee176fbe8fb409b" providerId="Windows Live" clId="Web-{3E4B42DC-FCA4-4413-9ADA-4AD98F9D93CF}" dt="2022-11-17T05:46:34.282" v="199" actId="20577"/>
          <ac:spMkLst>
            <pc:docMk/>
            <pc:sldMk cId="3180875646" sldId="263"/>
            <ac:spMk id="3" creationId="{63112B16-6A27-0FD1-3D37-6A2860B4D3FA}"/>
          </ac:spMkLst>
        </pc:spChg>
      </pc:sldChg>
      <pc:sldChg chg="addSp modSp new">
        <pc:chgData name="sudhanshu chouhan" userId="aee176fbe8fb409b" providerId="Windows Live" clId="Web-{3E4B42DC-FCA4-4413-9ADA-4AD98F9D93CF}" dt="2022-11-17T06:23:29.323" v="454" actId="20577"/>
        <pc:sldMkLst>
          <pc:docMk/>
          <pc:sldMk cId="3056322423" sldId="264"/>
        </pc:sldMkLst>
        <pc:spChg chg="mod">
          <ac:chgData name="sudhanshu chouhan" userId="aee176fbe8fb409b" providerId="Windows Live" clId="Web-{3E4B42DC-FCA4-4413-9ADA-4AD98F9D93CF}" dt="2022-11-17T06:20:11.394" v="369" actId="20577"/>
          <ac:spMkLst>
            <pc:docMk/>
            <pc:sldMk cId="3056322423" sldId="264"/>
            <ac:spMk id="2" creationId="{83A4C6D9-9986-42D3-E210-F25D60C0344A}"/>
          </ac:spMkLst>
        </pc:spChg>
        <pc:spChg chg="mod">
          <ac:chgData name="sudhanshu chouhan" userId="aee176fbe8fb409b" providerId="Windows Live" clId="Web-{3E4B42DC-FCA4-4413-9ADA-4AD98F9D93CF}" dt="2022-11-17T06:01:41.233" v="240" actId="20577"/>
          <ac:spMkLst>
            <pc:docMk/>
            <pc:sldMk cId="3056322423" sldId="264"/>
            <ac:spMk id="3" creationId="{0828F6A5-D2F6-873A-1FBF-EC03C087E045}"/>
          </ac:spMkLst>
        </pc:spChg>
        <pc:spChg chg="add mod">
          <ac:chgData name="sudhanshu chouhan" userId="aee176fbe8fb409b" providerId="Windows Live" clId="Web-{3E4B42DC-FCA4-4413-9ADA-4AD98F9D93CF}" dt="2022-11-17T06:23:29.323" v="454" actId="20577"/>
          <ac:spMkLst>
            <pc:docMk/>
            <pc:sldMk cId="3056322423" sldId="264"/>
            <ac:spMk id="5" creationId="{FB13AC40-5A85-918C-BEEF-1282838D7A40}"/>
          </ac:spMkLst>
        </pc:spChg>
        <pc:picChg chg="add mod">
          <ac:chgData name="sudhanshu chouhan" userId="aee176fbe8fb409b" providerId="Windows Live" clId="Web-{3E4B42DC-FCA4-4413-9ADA-4AD98F9D93CF}" dt="2022-11-17T06:01:45.342" v="241" actId="1076"/>
          <ac:picMkLst>
            <pc:docMk/>
            <pc:sldMk cId="3056322423" sldId="264"/>
            <ac:picMk id="4" creationId="{E4232AF9-74F3-153C-A9C3-345384711B7D}"/>
          </ac:picMkLst>
        </pc:picChg>
      </pc:sldChg>
      <pc:sldChg chg="addSp delSp modSp new">
        <pc:chgData name="sudhanshu chouhan" userId="aee176fbe8fb409b" providerId="Windows Live" clId="Web-{3E4B42DC-FCA4-4413-9ADA-4AD98F9D93CF}" dt="2022-11-17T06:44:10.339" v="747" actId="20577"/>
        <pc:sldMkLst>
          <pc:docMk/>
          <pc:sldMk cId="1586430122" sldId="265"/>
        </pc:sldMkLst>
        <pc:spChg chg="mod">
          <ac:chgData name="sudhanshu chouhan" userId="aee176fbe8fb409b" providerId="Windows Live" clId="Web-{3E4B42DC-FCA4-4413-9ADA-4AD98F9D93CF}" dt="2022-11-17T06:23:37.886" v="455" actId="14100"/>
          <ac:spMkLst>
            <pc:docMk/>
            <pc:sldMk cId="1586430122" sldId="265"/>
            <ac:spMk id="2" creationId="{67C57ACB-4625-1408-524D-2742727C22F7}"/>
          </ac:spMkLst>
        </pc:spChg>
        <pc:spChg chg="mod">
          <ac:chgData name="sudhanshu chouhan" userId="aee176fbe8fb409b" providerId="Windows Live" clId="Web-{3E4B42DC-FCA4-4413-9ADA-4AD98F9D93CF}" dt="2022-11-17T06:23:42.949" v="456" actId="14100"/>
          <ac:spMkLst>
            <pc:docMk/>
            <pc:sldMk cId="1586430122" sldId="265"/>
            <ac:spMk id="3" creationId="{A257090F-85FC-5431-BB09-8E812468D4DA}"/>
          </ac:spMkLst>
        </pc:spChg>
        <pc:spChg chg="add mod">
          <ac:chgData name="sudhanshu chouhan" userId="aee176fbe8fb409b" providerId="Windows Live" clId="Web-{3E4B42DC-FCA4-4413-9ADA-4AD98F9D93CF}" dt="2022-11-17T06:44:10.339" v="747" actId="20577"/>
          <ac:spMkLst>
            <pc:docMk/>
            <pc:sldMk cId="1586430122" sldId="265"/>
            <ac:spMk id="6" creationId="{F79E7F85-E1F2-AB1A-E15F-560762B5F01F}"/>
          </ac:spMkLst>
        </pc:spChg>
        <pc:picChg chg="add del mod">
          <ac:chgData name="sudhanshu chouhan" userId="aee176fbe8fb409b" providerId="Windows Live" clId="Web-{3E4B42DC-FCA4-4413-9ADA-4AD98F9D93CF}" dt="2022-11-17T06:24:32.935" v="464"/>
          <ac:picMkLst>
            <pc:docMk/>
            <pc:sldMk cId="1586430122" sldId="265"/>
            <ac:picMk id="4" creationId="{EB327219-3B3A-1060-D0E4-30EB17B798F0}"/>
          </ac:picMkLst>
        </pc:picChg>
        <pc:picChg chg="add mod">
          <ac:chgData name="sudhanshu chouhan" userId="aee176fbe8fb409b" providerId="Windows Live" clId="Web-{3E4B42DC-FCA4-4413-9ADA-4AD98F9D93CF}" dt="2022-11-17T06:26:14.548" v="473" actId="1076"/>
          <ac:picMkLst>
            <pc:docMk/>
            <pc:sldMk cId="1586430122" sldId="265"/>
            <ac:picMk id="5" creationId="{34EABB5D-20B1-9704-FBA7-EE47851936E1}"/>
          </ac:picMkLst>
        </pc:picChg>
      </pc:sldChg>
      <pc:sldChg chg="addSp modSp new">
        <pc:chgData name="sudhanshu chouhan" userId="aee176fbe8fb409b" providerId="Windows Live" clId="Web-{3E4B42DC-FCA4-4413-9ADA-4AD98F9D93CF}" dt="2022-11-17T06:32:03.421" v="611" actId="20577"/>
        <pc:sldMkLst>
          <pc:docMk/>
          <pc:sldMk cId="562480435" sldId="266"/>
        </pc:sldMkLst>
        <pc:spChg chg="mod">
          <ac:chgData name="sudhanshu chouhan" userId="aee176fbe8fb409b" providerId="Windows Live" clId="Web-{3E4B42DC-FCA4-4413-9ADA-4AD98F9D93CF}" dt="2022-11-17T06:29:10.649" v="583" actId="20577"/>
          <ac:spMkLst>
            <pc:docMk/>
            <pc:sldMk cId="562480435" sldId="266"/>
            <ac:spMk id="2" creationId="{FE0E4804-8116-EF31-C605-DA7222B3A661}"/>
          </ac:spMkLst>
        </pc:spChg>
        <pc:spChg chg="add mod">
          <ac:chgData name="sudhanshu chouhan" userId="aee176fbe8fb409b" providerId="Windows Live" clId="Web-{3E4B42DC-FCA4-4413-9ADA-4AD98F9D93CF}" dt="2022-11-17T06:32:03.421" v="611" actId="20577"/>
          <ac:spMkLst>
            <pc:docMk/>
            <pc:sldMk cId="562480435" sldId="266"/>
            <ac:spMk id="5" creationId="{304CE4B3-A14C-14B0-888B-C9AA488A2FEE}"/>
          </ac:spMkLst>
        </pc:spChg>
        <pc:picChg chg="add mod">
          <ac:chgData name="sudhanshu chouhan" userId="aee176fbe8fb409b" providerId="Windows Live" clId="Web-{3E4B42DC-FCA4-4413-9ADA-4AD98F9D93CF}" dt="2022-11-17T06:30:31.136" v="588" actId="14100"/>
          <ac:picMkLst>
            <pc:docMk/>
            <pc:sldMk cId="562480435" sldId="266"/>
            <ac:picMk id="4" creationId="{811EDA43-14BC-5FB0-75D5-C5990FE1ECF3}"/>
          </ac:picMkLst>
        </pc:picChg>
      </pc:sldChg>
      <pc:sldChg chg="modSp new">
        <pc:chgData name="sudhanshu chouhan" userId="aee176fbe8fb409b" providerId="Windows Live" clId="Web-{3E4B42DC-FCA4-4413-9ADA-4AD98F9D93CF}" dt="2022-11-17T06:36:36.869" v="733" actId="20577"/>
        <pc:sldMkLst>
          <pc:docMk/>
          <pc:sldMk cId="2255389870" sldId="267"/>
        </pc:sldMkLst>
        <pc:spChg chg="mod">
          <ac:chgData name="sudhanshu chouhan" userId="aee176fbe8fb409b" providerId="Windows Live" clId="Web-{3E4B42DC-FCA4-4413-9ADA-4AD98F9D93CF}" dt="2022-11-17T06:33:20.533" v="624" actId="20577"/>
          <ac:spMkLst>
            <pc:docMk/>
            <pc:sldMk cId="2255389870" sldId="267"/>
            <ac:spMk id="2" creationId="{FECBAED5-56DC-01A3-84BF-72EBE24D9772}"/>
          </ac:spMkLst>
        </pc:spChg>
        <pc:spChg chg="mod">
          <ac:chgData name="sudhanshu chouhan" userId="aee176fbe8fb409b" providerId="Windows Live" clId="Web-{3E4B42DC-FCA4-4413-9ADA-4AD98F9D93CF}" dt="2022-11-17T06:36:36.869" v="733" actId="20577"/>
          <ac:spMkLst>
            <pc:docMk/>
            <pc:sldMk cId="2255389870" sldId="267"/>
            <ac:spMk id="3" creationId="{67F2F7AD-6B1E-D5D2-01F0-DC8029C61D13}"/>
          </ac:spMkLst>
        </pc:spChg>
      </pc:sldChg>
      <pc:sldChg chg="addSp modSp new">
        <pc:chgData name="sudhanshu chouhan" userId="aee176fbe8fb409b" providerId="Windows Live" clId="Web-{3E4B42DC-FCA4-4413-9ADA-4AD98F9D93CF}" dt="2022-11-17T09:01:41.227" v="1007" actId="14100"/>
        <pc:sldMkLst>
          <pc:docMk/>
          <pc:sldMk cId="3811398733" sldId="268"/>
        </pc:sldMkLst>
        <pc:spChg chg="mod">
          <ac:chgData name="sudhanshu chouhan" userId="aee176fbe8fb409b" providerId="Windows Live" clId="Web-{3E4B42DC-FCA4-4413-9ADA-4AD98F9D93CF}" dt="2022-11-17T09:01:41.227" v="1007" actId="14100"/>
          <ac:spMkLst>
            <pc:docMk/>
            <pc:sldMk cId="3811398733" sldId="268"/>
            <ac:spMk id="2" creationId="{8BE864CE-9B37-16B6-4012-4DD811357F81}"/>
          </ac:spMkLst>
        </pc:spChg>
        <pc:spChg chg="mod">
          <ac:chgData name="sudhanshu chouhan" userId="aee176fbe8fb409b" providerId="Windows Live" clId="Web-{3E4B42DC-FCA4-4413-9ADA-4AD98F9D93CF}" dt="2022-11-17T08:27:19.760" v="832" actId="14100"/>
          <ac:spMkLst>
            <pc:docMk/>
            <pc:sldMk cId="3811398733" sldId="268"/>
            <ac:spMk id="3" creationId="{FB768EE7-7D96-7D49-71FC-4E4F4668F95E}"/>
          </ac:spMkLst>
        </pc:spChg>
        <pc:spChg chg="add mod">
          <ac:chgData name="sudhanshu chouhan" userId="aee176fbe8fb409b" providerId="Windows Live" clId="Web-{3E4B42DC-FCA4-4413-9ADA-4AD98F9D93CF}" dt="2022-11-17T06:41:57.615" v="745" actId="20577"/>
          <ac:spMkLst>
            <pc:docMk/>
            <pc:sldMk cId="3811398733" sldId="268"/>
            <ac:spMk id="5" creationId="{B58F9AEF-23BC-4E65-00C8-BA1D5598F548}"/>
          </ac:spMkLst>
        </pc:spChg>
        <pc:picChg chg="add mod">
          <ac:chgData name="sudhanshu chouhan" userId="aee176fbe8fb409b" providerId="Windows Live" clId="Web-{3E4B42DC-FCA4-4413-9ADA-4AD98F9D93CF}" dt="2022-11-17T06:37:08.026" v="741" actId="1076"/>
          <ac:picMkLst>
            <pc:docMk/>
            <pc:sldMk cId="3811398733" sldId="268"/>
            <ac:picMk id="4" creationId="{01CB54FC-B160-4F77-11C0-80AB9A921D43}"/>
          </ac:picMkLst>
        </pc:picChg>
      </pc:sldChg>
      <pc:sldChg chg="addSp modSp new">
        <pc:chgData name="sudhanshu chouhan" userId="aee176fbe8fb409b" providerId="Windows Live" clId="Web-{3E4B42DC-FCA4-4413-9ADA-4AD98F9D93CF}" dt="2022-11-17T06:58:02.214" v="757" actId="20577"/>
        <pc:sldMkLst>
          <pc:docMk/>
          <pc:sldMk cId="3706017502" sldId="269"/>
        </pc:sldMkLst>
        <pc:spChg chg="add mod">
          <ac:chgData name="sudhanshu chouhan" userId="aee176fbe8fb409b" providerId="Windows Live" clId="Web-{3E4B42DC-FCA4-4413-9ADA-4AD98F9D93CF}" dt="2022-11-17T06:58:02.214" v="757" actId="20577"/>
          <ac:spMkLst>
            <pc:docMk/>
            <pc:sldMk cId="3706017502" sldId="269"/>
            <ac:spMk id="5" creationId="{A068E1B0-20F2-3DD7-2CF9-4F1E2AB743B0}"/>
          </ac:spMkLst>
        </pc:spChg>
        <pc:picChg chg="add mod">
          <ac:chgData name="sudhanshu chouhan" userId="aee176fbe8fb409b" providerId="Windows Live" clId="Web-{3E4B42DC-FCA4-4413-9ADA-4AD98F9D93CF}" dt="2022-11-17T06:56:39.617" v="753" actId="1076"/>
          <ac:picMkLst>
            <pc:docMk/>
            <pc:sldMk cId="3706017502" sldId="269"/>
            <ac:picMk id="4" creationId="{0E8B7CD0-A79C-09DA-46CA-9B470A5BF995}"/>
          </ac:picMkLst>
        </pc:picChg>
      </pc:sldChg>
      <pc:sldChg chg="addSp modSp new">
        <pc:chgData name="sudhanshu chouhan" userId="aee176fbe8fb409b" providerId="Windows Live" clId="Web-{3E4B42DC-FCA4-4413-9ADA-4AD98F9D93CF}" dt="2022-11-17T06:59:45.155" v="771" actId="1076"/>
        <pc:sldMkLst>
          <pc:docMk/>
          <pc:sldMk cId="930709224" sldId="270"/>
        </pc:sldMkLst>
        <pc:spChg chg="add mod">
          <ac:chgData name="sudhanshu chouhan" userId="aee176fbe8fb409b" providerId="Windows Live" clId="Web-{3E4B42DC-FCA4-4413-9ADA-4AD98F9D93CF}" dt="2022-11-17T06:59:36.968" v="769" actId="20577"/>
          <ac:spMkLst>
            <pc:docMk/>
            <pc:sldMk cId="930709224" sldId="270"/>
            <ac:spMk id="5" creationId="{CABCEA56-F1EF-B889-F21A-17EBCB7E8E2B}"/>
          </ac:spMkLst>
        </pc:spChg>
        <pc:picChg chg="add mod">
          <ac:chgData name="sudhanshu chouhan" userId="aee176fbe8fb409b" providerId="Windows Live" clId="Web-{3E4B42DC-FCA4-4413-9ADA-4AD98F9D93CF}" dt="2022-11-17T06:59:45.155" v="771" actId="1076"/>
          <ac:picMkLst>
            <pc:docMk/>
            <pc:sldMk cId="930709224" sldId="270"/>
            <ac:picMk id="4" creationId="{3C39C7F6-1A6C-AB58-F6BA-5AFAE000F7D2}"/>
          </ac:picMkLst>
        </pc:picChg>
      </pc:sldChg>
      <pc:sldChg chg="addSp modSp new">
        <pc:chgData name="sudhanshu chouhan" userId="aee176fbe8fb409b" providerId="Windows Live" clId="Web-{3E4B42DC-FCA4-4413-9ADA-4AD98F9D93CF}" dt="2022-11-17T07:02:25.943" v="788" actId="14100"/>
        <pc:sldMkLst>
          <pc:docMk/>
          <pc:sldMk cId="832031637" sldId="271"/>
        </pc:sldMkLst>
        <pc:spChg chg="add mod">
          <ac:chgData name="sudhanshu chouhan" userId="aee176fbe8fb409b" providerId="Windows Live" clId="Web-{3E4B42DC-FCA4-4413-9ADA-4AD98F9D93CF}" dt="2022-11-17T07:02:18.552" v="786" actId="14100"/>
          <ac:spMkLst>
            <pc:docMk/>
            <pc:sldMk cId="832031637" sldId="271"/>
            <ac:spMk id="5" creationId="{E2E332BA-C737-0046-4AEC-9527EFCC7FEC}"/>
          </ac:spMkLst>
        </pc:spChg>
        <pc:picChg chg="add mod">
          <ac:chgData name="sudhanshu chouhan" userId="aee176fbe8fb409b" providerId="Windows Live" clId="Web-{3E4B42DC-FCA4-4413-9ADA-4AD98F9D93CF}" dt="2022-11-17T07:02:25.943" v="788" actId="14100"/>
          <ac:picMkLst>
            <pc:docMk/>
            <pc:sldMk cId="832031637" sldId="271"/>
            <ac:picMk id="4" creationId="{49B94934-37DC-ED33-2699-7383C4CBDCD5}"/>
          </ac:picMkLst>
        </pc:picChg>
      </pc:sldChg>
      <pc:sldChg chg="addSp modSp new">
        <pc:chgData name="sudhanshu chouhan" userId="aee176fbe8fb409b" providerId="Windows Live" clId="Web-{3E4B42DC-FCA4-4413-9ADA-4AD98F9D93CF}" dt="2022-11-17T08:20:58.158" v="808" actId="14100"/>
        <pc:sldMkLst>
          <pc:docMk/>
          <pc:sldMk cId="696620547" sldId="272"/>
        </pc:sldMkLst>
        <pc:spChg chg="add mod">
          <ac:chgData name="sudhanshu chouhan" userId="aee176fbe8fb409b" providerId="Windows Live" clId="Web-{3E4B42DC-FCA4-4413-9ADA-4AD98F9D93CF}" dt="2022-11-17T08:20:58.158" v="808" actId="14100"/>
          <ac:spMkLst>
            <pc:docMk/>
            <pc:sldMk cId="696620547" sldId="272"/>
            <ac:spMk id="5" creationId="{F824838F-74E7-EC7F-9975-2D9867701FDC}"/>
          </ac:spMkLst>
        </pc:spChg>
        <pc:picChg chg="add mod">
          <ac:chgData name="sudhanshu chouhan" userId="aee176fbe8fb409b" providerId="Windows Live" clId="Web-{3E4B42DC-FCA4-4413-9ADA-4AD98F9D93CF}" dt="2022-11-17T07:03:46.914" v="794" actId="1076"/>
          <ac:picMkLst>
            <pc:docMk/>
            <pc:sldMk cId="696620547" sldId="272"/>
            <ac:picMk id="4" creationId="{53D02E3E-9EB8-4DDE-3C5D-EF64B1F7D310}"/>
          </ac:picMkLst>
        </pc:picChg>
      </pc:sldChg>
      <pc:sldChg chg="addSp modSp new">
        <pc:chgData name="sudhanshu chouhan" userId="aee176fbe8fb409b" providerId="Windows Live" clId="Web-{3E4B42DC-FCA4-4413-9ADA-4AD98F9D93CF}" dt="2022-11-17T08:23:21.755" v="814" actId="14100"/>
        <pc:sldMkLst>
          <pc:docMk/>
          <pc:sldMk cId="14025871" sldId="273"/>
        </pc:sldMkLst>
        <pc:picChg chg="add mod">
          <ac:chgData name="sudhanshu chouhan" userId="aee176fbe8fb409b" providerId="Windows Live" clId="Web-{3E4B42DC-FCA4-4413-9ADA-4AD98F9D93CF}" dt="2022-11-17T08:23:21.755" v="814" actId="14100"/>
          <ac:picMkLst>
            <pc:docMk/>
            <pc:sldMk cId="14025871" sldId="273"/>
            <ac:picMk id="4" creationId="{E1FD3FEB-A9A9-40DF-D258-FC95A6B27DE5}"/>
          </ac:picMkLst>
        </pc:picChg>
      </pc:sldChg>
      <pc:sldChg chg="addSp modSp new">
        <pc:chgData name="sudhanshu chouhan" userId="aee176fbe8fb409b" providerId="Windows Live" clId="Web-{3E4B42DC-FCA4-4413-9ADA-4AD98F9D93CF}" dt="2022-11-17T08:30:41.624" v="851" actId="20577"/>
        <pc:sldMkLst>
          <pc:docMk/>
          <pc:sldMk cId="2630591387" sldId="274"/>
        </pc:sldMkLst>
        <pc:spChg chg="add mod">
          <ac:chgData name="sudhanshu chouhan" userId="aee176fbe8fb409b" providerId="Windows Live" clId="Web-{3E4B42DC-FCA4-4413-9ADA-4AD98F9D93CF}" dt="2022-11-17T08:30:41.624" v="851" actId="20577"/>
          <ac:spMkLst>
            <pc:docMk/>
            <pc:sldMk cId="2630591387" sldId="274"/>
            <ac:spMk id="5" creationId="{AAF03498-F3D6-B1BE-7E3B-8B50627AA926}"/>
          </ac:spMkLst>
        </pc:spChg>
        <pc:picChg chg="add mod">
          <ac:chgData name="sudhanshu chouhan" userId="aee176fbe8fb409b" providerId="Windows Live" clId="Web-{3E4B42DC-FCA4-4413-9ADA-4AD98F9D93CF}" dt="2022-11-17T08:25:09.836" v="819" actId="1076"/>
          <ac:picMkLst>
            <pc:docMk/>
            <pc:sldMk cId="2630591387" sldId="274"/>
            <ac:picMk id="4" creationId="{AA41266D-0430-D082-FBE9-25D39DCBE772}"/>
          </ac:picMkLst>
        </pc:picChg>
      </pc:sldChg>
      <pc:sldChg chg="addSp modSp new">
        <pc:chgData name="sudhanshu chouhan" userId="aee176fbe8fb409b" providerId="Windows Live" clId="Web-{3E4B42DC-FCA4-4413-9ADA-4AD98F9D93CF}" dt="2022-11-17T08:34:42.504" v="879" actId="20577"/>
        <pc:sldMkLst>
          <pc:docMk/>
          <pc:sldMk cId="4085391055" sldId="275"/>
        </pc:sldMkLst>
        <pc:spChg chg="add mod">
          <ac:chgData name="sudhanshu chouhan" userId="aee176fbe8fb409b" providerId="Windows Live" clId="Web-{3E4B42DC-FCA4-4413-9ADA-4AD98F9D93CF}" dt="2022-11-17T08:34:42.504" v="879" actId="20577"/>
          <ac:spMkLst>
            <pc:docMk/>
            <pc:sldMk cId="4085391055" sldId="275"/>
            <ac:spMk id="5" creationId="{6CCDAD79-0823-1500-CE2A-E13ADD75FB5B}"/>
          </ac:spMkLst>
        </pc:spChg>
        <pc:picChg chg="add mod">
          <ac:chgData name="sudhanshu chouhan" userId="aee176fbe8fb409b" providerId="Windows Live" clId="Web-{3E4B42DC-FCA4-4413-9ADA-4AD98F9D93CF}" dt="2022-11-17T08:33:14.721" v="868" actId="14100"/>
          <ac:picMkLst>
            <pc:docMk/>
            <pc:sldMk cId="4085391055" sldId="275"/>
            <ac:picMk id="4" creationId="{839458AA-A81C-21E0-2E08-1B99AD576576}"/>
          </ac:picMkLst>
        </pc:picChg>
      </pc:sldChg>
      <pc:sldChg chg="addSp modSp new">
        <pc:chgData name="sudhanshu chouhan" userId="aee176fbe8fb409b" providerId="Windows Live" clId="Web-{3E4B42DC-FCA4-4413-9ADA-4AD98F9D93CF}" dt="2022-11-17T08:31:31.609" v="863" actId="20577"/>
        <pc:sldMkLst>
          <pc:docMk/>
          <pc:sldMk cId="1143667597" sldId="276"/>
        </pc:sldMkLst>
        <pc:spChg chg="add mod">
          <ac:chgData name="sudhanshu chouhan" userId="aee176fbe8fb409b" providerId="Windows Live" clId="Web-{3E4B42DC-FCA4-4413-9ADA-4AD98F9D93CF}" dt="2022-11-17T08:31:31.609" v="863" actId="20577"/>
          <ac:spMkLst>
            <pc:docMk/>
            <pc:sldMk cId="1143667597" sldId="276"/>
            <ac:spMk id="5" creationId="{F7D0D029-FC43-17D9-784F-B874A83950E5}"/>
          </ac:spMkLst>
        </pc:spChg>
        <pc:picChg chg="add mod">
          <ac:chgData name="sudhanshu chouhan" userId="aee176fbe8fb409b" providerId="Windows Live" clId="Web-{3E4B42DC-FCA4-4413-9ADA-4AD98F9D93CF}" dt="2022-11-17T08:30:58.890" v="856" actId="1076"/>
          <ac:picMkLst>
            <pc:docMk/>
            <pc:sldMk cId="1143667597" sldId="276"/>
            <ac:picMk id="4" creationId="{4AA902F4-2F7B-55FB-115B-9E70AB2C0911}"/>
          </ac:picMkLst>
        </pc:picChg>
      </pc:sldChg>
      <pc:sldChg chg="addSp delSp modSp new">
        <pc:chgData name="sudhanshu chouhan" userId="aee176fbe8fb409b" providerId="Windows Live" clId="Web-{3E4B42DC-FCA4-4413-9ADA-4AD98F9D93CF}" dt="2022-11-17T08:42:02.279" v="928" actId="14100"/>
        <pc:sldMkLst>
          <pc:docMk/>
          <pc:sldMk cId="1126081012" sldId="277"/>
        </pc:sldMkLst>
        <pc:spChg chg="add mod">
          <ac:chgData name="sudhanshu chouhan" userId="aee176fbe8fb409b" providerId="Windows Live" clId="Web-{3E4B42DC-FCA4-4413-9ADA-4AD98F9D93CF}" dt="2022-11-17T08:41:47.623" v="925" actId="14100"/>
          <ac:spMkLst>
            <pc:docMk/>
            <pc:sldMk cId="1126081012" sldId="277"/>
            <ac:spMk id="9" creationId="{6B0453E7-ACEC-9323-56AC-C053DF2A647F}"/>
          </ac:spMkLst>
        </pc:spChg>
        <pc:picChg chg="add mod">
          <ac:chgData name="sudhanshu chouhan" userId="aee176fbe8fb409b" providerId="Windows Live" clId="Web-{3E4B42DC-FCA4-4413-9ADA-4AD98F9D93CF}" dt="2022-11-17T08:41:51.310" v="926" actId="14100"/>
          <ac:picMkLst>
            <pc:docMk/>
            <pc:sldMk cId="1126081012" sldId="277"/>
            <ac:picMk id="4" creationId="{99994A0B-67A1-9F4A-D5ED-8F440098A048}"/>
          </ac:picMkLst>
        </pc:picChg>
        <pc:picChg chg="add mod">
          <ac:chgData name="sudhanshu chouhan" userId="aee176fbe8fb409b" providerId="Windows Live" clId="Web-{3E4B42DC-FCA4-4413-9ADA-4AD98F9D93CF}" dt="2022-11-17T08:41:56.045" v="927" actId="14100"/>
          <ac:picMkLst>
            <pc:docMk/>
            <pc:sldMk cId="1126081012" sldId="277"/>
            <ac:picMk id="5" creationId="{45C5A26E-91AF-04B2-1EAD-50296392C64C}"/>
          </ac:picMkLst>
        </pc:picChg>
        <pc:picChg chg="add del mod">
          <ac:chgData name="sudhanshu chouhan" userId="aee176fbe8fb409b" providerId="Windows Live" clId="Web-{3E4B42DC-FCA4-4413-9ADA-4AD98F9D93CF}" dt="2022-11-17T08:38:07.806" v="900"/>
          <ac:picMkLst>
            <pc:docMk/>
            <pc:sldMk cId="1126081012" sldId="277"/>
            <ac:picMk id="6" creationId="{1C73A3EC-F3FD-B384-FEFD-321F6DCC40CB}"/>
          </ac:picMkLst>
        </pc:picChg>
        <pc:picChg chg="add del mod">
          <ac:chgData name="sudhanshu chouhan" userId="aee176fbe8fb409b" providerId="Windows Live" clId="Web-{3E4B42DC-FCA4-4413-9ADA-4AD98F9D93CF}" dt="2022-11-17T08:38:03.212" v="899"/>
          <ac:picMkLst>
            <pc:docMk/>
            <pc:sldMk cId="1126081012" sldId="277"/>
            <ac:picMk id="7" creationId="{43F60DE2-5C63-8931-E8A5-E23DADB1159B}"/>
          </ac:picMkLst>
        </pc:picChg>
        <pc:picChg chg="add mod">
          <ac:chgData name="sudhanshu chouhan" userId="aee176fbe8fb409b" providerId="Windows Live" clId="Web-{3E4B42DC-FCA4-4413-9ADA-4AD98F9D93CF}" dt="2022-11-17T08:42:02.279" v="928" actId="14100"/>
          <ac:picMkLst>
            <pc:docMk/>
            <pc:sldMk cId="1126081012" sldId="277"/>
            <ac:picMk id="8" creationId="{C14E1B8F-6B5D-72F0-E27F-AA8BF2F7FF83}"/>
          </ac:picMkLst>
        </pc:picChg>
      </pc:sldChg>
      <pc:sldChg chg="addSp modSp new">
        <pc:chgData name="sudhanshu chouhan" userId="aee176fbe8fb409b" providerId="Windows Live" clId="Web-{3E4B42DC-FCA4-4413-9ADA-4AD98F9D93CF}" dt="2022-11-17T08:46:57.145" v="952" actId="1076"/>
        <pc:sldMkLst>
          <pc:docMk/>
          <pc:sldMk cId="205286293" sldId="278"/>
        </pc:sldMkLst>
        <pc:picChg chg="add mod">
          <ac:chgData name="sudhanshu chouhan" userId="aee176fbe8fb409b" providerId="Windows Live" clId="Web-{3E4B42DC-FCA4-4413-9ADA-4AD98F9D93CF}" dt="2022-11-17T08:46:57.145" v="952" actId="1076"/>
          <ac:picMkLst>
            <pc:docMk/>
            <pc:sldMk cId="205286293" sldId="278"/>
            <ac:picMk id="4" creationId="{48855A87-9146-DD24-300A-CCB4424D0CCE}"/>
          </ac:picMkLst>
        </pc:picChg>
      </pc:sldChg>
      <pc:sldChg chg="addSp modSp new">
        <pc:chgData name="sudhanshu chouhan" userId="aee176fbe8fb409b" providerId="Windows Live" clId="Web-{3E4B42DC-FCA4-4413-9ADA-4AD98F9D93CF}" dt="2022-11-17T08:46:37.676" v="949" actId="20577"/>
        <pc:sldMkLst>
          <pc:docMk/>
          <pc:sldMk cId="3217311935" sldId="279"/>
        </pc:sldMkLst>
        <pc:spChg chg="add mod">
          <ac:chgData name="sudhanshu chouhan" userId="aee176fbe8fb409b" providerId="Windows Live" clId="Web-{3E4B42DC-FCA4-4413-9ADA-4AD98F9D93CF}" dt="2022-11-17T08:46:37.676" v="949" actId="20577"/>
          <ac:spMkLst>
            <pc:docMk/>
            <pc:sldMk cId="3217311935" sldId="279"/>
            <ac:spMk id="5" creationId="{504D0D53-F090-286D-63DF-5B3A038814A7}"/>
          </ac:spMkLst>
        </pc:spChg>
        <pc:picChg chg="add mod">
          <ac:chgData name="sudhanshu chouhan" userId="aee176fbe8fb409b" providerId="Windows Live" clId="Web-{3E4B42DC-FCA4-4413-9ADA-4AD98F9D93CF}" dt="2022-11-17T08:45:57.300" v="944" actId="1076"/>
          <ac:picMkLst>
            <pc:docMk/>
            <pc:sldMk cId="3217311935" sldId="279"/>
            <ac:picMk id="4" creationId="{8AC09C3A-3C13-8C57-E8C5-D8CD78BD857C}"/>
          </ac:picMkLst>
        </pc:picChg>
      </pc:sldChg>
      <pc:sldChg chg="addSp modSp new">
        <pc:chgData name="sudhanshu chouhan" userId="aee176fbe8fb409b" providerId="Windows Live" clId="Web-{3E4B42DC-FCA4-4413-9ADA-4AD98F9D93CF}" dt="2022-11-17T08:49:52.618" v="964" actId="20577"/>
        <pc:sldMkLst>
          <pc:docMk/>
          <pc:sldMk cId="1159399890" sldId="280"/>
        </pc:sldMkLst>
        <pc:spChg chg="add mod">
          <ac:chgData name="sudhanshu chouhan" userId="aee176fbe8fb409b" providerId="Windows Live" clId="Web-{3E4B42DC-FCA4-4413-9ADA-4AD98F9D93CF}" dt="2022-11-17T08:49:52.618" v="964" actId="20577"/>
          <ac:spMkLst>
            <pc:docMk/>
            <pc:sldMk cId="1159399890" sldId="280"/>
            <ac:spMk id="5" creationId="{1D823A02-88DD-227B-2B59-6A482BE2F63B}"/>
          </ac:spMkLst>
        </pc:spChg>
        <pc:picChg chg="add mod">
          <ac:chgData name="sudhanshu chouhan" userId="aee176fbe8fb409b" providerId="Windows Live" clId="Web-{3E4B42DC-FCA4-4413-9ADA-4AD98F9D93CF}" dt="2022-11-17T08:49:09.320" v="956" actId="14100"/>
          <ac:picMkLst>
            <pc:docMk/>
            <pc:sldMk cId="1159399890" sldId="280"/>
            <ac:picMk id="4" creationId="{23DD4902-441C-909D-32BB-3B96FB506019}"/>
          </ac:picMkLst>
        </pc:picChg>
      </pc:sldChg>
      <pc:sldChg chg="addSp modSp new">
        <pc:chgData name="sudhanshu chouhan" userId="aee176fbe8fb409b" providerId="Windows Live" clId="Web-{3E4B42DC-FCA4-4413-9ADA-4AD98F9D93CF}" dt="2022-11-17T08:53:34.763" v="977" actId="20577"/>
        <pc:sldMkLst>
          <pc:docMk/>
          <pc:sldMk cId="3324244612" sldId="281"/>
        </pc:sldMkLst>
        <pc:spChg chg="add mod">
          <ac:chgData name="sudhanshu chouhan" userId="aee176fbe8fb409b" providerId="Windows Live" clId="Web-{3E4B42DC-FCA4-4413-9ADA-4AD98F9D93CF}" dt="2022-11-17T08:53:34.763" v="977" actId="20577"/>
          <ac:spMkLst>
            <pc:docMk/>
            <pc:sldMk cId="3324244612" sldId="281"/>
            <ac:spMk id="5" creationId="{3B41CBAE-7392-E9A3-6B05-2A0BA2EE23A1}"/>
          </ac:spMkLst>
        </pc:spChg>
        <pc:picChg chg="add mod">
          <ac:chgData name="sudhanshu chouhan" userId="aee176fbe8fb409b" providerId="Windows Live" clId="Web-{3E4B42DC-FCA4-4413-9ADA-4AD98F9D93CF}" dt="2022-11-17T08:51:23.229" v="971" actId="1076"/>
          <ac:picMkLst>
            <pc:docMk/>
            <pc:sldMk cId="3324244612" sldId="281"/>
            <ac:picMk id="4" creationId="{39B90470-83B8-9B1C-E5E8-7ED2FA156E7B}"/>
          </ac:picMkLst>
        </pc:picChg>
      </pc:sldChg>
      <pc:sldChg chg="addSp modSp new">
        <pc:chgData name="sudhanshu chouhan" userId="aee176fbe8fb409b" providerId="Windows Live" clId="Web-{3E4B42DC-FCA4-4413-9ADA-4AD98F9D93CF}" dt="2022-11-17T08:55:30.969" v="987" actId="20577"/>
        <pc:sldMkLst>
          <pc:docMk/>
          <pc:sldMk cId="746671062" sldId="282"/>
        </pc:sldMkLst>
        <pc:spChg chg="add mod">
          <ac:chgData name="sudhanshu chouhan" userId="aee176fbe8fb409b" providerId="Windows Live" clId="Web-{3E4B42DC-FCA4-4413-9ADA-4AD98F9D93CF}" dt="2022-11-17T08:55:30.969" v="987" actId="20577"/>
          <ac:spMkLst>
            <pc:docMk/>
            <pc:sldMk cId="746671062" sldId="282"/>
            <ac:spMk id="5" creationId="{7ABB973D-9325-AA5F-2B8C-420CCCC58922}"/>
          </ac:spMkLst>
        </pc:spChg>
        <pc:picChg chg="add mod">
          <ac:chgData name="sudhanshu chouhan" userId="aee176fbe8fb409b" providerId="Windows Live" clId="Web-{3E4B42DC-FCA4-4413-9ADA-4AD98F9D93CF}" dt="2022-11-17T08:53:46.623" v="982" actId="14100"/>
          <ac:picMkLst>
            <pc:docMk/>
            <pc:sldMk cId="746671062" sldId="282"/>
            <ac:picMk id="4" creationId="{3708D6E8-765A-6E42-7D88-EAB1099D3DCF}"/>
          </ac:picMkLst>
        </pc:picChg>
      </pc:sldChg>
      <pc:sldChg chg="addSp modSp new">
        <pc:chgData name="sudhanshu chouhan" userId="aee176fbe8fb409b" providerId="Windows Live" clId="Web-{3E4B42DC-FCA4-4413-9ADA-4AD98F9D93CF}" dt="2022-11-17T08:56:10.376" v="999" actId="14100"/>
        <pc:sldMkLst>
          <pc:docMk/>
          <pc:sldMk cId="1713783387" sldId="283"/>
        </pc:sldMkLst>
        <pc:spChg chg="add mod">
          <ac:chgData name="sudhanshu chouhan" userId="aee176fbe8fb409b" providerId="Windows Live" clId="Web-{3E4B42DC-FCA4-4413-9ADA-4AD98F9D93CF}" dt="2022-11-17T08:56:10.376" v="999" actId="14100"/>
          <ac:spMkLst>
            <pc:docMk/>
            <pc:sldMk cId="1713783387" sldId="283"/>
            <ac:spMk id="5" creationId="{A55F154D-A077-37B2-4AAA-505603E9C2CC}"/>
          </ac:spMkLst>
        </pc:spChg>
        <pc:picChg chg="add mod">
          <ac:chgData name="sudhanshu chouhan" userId="aee176fbe8fb409b" providerId="Windows Live" clId="Web-{3E4B42DC-FCA4-4413-9ADA-4AD98F9D93CF}" dt="2022-11-17T08:55:46.438" v="994" actId="14100"/>
          <ac:picMkLst>
            <pc:docMk/>
            <pc:sldMk cId="1713783387" sldId="283"/>
            <ac:picMk id="4" creationId="{56030D04-3D45-AA40-9D4B-62BFBAD99386}"/>
          </ac:picMkLst>
        </pc:picChg>
      </pc:sldChg>
      <pc:sldChg chg="addSp modSp new">
        <pc:chgData name="sudhanshu chouhan" userId="aee176fbe8fb409b" providerId="Windows Live" clId="Web-{3E4B42DC-FCA4-4413-9ADA-4AD98F9D93CF}" dt="2022-11-17T09:02:20.634" v="1008"/>
        <pc:sldMkLst>
          <pc:docMk/>
          <pc:sldMk cId="4171712553" sldId="284"/>
        </pc:sldMkLst>
        <pc:spChg chg="add">
          <ac:chgData name="sudhanshu chouhan" userId="aee176fbe8fb409b" providerId="Windows Live" clId="Web-{3E4B42DC-FCA4-4413-9ADA-4AD98F9D93CF}" dt="2022-11-17T09:02:20.634" v="1008"/>
          <ac:spMkLst>
            <pc:docMk/>
            <pc:sldMk cId="4171712553" sldId="284"/>
            <ac:spMk id="5" creationId="{E9A269BD-E91C-D943-4728-683C2DDD6912}"/>
          </ac:spMkLst>
        </pc:spChg>
        <pc:picChg chg="add mod">
          <ac:chgData name="sudhanshu chouhan" userId="aee176fbe8fb409b" providerId="Windows Live" clId="Web-{3E4B42DC-FCA4-4413-9ADA-4AD98F9D93CF}" dt="2022-11-17T09:00:30.444" v="1006" actId="14100"/>
          <ac:picMkLst>
            <pc:docMk/>
            <pc:sldMk cId="4171712553" sldId="284"/>
            <ac:picMk id="4" creationId="{AD262CBD-A622-F773-07FA-D08BEBD9F198}"/>
          </ac:picMkLst>
        </pc:picChg>
      </pc:sldChg>
    </pc:docChg>
  </pc:docChgLst>
  <pc:docChgLst>
    <pc:chgData name="sudhanshu chouhan" userId="aee176fbe8fb409b" providerId="Windows Live" clId="Web-{A7AD25E2-8072-415F-9814-7E82F1FE91A8}"/>
    <pc:docChg chg="addSld delSld modSld">
      <pc:chgData name="sudhanshu chouhan" userId="aee176fbe8fb409b" providerId="Windows Live" clId="Web-{A7AD25E2-8072-415F-9814-7E82F1FE91A8}" dt="2022-11-17T10:57:06.449" v="1186" actId="20577"/>
      <pc:docMkLst>
        <pc:docMk/>
      </pc:docMkLst>
      <pc:sldChg chg="del">
        <pc:chgData name="sudhanshu chouhan" userId="aee176fbe8fb409b" providerId="Windows Live" clId="Web-{A7AD25E2-8072-415F-9814-7E82F1FE91A8}" dt="2022-11-17T09:56:48.156" v="63"/>
        <pc:sldMkLst>
          <pc:docMk/>
          <pc:sldMk cId="0" sldId="257"/>
        </pc:sldMkLst>
      </pc:sldChg>
      <pc:sldChg chg="delSp modSp">
        <pc:chgData name="sudhanshu chouhan" userId="aee176fbe8fb409b" providerId="Windows Live" clId="Web-{A7AD25E2-8072-415F-9814-7E82F1FE91A8}" dt="2022-11-17T10:02:09.166" v="106" actId="20577"/>
        <pc:sldMkLst>
          <pc:docMk/>
          <pc:sldMk cId="4178231332" sldId="259"/>
        </pc:sldMkLst>
        <pc:spChg chg="mod">
          <ac:chgData name="sudhanshu chouhan" userId="aee176fbe8fb409b" providerId="Windows Live" clId="Web-{A7AD25E2-8072-415F-9814-7E82F1FE91A8}" dt="2022-11-17T09:59:15.051" v="101" actId="20577"/>
          <ac:spMkLst>
            <pc:docMk/>
            <pc:sldMk cId="4178231332" sldId="259"/>
            <ac:spMk id="2" creationId="{57F35224-744E-95A8-4620-42F5B734A16F}"/>
          </ac:spMkLst>
        </pc:spChg>
        <pc:spChg chg="del">
          <ac:chgData name="sudhanshu chouhan" userId="aee176fbe8fb409b" providerId="Windows Live" clId="Web-{A7AD25E2-8072-415F-9814-7E82F1FE91A8}" dt="2022-11-17T09:58:46.738" v="73"/>
          <ac:spMkLst>
            <pc:docMk/>
            <pc:sldMk cId="4178231332" sldId="259"/>
            <ac:spMk id="3" creationId="{1AD188AA-15FB-6E02-FBF5-0988C821A0E9}"/>
          </ac:spMkLst>
        </pc:spChg>
        <pc:spChg chg="mod">
          <ac:chgData name="sudhanshu chouhan" userId="aee176fbe8fb409b" providerId="Windows Live" clId="Web-{A7AD25E2-8072-415F-9814-7E82F1FE91A8}" dt="2022-11-17T10:02:09.166" v="106" actId="20577"/>
          <ac:spMkLst>
            <pc:docMk/>
            <pc:sldMk cId="4178231332" sldId="259"/>
            <ac:spMk id="4" creationId="{95EF52C6-8AA4-EB0C-ABCD-857AA6E0238A}"/>
          </ac:spMkLst>
        </pc:spChg>
      </pc:sldChg>
      <pc:sldChg chg="modSp">
        <pc:chgData name="sudhanshu chouhan" userId="aee176fbe8fb409b" providerId="Windows Live" clId="Web-{A7AD25E2-8072-415F-9814-7E82F1FE91A8}" dt="2022-11-17T10:43:50.641" v="1071" actId="14100"/>
        <pc:sldMkLst>
          <pc:docMk/>
          <pc:sldMk cId="12962409" sldId="261"/>
        </pc:sldMkLst>
        <pc:spChg chg="mod">
          <ac:chgData name="sudhanshu chouhan" userId="aee176fbe8fb409b" providerId="Windows Live" clId="Web-{A7AD25E2-8072-415F-9814-7E82F1FE91A8}" dt="2022-11-17T10:33:48.714" v="993" actId="14100"/>
          <ac:spMkLst>
            <pc:docMk/>
            <pc:sldMk cId="12962409" sldId="261"/>
            <ac:spMk id="2" creationId="{21E311F4-749B-EB91-3A85-AB78FCC4D5C3}"/>
          </ac:spMkLst>
        </pc:spChg>
        <pc:spChg chg="mod">
          <ac:chgData name="sudhanshu chouhan" userId="aee176fbe8fb409b" providerId="Windows Live" clId="Web-{A7AD25E2-8072-415F-9814-7E82F1FE91A8}" dt="2022-11-17T10:43:50.641" v="1071" actId="14100"/>
          <ac:spMkLst>
            <pc:docMk/>
            <pc:sldMk cId="12962409" sldId="261"/>
            <ac:spMk id="3" creationId="{D1DB4ABF-6A21-DE65-087C-CF0F8BDF2384}"/>
          </ac:spMkLst>
        </pc:spChg>
      </pc:sldChg>
      <pc:sldChg chg="delSp modSp">
        <pc:chgData name="sudhanshu chouhan" userId="aee176fbe8fb409b" providerId="Windows Live" clId="Web-{A7AD25E2-8072-415F-9814-7E82F1FE91A8}" dt="2022-11-17T10:32:07.070" v="955" actId="20577"/>
        <pc:sldMkLst>
          <pc:docMk/>
          <pc:sldMk cId="1375379088" sldId="262"/>
        </pc:sldMkLst>
        <pc:spChg chg="del">
          <ac:chgData name="sudhanshu chouhan" userId="aee176fbe8fb409b" providerId="Windows Live" clId="Web-{A7AD25E2-8072-415F-9814-7E82F1FE91A8}" dt="2022-11-17T09:56:15.701" v="59"/>
          <ac:spMkLst>
            <pc:docMk/>
            <pc:sldMk cId="1375379088" sldId="262"/>
            <ac:spMk id="2" creationId="{E5AA7858-FCF6-2DB4-C343-1EB13AE1191E}"/>
          </ac:spMkLst>
        </pc:spChg>
        <pc:spChg chg="mod">
          <ac:chgData name="sudhanshu chouhan" userId="aee176fbe8fb409b" providerId="Windows Live" clId="Web-{A7AD25E2-8072-415F-9814-7E82F1FE91A8}" dt="2022-11-17T10:32:07.070" v="955" actId="20577"/>
          <ac:spMkLst>
            <pc:docMk/>
            <pc:sldMk cId="1375379088" sldId="262"/>
            <ac:spMk id="3" creationId="{7EA7C467-C265-14B3-5A99-B51F55C21C77}"/>
          </ac:spMkLst>
        </pc:spChg>
      </pc:sldChg>
      <pc:sldChg chg="delSp modSp">
        <pc:chgData name="sudhanshu chouhan" userId="aee176fbe8fb409b" providerId="Windows Live" clId="Web-{A7AD25E2-8072-415F-9814-7E82F1FE91A8}" dt="2022-11-17T10:45:49.707" v="1082" actId="20577"/>
        <pc:sldMkLst>
          <pc:docMk/>
          <pc:sldMk cId="3180875646" sldId="263"/>
        </pc:sldMkLst>
        <pc:spChg chg="del">
          <ac:chgData name="sudhanshu chouhan" userId="aee176fbe8fb409b" providerId="Windows Live" clId="Web-{A7AD25E2-8072-415F-9814-7E82F1FE91A8}" dt="2022-11-17T09:56:27.671" v="61"/>
          <ac:spMkLst>
            <pc:docMk/>
            <pc:sldMk cId="3180875646" sldId="263"/>
            <ac:spMk id="2" creationId="{D9BE3D40-167B-883A-FCE1-37C6F86826E6}"/>
          </ac:spMkLst>
        </pc:spChg>
        <pc:spChg chg="mod">
          <ac:chgData name="sudhanshu chouhan" userId="aee176fbe8fb409b" providerId="Windows Live" clId="Web-{A7AD25E2-8072-415F-9814-7E82F1FE91A8}" dt="2022-11-17T10:45:49.707" v="1082" actId="20577"/>
          <ac:spMkLst>
            <pc:docMk/>
            <pc:sldMk cId="3180875646" sldId="263"/>
            <ac:spMk id="3" creationId="{63112B16-6A27-0FD1-3D37-6A2860B4D3FA}"/>
          </ac:spMkLst>
        </pc:spChg>
      </pc:sldChg>
      <pc:sldChg chg="addSp delSp modSp">
        <pc:chgData name="sudhanshu chouhan" userId="aee176fbe8fb409b" providerId="Windows Live" clId="Web-{A7AD25E2-8072-415F-9814-7E82F1FE91A8}" dt="2022-11-17T09:55:42.997" v="57"/>
        <pc:sldMkLst>
          <pc:docMk/>
          <pc:sldMk cId="3056322423" sldId="264"/>
        </pc:sldMkLst>
        <pc:spChg chg="add del">
          <ac:chgData name="sudhanshu chouhan" userId="aee176fbe8fb409b" providerId="Windows Live" clId="Web-{A7AD25E2-8072-415F-9814-7E82F1FE91A8}" dt="2022-11-17T09:55:42.997" v="57"/>
          <ac:spMkLst>
            <pc:docMk/>
            <pc:sldMk cId="3056322423" sldId="264"/>
            <ac:spMk id="2" creationId="{83A4C6D9-9986-42D3-E210-F25D60C0344A}"/>
          </ac:spMkLst>
        </pc:spChg>
        <pc:spChg chg="del">
          <ac:chgData name="sudhanshu chouhan" userId="aee176fbe8fb409b" providerId="Windows Live" clId="Web-{A7AD25E2-8072-415F-9814-7E82F1FE91A8}" dt="2022-11-17T09:55:32.606" v="55"/>
          <ac:spMkLst>
            <pc:docMk/>
            <pc:sldMk cId="3056322423" sldId="264"/>
            <ac:spMk id="3" creationId="{0828F6A5-D2F6-873A-1FBF-EC03C087E045}"/>
          </ac:spMkLst>
        </pc:spChg>
        <pc:spChg chg="add del mod">
          <ac:chgData name="sudhanshu chouhan" userId="aee176fbe8fb409b" providerId="Windows Live" clId="Web-{A7AD25E2-8072-415F-9814-7E82F1FE91A8}" dt="2022-11-17T09:55:42.997" v="57"/>
          <ac:spMkLst>
            <pc:docMk/>
            <pc:sldMk cId="3056322423" sldId="264"/>
            <ac:spMk id="7" creationId="{F4DDF590-34FC-ABEA-2649-2C14A0D6D418}"/>
          </ac:spMkLst>
        </pc:spChg>
      </pc:sldChg>
      <pc:sldChg chg="delSp">
        <pc:chgData name="sudhanshu chouhan" userId="aee176fbe8fb409b" providerId="Windows Live" clId="Web-{A7AD25E2-8072-415F-9814-7E82F1FE91A8}" dt="2022-11-17T09:55:23.622" v="54"/>
        <pc:sldMkLst>
          <pc:docMk/>
          <pc:sldMk cId="1586430122" sldId="265"/>
        </pc:sldMkLst>
        <pc:spChg chg="del">
          <ac:chgData name="sudhanshu chouhan" userId="aee176fbe8fb409b" providerId="Windows Live" clId="Web-{A7AD25E2-8072-415F-9814-7E82F1FE91A8}" dt="2022-11-17T09:55:23.622" v="54"/>
          <ac:spMkLst>
            <pc:docMk/>
            <pc:sldMk cId="1586430122" sldId="265"/>
            <ac:spMk id="2" creationId="{67C57ACB-4625-1408-524D-2742727C22F7}"/>
          </ac:spMkLst>
        </pc:spChg>
        <pc:spChg chg="del">
          <ac:chgData name="sudhanshu chouhan" userId="aee176fbe8fb409b" providerId="Windows Live" clId="Web-{A7AD25E2-8072-415F-9814-7E82F1FE91A8}" dt="2022-11-17T09:55:19.575" v="53"/>
          <ac:spMkLst>
            <pc:docMk/>
            <pc:sldMk cId="1586430122" sldId="265"/>
            <ac:spMk id="3" creationId="{A257090F-85FC-5431-BB09-8E812468D4DA}"/>
          </ac:spMkLst>
        </pc:spChg>
      </pc:sldChg>
      <pc:sldChg chg="delSp">
        <pc:chgData name="sudhanshu chouhan" userId="aee176fbe8fb409b" providerId="Windows Live" clId="Web-{A7AD25E2-8072-415F-9814-7E82F1FE91A8}" dt="2022-11-17T09:55:01.058" v="52"/>
        <pc:sldMkLst>
          <pc:docMk/>
          <pc:sldMk cId="562480435" sldId="266"/>
        </pc:sldMkLst>
        <pc:spChg chg="del">
          <ac:chgData name="sudhanshu chouhan" userId="aee176fbe8fb409b" providerId="Windows Live" clId="Web-{A7AD25E2-8072-415F-9814-7E82F1FE91A8}" dt="2022-11-17T09:55:01.058" v="52"/>
          <ac:spMkLst>
            <pc:docMk/>
            <pc:sldMk cId="562480435" sldId="266"/>
            <ac:spMk id="3" creationId="{E71E9FCE-E864-09D5-9A8F-29A20487042F}"/>
          </ac:spMkLst>
        </pc:spChg>
      </pc:sldChg>
      <pc:sldChg chg="delSp">
        <pc:chgData name="sudhanshu chouhan" userId="aee176fbe8fb409b" providerId="Windows Live" clId="Web-{A7AD25E2-8072-415F-9814-7E82F1FE91A8}" dt="2022-11-17T09:54:48.417" v="51"/>
        <pc:sldMkLst>
          <pc:docMk/>
          <pc:sldMk cId="3811398733" sldId="268"/>
        </pc:sldMkLst>
        <pc:spChg chg="del">
          <ac:chgData name="sudhanshu chouhan" userId="aee176fbe8fb409b" providerId="Windows Live" clId="Web-{A7AD25E2-8072-415F-9814-7E82F1FE91A8}" dt="2022-11-17T09:54:48.417" v="51"/>
          <ac:spMkLst>
            <pc:docMk/>
            <pc:sldMk cId="3811398733" sldId="268"/>
            <ac:spMk id="2" creationId="{8BE864CE-9B37-16B6-4012-4DD811357F81}"/>
          </ac:spMkLst>
        </pc:spChg>
      </pc:sldChg>
      <pc:sldChg chg="delSp">
        <pc:chgData name="sudhanshu chouhan" userId="aee176fbe8fb409b" providerId="Windows Live" clId="Web-{A7AD25E2-8072-415F-9814-7E82F1FE91A8}" dt="2022-11-17T09:54:42.011" v="50"/>
        <pc:sldMkLst>
          <pc:docMk/>
          <pc:sldMk cId="3706017502" sldId="269"/>
        </pc:sldMkLst>
        <pc:spChg chg="del">
          <ac:chgData name="sudhanshu chouhan" userId="aee176fbe8fb409b" providerId="Windows Live" clId="Web-{A7AD25E2-8072-415F-9814-7E82F1FE91A8}" dt="2022-11-17T09:54:38.979" v="49"/>
          <ac:spMkLst>
            <pc:docMk/>
            <pc:sldMk cId="3706017502" sldId="269"/>
            <ac:spMk id="2" creationId="{6AC944F9-C047-E3D0-83A8-A42FEE86453E}"/>
          </ac:spMkLst>
        </pc:spChg>
        <pc:spChg chg="del">
          <ac:chgData name="sudhanshu chouhan" userId="aee176fbe8fb409b" providerId="Windows Live" clId="Web-{A7AD25E2-8072-415F-9814-7E82F1FE91A8}" dt="2022-11-17T09:54:42.011" v="50"/>
          <ac:spMkLst>
            <pc:docMk/>
            <pc:sldMk cId="3706017502" sldId="269"/>
            <ac:spMk id="3" creationId="{99750A7A-8DE0-D901-AC47-F085B4359187}"/>
          </ac:spMkLst>
        </pc:spChg>
      </pc:sldChg>
      <pc:sldChg chg="delSp">
        <pc:chgData name="sudhanshu chouhan" userId="aee176fbe8fb409b" providerId="Windows Live" clId="Web-{A7AD25E2-8072-415F-9814-7E82F1FE91A8}" dt="2022-11-17T09:54:30.448" v="48"/>
        <pc:sldMkLst>
          <pc:docMk/>
          <pc:sldMk cId="930709224" sldId="270"/>
        </pc:sldMkLst>
        <pc:spChg chg="del">
          <ac:chgData name="sudhanshu chouhan" userId="aee176fbe8fb409b" providerId="Windows Live" clId="Web-{A7AD25E2-8072-415F-9814-7E82F1FE91A8}" dt="2022-11-17T09:54:26.245" v="47"/>
          <ac:spMkLst>
            <pc:docMk/>
            <pc:sldMk cId="930709224" sldId="270"/>
            <ac:spMk id="2" creationId="{826EA879-B250-A301-FF05-C5C6835D3899}"/>
          </ac:spMkLst>
        </pc:spChg>
        <pc:spChg chg="del">
          <ac:chgData name="sudhanshu chouhan" userId="aee176fbe8fb409b" providerId="Windows Live" clId="Web-{A7AD25E2-8072-415F-9814-7E82F1FE91A8}" dt="2022-11-17T09:54:30.448" v="48"/>
          <ac:spMkLst>
            <pc:docMk/>
            <pc:sldMk cId="930709224" sldId="270"/>
            <ac:spMk id="3" creationId="{95BD8F57-A4AE-FBF1-F7EC-019905AE1958}"/>
          </ac:spMkLst>
        </pc:spChg>
      </pc:sldChg>
      <pc:sldChg chg="delSp">
        <pc:chgData name="sudhanshu chouhan" userId="aee176fbe8fb409b" providerId="Windows Live" clId="Web-{A7AD25E2-8072-415F-9814-7E82F1FE91A8}" dt="2022-11-17T09:54:17.760" v="46"/>
        <pc:sldMkLst>
          <pc:docMk/>
          <pc:sldMk cId="832031637" sldId="271"/>
        </pc:sldMkLst>
        <pc:spChg chg="del">
          <ac:chgData name="sudhanshu chouhan" userId="aee176fbe8fb409b" providerId="Windows Live" clId="Web-{A7AD25E2-8072-415F-9814-7E82F1FE91A8}" dt="2022-11-17T09:54:10.244" v="45"/>
          <ac:spMkLst>
            <pc:docMk/>
            <pc:sldMk cId="832031637" sldId="271"/>
            <ac:spMk id="2" creationId="{062AD1C2-6247-9B5E-971E-FF249308A815}"/>
          </ac:spMkLst>
        </pc:spChg>
        <pc:spChg chg="del">
          <ac:chgData name="sudhanshu chouhan" userId="aee176fbe8fb409b" providerId="Windows Live" clId="Web-{A7AD25E2-8072-415F-9814-7E82F1FE91A8}" dt="2022-11-17T09:54:17.760" v="46"/>
          <ac:spMkLst>
            <pc:docMk/>
            <pc:sldMk cId="832031637" sldId="271"/>
            <ac:spMk id="3" creationId="{D0A6EEA1-5AAA-AB8F-2CEA-BE1C15B1AB6A}"/>
          </ac:spMkLst>
        </pc:spChg>
      </pc:sldChg>
      <pc:sldChg chg="delSp">
        <pc:chgData name="sudhanshu chouhan" userId="aee176fbe8fb409b" providerId="Windows Live" clId="Web-{A7AD25E2-8072-415F-9814-7E82F1FE91A8}" dt="2022-11-17T09:54:03.728" v="44"/>
        <pc:sldMkLst>
          <pc:docMk/>
          <pc:sldMk cId="696620547" sldId="272"/>
        </pc:sldMkLst>
        <pc:spChg chg="del">
          <ac:chgData name="sudhanshu chouhan" userId="aee176fbe8fb409b" providerId="Windows Live" clId="Web-{A7AD25E2-8072-415F-9814-7E82F1FE91A8}" dt="2022-11-17T09:53:57.400" v="43"/>
          <ac:spMkLst>
            <pc:docMk/>
            <pc:sldMk cId="696620547" sldId="272"/>
            <ac:spMk id="2" creationId="{6B466878-E0B0-D301-B1D4-93DA5701A191}"/>
          </ac:spMkLst>
        </pc:spChg>
        <pc:spChg chg="del">
          <ac:chgData name="sudhanshu chouhan" userId="aee176fbe8fb409b" providerId="Windows Live" clId="Web-{A7AD25E2-8072-415F-9814-7E82F1FE91A8}" dt="2022-11-17T09:54:03.728" v="44"/>
          <ac:spMkLst>
            <pc:docMk/>
            <pc:sldMk cId="696620547" sldId="272"/>
            <ac:spMk id="3" creationId="{04D6ABAA-FB31-81D0-619B-320D87F19EB2}"/>
          </ac:spMkLst>
        </pc:spChg>
      </pc:sldChg>
      <pc:sldChg chg="delSp">
        <pc:chgData name="sudhanshu chouhan" userId="aee176fbe8fb409b" providerId="Windows Live" clId="Web-{A7AD25E2-8072-415F-9814-7E82F1FE91A8}" dt="2022-11-17T09:53:50.353" v="42"/>
        <pc:sldMkLst>
          <pc:docMk/>
          <pc:sldMk cId="14025871" sldId="273"/>
        </pc:sldMkLst>
        <pc:spChg chg="del">
          <ac:chgData name="sudhanshu chouhan" userId="aee176fbe8fb409b" providerId="Windows Live" clId="Web-{A7AD25E2-8072-415F-9814-7E82F1FE91A8}" dt="2022-11-17T09:53:45.368" v="41"/>
          <ac:spMkLst>
            <pc:docMk/>
            <pc:sldMk cId="14025871" sldId="273"/>
            <ac:spMk id="2" creationId="{80028929-26A1-8D32-B86D-369C86CE06F2}"/>
          </ac:spMkLst>
        </pc:spChg>
        <pc:spChg chg="del">
          <ac:chgData name="sudhanshu chouhan" userId="aee176fbe8fb409b" providerId="Windows Live" clId="Web-{A7AD25E2-8072-415F-9814-7E82F1FE91A8}" dt="2022-11-17T09:53:50.353" v="42"/>
          <ac:spMkLst>
            <pc:docMk/>
            <pc:sldMk cId="14025871" sldId="273"/>
            <ac:spMk id="3" creationId="{03A2D815-C9AA-080D-3042-B60B037CC20B}"/>
          </ac:spMkLst>
        </pc:spChg>
      </pc:sldChg>
      <pc:sldChg chg="delSp">
        <pc:chgData name="sudhanshu chouhan" userId="aee176fbe8fb409b" providerId="Windows Live" clId="Web-{A7AD25E2-8072-415F-9814-7E82F1FE91A8}" dt="2022-11-17T09:53:37.509" v="40"/>
        <pc:sldMkLst>
          <pc:docMk/>
          <pc:sldMk cId="2630591387" sldId="274"/>
        </pc:sldMkLst>
        <pc:spChg chg="del">
          <ac:chgData name="sudhanshu chouhan" userId="aee176fbe8fb409b" providerId="Windows Live" clId="Web-{A7AD25E2-8072-415F-9814-7E82F1FE91A8}" dt="2022-11-17T09:53:33.524" v="39"/>
          <ac:spMkLst>
            <pc:docMk/>
            <pc:sldMk cId="2630591387" sldId="274"/>
            <ac:spMk id="2" creationId="{2640577D-D203-D8DC-E46F-EA1772307A93}"/>
          </ac:spMkLst>
        </pc:spChg>
        <pc:spChg chg="del">
          <ac:chgData name="sudhanshu chouhan" userId="aee176fbe8fb409b" providerId="Windows Live" clId="Web-{A7AD25E2-8072-415F-9814-7E82F1FE91A8}" dt="2022-11-17T09:53:37.509" v="40"/>
          <ac:spMkLst>
            <pc:docMk/>
            <pc:sldMk cId="2630591387" sldId="274"/>
            <ac:spMk id="3" creationId="{810704C5-EB84-EDE1-973D-CE23FB4B398C}"/>
          </ac:spMkLst>
        </pc:spChg>
      </pc:sldChg>
      <pc:sldChg chg="addSp delSp">
        <pc:chgData name="sudhanshu chouhan" userId="aee176fbe8fb409b" providerId="Windows Live" clId="Web-{A7AD25E2-8072-415F-9814-7E82F1FE91A8}" dt="2022-11-17T09:52:49.085" v="36"/>
        <pc:sldMkLst>
          <pc:docMk/>
          <pc:sldMk cId="4085391055" sldId="275"/>
        </pc:sldMkLst>
        <pc:spChg chg="del">
          <ac:chgData name="sudhanshu chouhan" userId="aee176fbe8fb409b" providerId="Windows Live" clId="Web-{A7AD25E2-8072-415F-9814-7E82F1FE91A8}" dt="2022-11-17T09:52:37.585" v="35"/>
          <ac:spMkLst>
            <pc:docMk/>
            <pc:sldMk cId="4085391055" sldId="275"/>
            <ac:spMk id="2" creationId="{5D7EA791-712F-0764-4CB0-394266C50169}"/>
          </ac:spMkLst>
        </pc:spChg>
        <pc:spChg chg="del">
          <ac:chgData name="sudhanshu chouhan" userId="aee176fbe8fb409b" providerId="Windows Live" clId="Web-{A7AD25E2-8072-415F-9814-7E82F1FE91A8}" dt="2022-11-17T09:52:49.085" v="36"/>
          <ac:spMkLst>
            <pc:docMk/>
            <pc:sldMk cId="4085391055" sldId="275"/>
            <ac:spMk id="3" creationId="{D7DDD6F5-9DA6-551F-350E-295375799729}"/>
          </ac:spMkLst>
        </pc:spChg>
        <pc:picChg chg="add del">
          <ac:chgData name="sudhanshu chouhan" userId="aee176fbe8fb409b" providerId="Windows Live" clId="Web-{A7AD25E2-8072-415F-9814-7E82F1FE91A8}" dt="2022-11-17T09:52:32.131" v="34"/>
          <ac:picMkLst>
            <pc:docMk/>
            <pc:sldMk cId="4085391055" sldId="275"/>
            <ac:picMk id="4" creationId="{839458AA-A81C-21E0-2E08-1B99AD576576}"/>
          </ac:picMkLst>
        </pc:picChg>
      </pc:sldChg>
      <pc:sldChg chg="delSp">
        <pc:chgData name="sudhanshu chouhan" userId="aee176fbe8fb409b" providerId="Windows Live" clId="Web-{A7AD25E2-8072-415F-9814-7E82F1FE91A8}" dt="2022-11-17T09:53:25.196" v="38"/>
        <pc:sldMkLst>
          <pc:docMk/>
          <pc:sldMk cId="1143667597" sldId="276"/>
        </pc:sldMkLst>
        <pc:spChg chg="del">
          <ac:chgData name="sudhanshu chouhan" userId="aee176fbe8fb409b" providerId="Windows Live" clId="Web-{A7AD25E2-8072-415F-9814-7E82F1FE91A8}" dt="2022-11-17T09:53:19.883" v="37"/>
          <ac:spMkLst>
            <pc:docMk/>
            <pc:sldMk cId="1143667597" sldId="276"/>
            <ac:spMk id="2" creationId="{82591740-2197-BF8D-17B4-AF8915922A2A}"/>
          </ac:spMkLst>
        </pc:spChg>
        <pc:spChg chg="del">
          <ac:chgData name="sudhanshu chouhan" userId="aee176fbe8fb409b" providerId="Windows Live" clId="Web-{A7AD25E2-8072-415F-9814-7E82F1FE91A8}" dt="2022-11-17T09:53:25.196" v="38"/>
          <ac:spMkLst>
            <pc:docMk/>
            <pc:sldMk cId="1143667597" sldId="276"/>
            <ac:spMk id="3" creationId="{BBB4D8A9-5A79-6F72-2384-2CF08B61EC77}"/>
          </ac:spMkLst>
        </pc:spChg>
      </pc:sldChg>
      <pc:sldChg chg="delSp modSp">
        <pc:chgData name="sudhanshu chouhan" userId="aee176fbe8fb409b" providerId="Windows Live" clId="Web-{A7AD25E2-8072-415F-9814-7E82F1FE91A8}" dt="2022-11-17T09:52:11.178" v="32" actId="1076"/>
        <pc:sldMkLst>
          <pc:docMk/>
          <pc:sldMk cId="1126081012" sldId="277"/>
        </pc:sldMkLst>
        <pc:spChg chg="del">
          <ac:chgData name="sudhanshu chouhan" userId="aee176fbe8fb409b" providerId="Windows Live" clId="Web-{A7AD25E2-8072-415F-9814-7E82F1FE91A8}" dt="2022-11-17T09:51:44.020" v="27"/>
          <ac:spMkLst>
            <pc:docMk/>
            <pc:sldMk cId="1126081012" sldId="277"/>
            <ac:spMk id="2" creationId="{9608D156-177C-788C-192B-CA0FC57EFC1A}"/>
          </ac:spMkLst>
        </pc:spChg>
        <pc:spChg chg="del">
          <ac:chgData name="sudhanshu chouhan" userId="aee176fbe8fb409b" providerId="Windows Live" clId="Web-{A7AD25E2-8072-415F-9814-7E82F1FE91A8}" dt="2022-11-17T09:51:12.832" v="23"/>
          <ac:spMkLst>
            <pc:docMk/>
            <pc:sldMk cId="1126081012" sldId="277"/>
            <ac:spMk id="3" creationId="{7D4C58AF-EB1D-93A1-4398-1650DEB848D1}"/>
          </ac:spMkLst>
        </pc:spChg>
        <pc:picChg chg="mod">
          <ac:chgData name="sudhanshu chouhan" userId="aee176fbe8fb409b" providerId="Windows Live" clId="Web-{A7AD25E2-8072-415F-9814-7E82F1FE91A8}" dt="2022-11-17T09:51:58.646" v="30" actId="1076"/>
          <ac:picMkLst>
            <pc:docMk/>
            <pc:sldMk cId="1126081012" sldId="277"/>
            <ac:picMk id="4" creationId="{99994A0B-67A1-9F4A-D5ED-8F440098A048}"/>
          </ac:picMkLst>
        </pc:picChg>
        <pc:picChg chg="mod">
          <ac:chgData name="sudhanshu chouhan" userId="aee176fbe8fb409b" providerId="Windows Live" clId="Web-{A7AD25E2-8072-415F-9814-7E82F1FE91A8}" dt="2022-11-17T09:52:03.568" v="31" actId="1076"/>
          <ac:picMkLst>
            <pc:docMk/>
            <pc:sldMk cId="1126081012" sldId="277"/>
            <ac:picMk id="5" creationId="{45C5A26E-91AF-04B2-1EAD-50296392C64C}"/>
          </ac:picMkLst>
        </pc:picChg>
        <pc:picChg chg="mod">
          <ac:chgData name="sudhanshu chouhan" userId="aee176fbe8fb409b" providerId="Windows Live" clId="Web-{A7AD25E2-8072-415F-9814-7E82F1FE91A8}" dt="2022-11-17T09:52:11.178" v="32" actId="1076"/>
          <ac:picMkLst>
            <pc:docMk/>
            <pc:sldMk cId="1126081012" sldId="277"/>
            <ac:picMk id="8" creationId="{C14E1B8F-6B5D-72F0-E27F-AA8BF2F7FF83}"/>
          </ac:picMkLst>
        </pc:picChg>
      </pc:sldChg>
      <pc:sldChg chg="delSp">
        <pc:chgData name="sudhanshu chouhan" userId="aee176fbe8fb409b" providerId="Windows Live" clId="Web-{A7AD25E2-8072-415F-9814-7E82F1FE91A8}" dt="2022-11-17T09:50:55.034" v="22"/>
        <pc:sldMkLst>
          <pc:docMk/>
          <pc:sldMk cId="205286293" sldId="278"/>
        </pc:sldMkLst>
        <pc:spChg chg="del">
          <ac:chgData name="sudhanshu chouhan" userId="aee176fbe8fb409b" providerId="Windows Live" clId="Web-{A7AD25E2-8072-415F-9814-7E82F1FE91A8}" dt="2022-11-17T09:50:50.550" v="21"/>
          <ac:spMkLst>
            <pc:docMk/>
            <pc:sldMk cId="205286293" sldId="278"/>
            <ac:spMk id="2" creationId="{3848A823-9A92-6EE2-7136-F39F63777DAE}"/>
          </ac:spMkLst>
        </pc:spChg>
        <pc:spChg chg="del">
          <ac:chgData name="sudhanshu chouhan" userId="aee176fbe8fb409b" providerId="Windows Live" clId="Web-{A7AD25E2-8072-415F-9814-7E82F1FE91A8}" dt="2022-11-17T09:50:55.034" v="22"/>
          <ac:spMkLst>
            <pc:docMk/>
            <pc:sldMk cId="205286293" sldId="278"/>
            <ac:spMk id="3" creationId="{74E3F76B-B60B-6A11-9410-2E2C0E7F038B}"/>
          </ac:spMkLst>
        </pc:spChg>
      </pc:sldChg>
      <pc:sldChg chg="delSp modSp">
        <pc:chgData name="sudhanshu chouhan" userId="aee176fbe8fb409b" providerId="Windows Live" clId="Web-{A7AD25E2-8072-415F-9814-7E82F1FE91A8}" dt="2022-11-17T09:49:41.985" v="20" actId="14100"/>
        <pc:sldMkLst>
          <pc:docMk/>
          <pc:sldMk cId="3217311935" sldId="279"/>
        </pc:sldMkLst>
        <pc:spChg chg="del mod">
          <ac:chgData name="sudhanshu chouhan" userId="aee176fbe8fb409b" providerId="Windows Live" clId="Web-{A7AD25E2-8072-415F-9814-7E82F1FE91A8}" dt="2022-11-17T09:49:23.984" v="16"/>
          <ac:spMkLst>
            <pc:docMk/>
            <pc:sldMk cId="3217311935" sldId="279"/>
            <ac:spMk id="2" creationId="{EB159B94-8FB4-F316-8D39-E83F796FC891}"/>
          </ac:spMkLst>
        </pc:spChg>
        <pc:spChg chg="del">
          <ac:chgData name="sudhanshu chouhan" userId="aee176fbe8fb409b" providerId="Windows Live" clId="Web-{A7AD25E2-8072-415F-9814-7E82F1FE91A8}" dt="2022-11-17T09:49:33.375" v="18"/>
          <ac:spMkLst>
            <pc:docMk/>
            <pc:sldMk cId="3217311935" sldId="279"/>
            <ac:spMk id="3" creationId="{915052E0-AB71-159D-C43C-026067912D34}"/>
          </ac:spMkLst>
        </pc:spChg>
        <pc:spChg chg="mod">
          <ac:chgData name="sudhanshu chouhan" userId="aee176fbe8fb409b" providerId="Windows Live" clId="Web-{A7AD25E2-8072-415F-9814-7E82F1FE91A8}" dt="2022-11-17T09:49:41.985" v="20" actId="14100"/>
          <ac:spMkLst>
            <pc:docMk/>
            <pc:sldMk cId="3217311935" sldId="279"/>
            <ac:spMk id="5" creationId="{504D0D53-F090-286D-63DF-5B3A038814A7}"/>
          </ac:spMkLst>
        </pc:spChg>
        <pc:picChg chg="mod">
          <ac:chgData name="sudhanshu chouhan" userId="aee176fbe8fb409b" providerId="Windows Live" clId="Web-{A7AD25E2-8072-415F-9814-7E82F1FE91A8}" dt="2022-11-17T09:49:28.235" v="17" actId="1076"/>
          <ac:picMkLst>
            <pc:docMk/>
            <pc:sldMk cId="3217311935" sldId="279"/>
            <ac:picMk id="4" creationId="{8AC09C3A-3C13-8C57-E8C5-D8CD78BD857C}"/>
          </ac:picMkLst>
        </pc:picChg>
      </pc:sldChg>
      <pc:sldChg chg="delSp">
        <pc:chgData name="sudhanshu chouhan" userId="aee176fbe8fb409b" providerId="Windows Live" clId="Web-{A7AD25E2-8072-415F-9814-7E82F1FE91A8}" dt="2022-11-17T09:48:33.483" v="12"/>
        <pc:sldMkLst>
          <pc:docMk/>
          <pc:sldMk cId="1159399890" sldId="280"/>
        </pc:sldMkLst>
        <pc:spChg chg="del">
          <ac:chgData name="sudhanshu chouhan" userId="aee176fbe8fb409b" providerId="Windows Live" clId="Web-{A7AD25E2-8072-415F-9814-7E82F1FE91A8}" dt="2022-11-17T09:48:22.842" v="11"/>
          <ac:spMkLst>
            <pc:docMk/>
            <pc:sldMk cId="1159399890" sldId="280"/>
            <ac:spMk id="2" creationId="{9390BB8F-1DA3-EC5A-8B8E-2470A0964567}"/>
          </ac:spMkLst>
        </pc:spChg>
        <pc:spChg chg="del">
          <ac:chgData name="sudhanshu chouhan" userId="aee176fbe8fb409b" providerId="Windows Live" clId="Web-{A7AD25E2-8072-415F-9814-7E82F1FE91A8}" dt="2022-11-17T09:48:33.483" v="12"/>
          <ac:spMkLst>
            <pc:docMk/>
            <pc:sldMk cId="1159399890" sldId="280"/>
            <ac:spMk id="3" creationId="{06053F99-F695-D6E6-9AC1-F65661F234C0}"/>
          </ac:spMkLst>
        </pc:spChg>
      </pc:sldChg>
      <pc:sldChg chg="delSp modSp">
        <pc:chgData name="sudhanshu chouhan" userId="aee176fbe8fb409b" providerId="Windows Live" clId="Web-{A7AD25E2-8072-415F-9814-7E82F1FE91A8}" dt="2022-11-17T09:48:03.872" v="10"/>
        <pc:sldMkLst>
          <pc:docMk/>
          <pc:sldMk cId="3324244612" sldId="281"/>
        </pc:sldMkLst>
        <pc:spChg chg="del">
          <ac:chgData name="sudhanshu chouhan" userId="aee176fbe8fb409b" providerId="Windows Live" clId="Web-{A7AD25E2-8072-415F-9814-7E82F1FE91A8}" dt="2022-11-17T09:47:52.919" v="8"/>
          <ac:spMkLst>
            <pc:docMk/>
            <pc:sldMk cId="3324244612" sldId="281"/>
            <ac:spMk id="2" creationId="{9AAFEE05-8A1F-4672-ADFF-660A624A498B}"/>
          </ac:spMkLst>
        </pc:spChg>
        <pc:spChg chg="del">
          <ac:chgData name="sudhanshu chouhan" userId="aee176fbe8fb409b" providerId="Windows Live" clId="Web-{A7AD25E2-8072-415F-9814-7E82F1FE91A8}" dt="2022-11-17T09:48:03.872" v="10"/>
          <ac:spMkLst>
            <pc:docMk/>
            <pc:sldMk cId="3324244612" sldId="281"/>
            <ac:spMk id="3" creationId="{5B311FED-857E-5E2B-0BB9-C7B90E904ACE}"/>
          </ac:spMkLst>
        </pc:spChg>
        <pc:picChg chg="mod">
          <ac:chgData name="sudhanshu chouhan" userId="aee176fbe8fb409b" providerId="Windows Live" clId="Web-{A7AD25E2-8072-415F-9814-7E82F1FE91A8}" dt="2022-11-17T09:47:58.638" v="9" actId="1076"/>
          <ac:picMkLst>
            <pc:docMk/>
            <pc:sldMk cId="3324244612" sldId="281"/>
            <ac:picMk id="4" creationId="{39B90470-83B8-9B1C-E5E8-7ED2FA156E7B}"/>
          </ac:picMkLst>
        </pc:picChg>
      </pc:sldChg>
      <pc:sldChg chg="delSp modSp">
        <pc:chgData name="sudhanshu chouhan" userId="aee176fbe8fb409b" providerId="Windows Live" clId="Web-{A7AD25E2-8072-415F-9814-7E82F1FE91A8}" dt="2022-11-17T09:46:22.041" v="3"/>
        <pc:sldMkLst>
          <pc:docMk/>
          <pc:sldMk cId="746671062" sldId="282"/>
        </pc:sldMkLst>
        <pc:spChg chg="del mod">
          <ac:chgData name="sudhanshu chouhan" userId="aee176fbe8fb409b" providerId="Windows Live" clId="Web-{A7AD25E2-8072-415F-9814-7E82F1FE91A8}" dt="2022-11-17T09:46:11.072" v="2"/>
          <ac:spMkLst>
            <pc:docMk/>
            <pc:sldMk cId="746671062" sldId="282"/>
            <ac:spMk id="2" creationId="{DD46B77D-FCF3-7B82-46E6-355448ABE6CE}"/>
          </ac:spMkLst>
        </pc:spChg>
        <pc:spChg chg="del">
          <ac:chgData name="sudhanshu chouhan" userId="aee176fbe8fb409b" providerId="Windows Live" clId="Web-{A7AD25E2-8072-415F-9814-7E82F1FE91A8}" dt="2022-11-17T09:46:22.041" v="3"/>
          <ac:spMkLst>
            <pc:docMk/>
            <pc:sldMk cId="746671062" sldId="282"/>
            <ac:spMk id="3" creationId="{76FC2799-5F5E-89F3-957E-23E39113842F}"/>
          </ac:spMkLst>
        </pc:spChg>
      </pc:sldChg>
      <pc:sldChg chg="delSp">
        <pc:chgData name="sudhanshu chouhan" userId="aee176fbe8fb409b" providerId="Windows Live" clId="Web-{A7AD25E2-8072-415F-9814-7E82F1FE91A8}" dt="2022-11-17T09:47:09.167" v="5"/>
        <pc:sldMkLst>
          <pc:docMk/>
          <pc:sldMk cId="1713783387" sldId="283"/>
        </pc:sldMkLst>
        <pc:spChg chg="del">
          <ac:chgData name="sudhanshu chouhan" userId="aee176fbe8fb409b" providerId="Windows Live" clId="Web-{A7AD25E2-8072-415F-9814-7E82F1FE91A8}" dt="2022-11-17T09:47:03.761" v="4"/>
          <ac:spMkLst>
            <pc:docMk/>
            <pc:sldMk cId="1713783387" sldId="283"/>
            <ac:spMk id="2" creationId="{998ADA33-8FAB-383E-00E0-F0F982973B41}"/>
          </ac:spMkLst>
        </pc:spChg>
        <pc:spChg chg="del">
          <ac:chgData name="sudhanshu chouhan" userId="aee176fbe8fb409b" providerId="Windows Live" clId="Web-{A7AD25E2-8072-415F-9814-7E82F1FE91A8}" dt="2022-11-17T09:47:09.167" v="5"/>
          <ac:spMkLst>
            <pc:docMk/>
            <pc:sldMk cId="1713783387" sldId="283"/>
            <ac:spMk id="3" creationId="{32532825-E9A1-E266-21EC-C62EFF2FD801}"/>
          </ac:spMkLst>
        </pc:spChg>
      </pc:sldChg>
      <pc:sldChg chg="delSp modSp">
        <pc:chgData name="sudhanshu chouhan" userId="aee176fbe8fb409b" providerId="Windows Live" clId="Web-{A7AD25E2-8072-415F-9814-7E82F1FE91A8}" dt="2022-11-17T10:57:06.449" v="1186" actId="20577"/>
        <pc:sldMkLst>
          <pc:docMk/>
          <pc:sldMk cId="4171712553" sldId="284"/>
        </pc:sldMkLst>
        <pc:spChg chg="del">
          <ac:chgData name="sudhanshu chouhan" userId="aee176fbe8fb409b" providerId="Windows Live" clId="Web-{A7AD25E2-8072-415F-9814-7E82F1FE91A8}" dt="2022-11-17T09:47:22.340" v="6"/>
          <ac:spMkLst>
            <pc:docMk/>
            <pc:sldMk cId="4171712553" sldId="284"/>
            <ac:spMk id="2" creationId="{F6F9DE9E-C08B-BF9C-026D-4DDBD33E6CD9}"/>
          </ac:spMkLst>
        </pc:spChg>
        <pc:spChg chg="del">
          <ac:chgData name="sudhanshu chouhan" userId="aee176fbe8fb409b" providerId="Windows Live" clId="Web-{A7AD25E2-8072-415F-9814-7E82F1FE91A8}" dt="2022-11-17T09:47:30.231" v="7"/>
          <ac:spMkLst>
            <pc:docMk/>
            <pc:sldMk cId="4171712553" sldId="284"/>
            <ac:spMk id="3" creationId="{E4471A30-68A5-D089-0137-BCB7DB3A3884}"/>
          </ac:spMkLst>
        </pc:spChg>
        <pc:spChg chg="mod">
          <ac:chgData name="sudhanshu chouhan" userId="aee176fbe8fb409b" providerId="Windows Live" clId="Web-{A7AD25E2-8072-415F-9814-7E82F1FE91A8}" dt="2022-11-17T10:57:06.449" v="1186" actId="20577"/>
          <ac:spMkLst>
            <pc:docMk/>
            <pc:sldMk cId="4171712553" sldId="284"/>
            <ac:spMk id="5" creationId="{E9A269BD-E91C-D943-4728-683C2DDD6912}"/>
          </ac:spMkLst>
        </pc:spChg>
        <pc:picChg chg="mod">
          <ac:chgData name="sudhanshu chouhan" userId="aee176fbe8fb409b" providerId="Windows Live" clId="Web-{A7AD25E2-8072-415F-9814-7E82F1FE91A8}" dt="2022-11-17T10:49:16.371" v="1102" actId="14100"/>
          <ac:picMkLst>
            <pc:docMk/>
            <pc:sldMk cId="4171712553" sldId="284"/>
            <ac:picMk id="4" creationId="{AD262CBD-A622-F773-07FA-D08BEBD9F198}"/>
          </ac:picMkLst>
        </pc:picChg>
      </pc:sldChg>
      <pc:sldChg chg="new del">
        <pc:chgData name="sudhanshu chouhan" userId="aee176fbe8fb409b" providerId="Windows Live" clId="Web-{A7AD25E2-8072-415F-9814-7E82F1FE91A8}" dt="2022-11-17T09:57:15.328" v="66"/>
        <pc:sldMkLst>
          <pc:docMk/>
          <pc:sldMk cId="1614877659" sldId="285"/>
        </pc:sldMkLst>
      </pc:sldChg>
      <pc:sldChg chg="add">
        <pc:chgData name="sudhanshu chouhan" userId="aee176fbe8fb409b" providerId="Windows Live" clId="Web-{A7AD25E2-8072-415F-9814-7E82F1FE91A8}" dt="2022-11-17T09:57:11.594" v="65"/>
        <pc:sldMkLst>
          <pc:docMk/>
          <pc:sldMk cId="3147737940" sldId="286"/>
        </pc:sldMkLst>
      </pc:sldChg>
      <pc:sldChg chg="new del">
        <pc:chgData name="sudhanshu chouhan" userId="aee176fbe8fb409b" providerId="Windows Live" clId="Web-{A7AD25E2-8072-415F-9814-7E82F1FE91A8}" dt="2022-11-17T10:48:07.524" v="1086"/>
        <pc:sldMkLst>
          <pc:docMk/>
          <pc:sldMk cId="1097565861" sldId="287"/>
        </pc:sldMkLst>
      </pc:sldChg>
      <pc:sldChg chg="new del">
        <pc:chgData name="sudhanshu chouhan" userId="aee176fbe8fb409b" providerId="Windows Live" clId="Web-{A7AD25E2-8072-415F-9814-7E82F1FE91A8}" dt="2022-11-17T10:46:22.380" v="1084"/>
        <pc:sldMkLst>
          <pc:docMk/>
          <pc:sldMk cId="2846479398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295633"/>
            <a:ext cx="8512500" cy="428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          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GB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Title </a:t>
            </a: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HOTEL </a:t>
            </a: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BOOKING </a:t>
            </a:r>
            <a:r>
              <a:rPr lang="en-GB" sz="3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ANALYSIS</a:t>
            </a:r>
            <a: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</a:br>
            <a: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</a:br>
            <a: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</a:br>
            <a:r>
              <a:rPr lang="en-GB" sz="2400" b="1" u="sng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by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Nimisha Nooti</a:t>
            </a:r>
            <a:b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Kapil Narayan Singh</a:t>
            </a:r>
            <a:r>
              <a:rPr lang="en-US" sz="2000" b="1" dirty="0">
                <a:latin typeface="Montserrat"/>
                <a:ea typeface="Montserrat"/>
                <a:cs typeface="Montserrat"/>
              </a:rPr>
              <a:t/>
            </a:r>
            <a:br>
              <a:rPr lang="en-US" sz="2000" b="1" dirty="0">
                <a:latin typeface="Montserrat"/>
                <a:ea typeface="Montserrat"/>
                <a:cs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Sudhanshu Chouhan</a:t>
            </a:r>
            <a:endParaRPr lang="en-US" sz="20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34EABB5D-20B1-9704-FBA7-EE478519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948776"/>
            <a:ext cx="7844589" cy="3272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9E7F85-E1F2-AB1A-E15F-560762B5F01F}"/>
              </a:ext>
            </a:extLst>
          </p:cNvPr>
          <p:cNvSpPr txBox="1"/>
          <p:nvPr/>
        </p:nvSpPr>
        <p:spPr>
          <a:xfrm>
            <a:off x="375504" y="4200740"/>
            <a:ext cx="83801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This  heat map shows </a:t>
            </a:r>
            <a:r>
              <a:rPr lang="en-US" sz="1800" dirty="0" smtClean="0"/>
              <a:t>the </a:t>
            </a:r>
            <a:r>
              <a:rPr lang="en-US" sz="1800" dirty="0" smtClean="0"/>
              <a:t>column </a:t>
            </a:r>
            <a:r>
              <a:rPr lang="en-US" sz="1800" dirty="0"/>
              <a:t>c</a:t>
            </a:r>
            <a:r>
              <a:rPr lang="en-US" sz="1800" dirty="0" smtClean="0"/>
              <a:t>ompany </a:t>
            </a:r>
            <a:r>
              <a:rPr lang="en-US" sz="1800" dirty="0"/>
              <a:t>has highest </a:t>
            </a:r>
            <a:r>
              <a:rPr lang="en-US" sz="1800" dirty="0" smtClean="0"/>
              <a:t>null </a:t>
            </a:r>
            <a:r>
              <a:rPr lang="en-US" sz="1800" dirty="0"/>
              <a:t>values</a:t>
            </a:r>
            <a:r>
              <a:rPr lang="en-US" sz="1800" dirty="0" smtClean="0"/>
              <a:t>. The color </a:t>
            </a:r>
            <a:r>
              <a:rPr lang="en-US" sz="1800" dirty="0" smtClean="0"/>
              <a:t>difference (yellow </a:t>
            </a:r>
            <a:r>
              <a:rPr lang="en-US" sz="1800" dirty="0" smtClean="0"/>
              <a:t>color) shows the null values in that column</a:t>
            </a:r>
            <a:r>
              <a:rPr lang="en-US" sz="1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263" y="391886"/>
            <a:ext cx="6215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Heat map showing null values: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4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E4804-8116-EF31-C605-DA7222B3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67" y="893774"/>
            <a:ext cx="8241032" cy="460638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2"/>
                </a:solidFill>
              </a:rPr>
              <a:t>Now </a:t>
            </a:r>
            <a:r>
              <a:rPr lang="en-US" sz="1600" dirty="0">
                <a:solidFill>
                  <a:schemeClr val="accent2"/>
                </a:solidFill>
              </a:rPr>
              <a:t>we will find out duplicate values in the </a:t>
            </a:r>
            <a:r>
              <a:rPr lang="en-US" sz="1600" dirty="0" smtClean="0">
                <a:solidFill>
                  <a:schemeClr val="accent2"/>
                </a:solidFill>
              </a:rPr>
              <a:t>dataset using ‘drop()’ method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811EDA43-14BC-5FB0-75D5-C5990FE1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47" y="1271912"/>
            <a:ext cx="4668253" cy="1361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4CE4B3-A14C-14B0-888B-C9AA488A2FEE}"/>
              </a:ext>
            </a:extLst>
          </p:cNvPr>
          <p:cNvSpPr txBox="1"/>
          <p:nvPr/>
        </p:nvSpPr>
        <p:spPr>
          <a:xfrm>
            <a:off x="618768" y="1395663"/>
            <a:ext cx="38432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There </a:t>
            </a:r>
            <a:r>
              <a:rPr lang="en-US" sz="1600" dirty="0" smtClean="0"/>
              <a:t>are </a:t>
            </a:r>
            <a:r>
              <a:rPr lang="en-US" sz="1600" dirty="0"/>
              <a:t>31994 duplicate </a:t>
            </a:r>
            <a:r>
              <a:rPr lang="en-US" sz="1600" dirty="0" smtClean="0"/>
              <a:t>values found in the data set.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5633" y="398761"/>
            <a:ext cx="682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 Removing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the duplicate values in the data set: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260" y="2612571"/>
            <a:ext cx="6778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 Removing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null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values in the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columns of data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set: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518" y="3128211"/>
            <a:ext cx="808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 ever we are working with </a:t>
            </a:r>
            <a:r>
              <a:rPr lang="en-US" sz="1600" dirty="0" smtClean="0"/>
              <a:t>above</a:t>
            </a:r>
            <a:r>
              <a:rPr lang="en-US" sz="1600" dirty="0" smtClean="0"/>
              <a:t> 4 columns of data set we will use </a:t>
            </a:r>
            <a:endParaRPr lang="en-US" sz="1600" dirty="0" smtClean="0"/>
          </a:p>
          <a:p>
            <a:r>
              <a:rPr lang="en-US" sz="1600" dirty="0" smtClean="0"/>
              <a:t>'</a:t>
            </a:r>
            <a:r>
              <a:rPr lang="en-US" sz="1600" dirty="0" err="1" smtClean="0"/>
              <a:t>no_null_df</a:t>
            </a:r>
            <a:r>
              <a:rPr lang="en-US" sz="1600" dirty="0" smtClean="0"/>
              <a:t>' to eliminate the null values</a:t>
            </a:r>
            <a:r>
              <a:rPr lang="en-US" sz="1600" dirty="0" smtClean="0"/>
              <a:t>. </a:t>
            </a:r>
            <a:endParaRPr lang="en-US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560" y="3685101"/>
            <a:ext cx="4245822" cy="136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0447" y="3712602"/>
            <a:ext cx="4333553" cy="143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624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pie chart&#10;&#10;Description automatically generated">
            <a:extLst>
              <a:ext uri="{FF2B5EF4-FFF2-40B4-BE49-F238E27FC236}">
                <a16:creationId xmlns="" xmlns:a16="http://schemas.microsoft.com/office/drawing/2014/main" id="{01CB54FC-B160-4F77-11C0-80AB9A92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49" y="1430039"/>
            <a:ext cx="4173239" cy="3031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8F9AEF-23BC-4E65-00C8-BA1D5598F548}"/>
              </a:ext>
            </a:extLst>
          </p:cNvPr>
          <p:cNvSpPr txBox="1"/>
          <p:nvPr/>
        </p:nvSpPr>
        <p:spPr>
          <a:xfrm>
            <a:off x="494567" y="4400119"/>
            <a:ext cx="797718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There are 66.4% of City Hotels and 33.5% of Resort Hotels were booked. Therefore City Hotels are more preferred by guests compared to Resort hotels.</a:t>
            </a:r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763" y="728769"/>
            <a:ext cx="8119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After data cleaning and manipulation we will visualize our data set through various visualization techniques and discuss about various conclusion we will get from mentioned techniques.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263" y="268133"/>
            <a:ext cx="404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Data Visualization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262" y="1883802"/>
            <a:ext cx="3403217" cy="221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11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68E1B0-20F2-3DD7-2CF9-4F1E2AB743B0}"/>
              </a:ext>
            </a:extLst>
          </p:cNvPr>
          <p:cNvSpPr txBox="1"/>
          <p:nvPr/>
        </p:nvSpPr>
        <p:spPr>
          <a:xfrm>
            <a:off x="531202" y="3602598"/>
            <a:ext cx="810540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can observe from the above pie visualization that the max bookings and </a:t>
            </a:r>
            <a:r>
              <a:rPr lang="en-US" dirty="0" smtClean="0"/>
              <a:t>cancellations </a:t>
            </a:r>
            <a:r>
              <a:rPr lang="en-US" dirty="0"/>
              <a:t>are happening in city hotel.</a:t>
            </a:r>
          </a:p>
          <a:p>
            <a:r>
              <a:rPr lang="en-US" dirty="0"/>
              <a:t>total bookings that are cancelled = (18%+9%) = 27</a:t>
            </a:r>
            <a:r>
              <a:rPr lang="en-US" dirty="0" smtClean="0"/>
              <a:t>% ( 66.6% of cancellation happening in city hotel)</a:t>
            </a:r>
            <a:endParaRPr lang="en-US" dirty="0"/>
          </a:p>
          <a:p>
            <a:r>
              <a:rPr lang="en-US" dirty="0"/>
              <a:t>total bookings that are not cancelled = (43%+30%) = 73%</a:t>
            </a:r>
          </a:p>
          <a:p>
            <a:pPr marL="285750" indent="-285750">
              <a:buChar char="•"/>
            </a:pPr>
            <a:r>
              <a:rPr lang="en-US" dirty="0"/>
              <a:t>green = bookings not cancelled</a:t>
            </a:r>
          </a:p>
          <a:p>
            <a:pPr marL="285750" indent="-285750">
              <a:buChar char="•"/>
            </a:pPr>
            <a:r>
              <a:rPr lang="en-US" dirty="0"/>
              <a:t>pink = bookings </a:t>
            </a:r>
            <a:r>
              <a:rPr lang="en-US" dirty="0" smtClean="0"/>
              <a:t>cancelled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83" y="364385"/>
            <a:ext cx="5575778" cy="32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7031" y="935027"/>
            <a:ext cx="3293215" cy="23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060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="" xmlns:a16="http://schemas.microsoft.com/office/drawing/2014/main" id="{3C39C7F6-1A6C-AB58-F6BA-5AFAE000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7" y="453762"/>
            <a:ext cx="4063235" cy="326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ABCEA56-F1EF-B889-F21A-17EBCB7E8E2B}"/>
              </a:ext>
            </a:extLst>
          </p:cNvPr>
          <p:cNvSpPr txBox="1"/>
          <p:nvPr/>
        </p:nvSpPr>
        <p:spPr>
          <a:xfrm>
            <a:off x="419387" y="3616348"/>
            <a:ext cx="432449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From the above pie visualization we can conclude that 78% of Hotel Bookings are happening on 'BB' meal type </a:t>
            </a:r>
            <a:r>
              <a:rPr lang="en-US" sz="1600" dirty="0" smtClean="0"/>
              <a:t>i.e., </a:t>
            </a:r>
            <a:r>
              <a:rPr lang="en-US" sz="1600" dirty="0"/>
              <a:t>'BB: Bed &amp; </a:t>
            </a:r>
            <a:r>
              <a:rPr lang="en-US" sz="1600" dirty="0" smtClean="0"/>
              <a:t>Breakfast‘.</a:t>
            </a:r>
            <a:endParaRPr lang="en-US" sz="1600" dirty="0"/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264" y="1045029"/>
            <a:ext cx="35132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RO:  Room only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BB:  Bed &amp; Breakfast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HB:  Half Board (Breakfast and Dinner normally)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FB:  Full Board (Breakfast, Lunch and Dinner)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AI:  All Inclusive (all services of full board plus any others specified in each case)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762" y="481263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Hotel Bookings based on Meals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4508" y="3671350"/>
            <a:ext cx="3492596" cy="14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307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49B94934-37DC-ED33-2699-7383C4CB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9" y="625642"/>
            <a:ext cx="7245852" cy="3155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E332BA-C737-0046-4AEC-9527EFCC7FEC}"/>
              </a:ext>
            </a:extLst>
          </p:cNvPr>
          <p:cNvSpPr txBox="1"/>
          <p:nvPr/>
        </p:nvSpPr>
        <p:spPr>
          <a:xfrm>
            <a:off x="457932" y="4049486"/>
            <a:ext cx="816951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Most of the city and resort bookings are happening in the month of </a:t>
            </a:r>
            <a:r>
              <a:rPr lang="en-US" sz="1600" b="1" dirty="0" smtClean="0"/>
              <a:t>August </a:t>
            </a:r>
            <a:r>
              <a:rPr lang="en-US" sz="1600" dirty="0" smtClean="0"/>
              <a:t> </a:t>
            </a:r>
            <a:r>
              <a:rPr lang="en-US" sz="1600" dirty="0" smtClean="0"/>
              <a:t>followed </a:t>
            </a:r>
            <a:r>
              <a:rPr lang="en-US" sz="1600" dirty="0" smtClean="0"/>
              <a:t>by July. Least bookings are happening in the month of January, November and December.</a:t>
            </a:r>
            <a:endParaRPr lang="en-US" sz="1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20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53D02E3E-9EB8-4DDE-3C5D-EF64B1F7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6" y="742520"/>
            <a:ext cx="5889281" cy="2894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24838F-74E7-EC7F-9975-2D9867701FDC}"/>
              </a:ext>
            </a:extLst>
          </p:cNvPr>
          <p:cNvSpPr txBox="1"/>
          <p:nvPr/>
        </p:nvSpPr>
        <p:spPr>
          <a:xfrm>
            <a:off x="586154" y="3822604"/>
            <a:ext cx="7574206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From the above bar chart visualization we can notice that most of the hotel bookings are happening in </a:t>
            </a:r>
            <a:r>
              <a:rPr lang="en-US" sz="1600" b="1" dirty="0"/>
              <a:t>"PTR(Portugal)"</a:t>
            </a:r>
            <a:r>
              <a:rPr lang="en-US" sz="1600" dirty="0"/>
              <a:t> </a:t>
            </a:r>
            <a:r>
              <a:rPr lang="en-US" sz="1600" dirty="0" smtClean="0"/>
              <a:t>country. </a:t>
            </a:r>
            <a:r>
              <a:rPr lang="en-US" sz="1600" dirty="0"/>
              <a:t>we can also observe that the maximum people are preferring city hotels compared to Resort </a:t>
            </a:r>
            <a:r>
              <a:rPr lang="en-US" sz="1600" dirty="0" smtClean="0"/>
              <a:t>Hotels.</a:t>
            </a:r>
            <a:endParaRPr lang="en-US" sz="1600" dirty="0"/>
          </a:p>
          <a:p>
            <a:pPr algn="l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5795" y="776896"/>
            <a:ext cx="2908205" cy="30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0018" y="288758"/>
            <a:ext cx="568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Booking analysis based on countries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6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E1FD3FEB-A9A9-40DF-D258-FC95A6B2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901"/>
            <a:ext cx="5238893" cy="30800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0013" y="4111362"/>
            <a:ext cx="8435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Most demanded room </a:t>
            </a:r>
            <a:r>
              <a:rPr lang="en-US" sz="1600" dirty="0" smtClean="0"/>
              <a:t>types </a:t>
            </a:r>
            <a:r>
              <a:rPr lang="en-US" sz="1600" dirty="0" smtClean="0"/>
              <a:t>are A next comes D and least bookings are done for room type P and L.</a:t>
            </a: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6392" y="900649"/>
            <a:ext cx="3856980" cy="293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6884" y="336884"/>
            <a:ext cx="776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Demand of Room Types with respect to weeks of years(2015-17):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AA41266D-0430-D082-FBE9-25D39DCB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9" y="357510"/>
            <a:ext cx="8003930" cy="3808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F03498-F3D6-B1BE-7E3B-8B50627AA926}"/>
              </a:ext>
            </a:extLst>
          </p:cNvPr>
          <p:cNvSpPr txBox="1"/>
          <p:nvPr/>
        </p:nvSpPr>
        <p:spPr>
          <a:xfrm>
            <a:off x="549519" y="4290117"/>
            <a:ext cx="820981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Maximum bookings </a:t>
            </a:r>
            <a:r>
              <a:rPr lang="en-US" sz="1600" dirty="0" smtClean="0"/>
              <a:t>were happened </a:t>
            </a:r>
            <a:r>
              <a:rPr lang="en-US" sz="1600" dirty="0" smtClean="0"/>
              <a:t>in 9th and 12th week of every year.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05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AA902F4-2F7B-55FB-115B-9E70AB2C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2" y="831898"/>
            <a:ext cx="5775158" cy="3196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7D0D029-FC43-17D9-784F-B874A83950E5}"/>
              </a:ext>
            </a:extLst>
          </p:cNvPr>
          <p:cNvSpPr txBox="1"/>
          <p:nvPr/>
        </p:nvSpPr>
        <p:spPr>
          <a:xfrm>
            <a:off x="295633" y="825023"/>
            <a:ext cx="316258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 lighter </a:t>
            </a:r>
            <a:r>
              <a:rPr lang="en-US" sz="1600" dirty="0" smtClean="0"/>
              <a:t>color indicates </a:t>
            </a:r>
            <a:r>
              <a:rPr lang="en-US" sz="1600" dirty="0"/>
              <a:t>the more probability of getting the reserved type of room and the darker color indicates the </a:t>
            </a:r>
            <a:r>
              <a:rPr lang="en-US" sz="1600" dirty="0" smtClean="0"/>
              <a:t>less/no probability </a:t>
            </a:r>
            <a:r>
              <a:rPr lang="en-US" sz="1600" dirty="0"/>
              <a:t>of getting the room of customer choice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algn="just"/>
            <a:r>
              <a:rPr lang="en-US" sz="1600" dirty="0" smtClean="0"/>
              <a:t>Probability of room allocation for the customer choice </a:t>
            </a:r>
            <a:endParaRPr lang="en-US" sz="1600" dirty="0" smtClean="0"/>
          </a:p>
          <a:p>
            <a:pPr algn="just"/>
            <a:r>
              <a:rPr lang="en-US" sz="1600" dirty="0" smtClean="0"/>
              <a:t>reserved</a:t>
            </a:r>
            <a:r>
              <a:rPr lang="en-US" sz="1600" dirty="0" smtClean="0"/>
              <a:t> type A is in the </a:t>
            </a:r>
            <a:endParaRPr lang="en-US" sz="1600" dirty="0" smtClean="0"/>
          </a:p>
          <a:p>
            <a:pPr algn="just"/>
            <a:r>
              <a:rPr lang="en-US" sz="1600" dirty="0" smtClean="0"/>
              <a:t>order</a:t>
            </a:r>
            <a:r>
              <a:rPr lang="en-US" sz="1600" dirty="0" smtClean="0"/>
              <a:t> - A, K, I, C, B</a:t>
            </a:r>
            <a:r>
              <a:rPr lang="en-US" sz="1600" dirty="0" smtClean="0"/>
              <a:t>.</a:t>
            </a:r>
            <a:endParaRPr lang="en-I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883" y="4035734"/>
            <a:ext cx="8703988" cy="96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5009" y="261257"/>
            <a:ext cx="578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The 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possibility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 of getting the reserved room 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type</a:t>
            </a:r>
          </a:p>
        </p:txBody>
      </p:sp>
    </p:spTree>
    <p:extLst>
      <p:ext uri="{BB962C8B-B14F-4D97-AF65-F5344CB8AC3E}">
        <p14:creationId xmlns="" xmlns:p14="http://schemas.microsoft.com/office/powerpoint/2010/main" val="11436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ED7E4-2AE4-DA91-A4E5-188C8CED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5631"/>
            <a:ext cx="8520600" cy="474388"/>
          </a:xfrm>
        </p:spPr>
        <p:txBody>
          <a:bodyPr/>
          <a:lstStyle/>
          <a:p>
            <a:r>
              <a:rPr lang="en-US" b="1" dirty="0"/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1BDC35-AD77-6F2C-6B68-C256F84F0716}"/>
              </a:ext>
            </a:extLst>
          </p:cNvPr>
          <p:cNvSpPr txBox="1"/>
          <p:nvPr/>
        </p:nvSpPr>
        <p:spPr>
          <a:xfrm>
            <a:off x="151254" y="2887579"/>
            <a:ext cx="862247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1600" dirty="0"/>
              <a:t>Hotel Industry is the backbone of tourism sector. Revenue of the hotel industry depend upon multiple factors.</a:t>
            </a:r>
          </a:p>
          <a:p>
            <a:pPr marL="342900" indent="-342900">
              <a:buFont typeface="Wingdings"/>
              <a:buChar char="Ø"/>
            </a:pPr>
            <a:r>
              <a:rPr lang="en-US" sz="1600" dirty="0"/>
              <a:t>Some of </a:t>
            </a:r>
            <a:r>
              <a:rPr lang="en-US" sz="1600" dirty="0" smtClean="0"/>
              <a:t>the factors influence the hotel </a:t>
            </a:r>
            <a:r>
              <a:rPr lang="en-US" sz="1600" dirty="0" smtClean="0"/>
              <a:t>business </a:t>
            </a:r>
            <a:r>
              <a:rPr lang="en-US" sz="1600" dirty="0" smtClean="0"/>
              <a:t>are Location, Quality Management, </a:t>
            </a:r>
            <a:r>
              <a:rPr lang="en-US" sz="1600" dirty="0" smtClean="0"/>
              <a:t>Flexibility, Global </a:t>
            </a:r>
            <a:r>
              <a:rPr lang="en-US" sz="1600" dirty="0" smtClean="0"/>
              <a:t>Outlook etc.</a:t>
            </a:r>
            <a:endParaRPr lang="en-US" sz="1600" dirty="0"/>
          </a:p>
          <a:p>
            <a:pPr marL="342900" indent="-342900">
              <a:buFont typeface="Wingdings"/>
              <a:buChar char="Ø"/>
            </a:pPr>
            <a:r>
              <a:rPr lang="en-US" sz="1600" dirty="0" smtClean="0"/>
              <a:t>In order to understand how guest select hotels to stay in and what are decision making factors that prevail, this</a:t>
            </a:r>
            <a:r>
              <a:rPr lang="en-US" sz="1600" dirty="0"/>
              <a:t> analysis will help us to target the important area and generating more revenue for the hotel industry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82" y="900648"/>
            <a:ext cx="3806706" cy="18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06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="" xmlns:a16="http://schemas.microsoft.com/office/drawing/2014/main" id="{839458AA-A81C-21E0-2E08-1B99AD57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525090"/>
            <a:ext cx="5795783" cy="3235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CCDAD79-0823-1500-CE2A-E13ADD75FB5B}"/>
              </a:ext>
            </a:extLst>
          </p:cNvPr>
          <p:cNvSpPr txBox="1"/>
          <p:nvPr/>
        </p:nvSpPr>
        <p:spPr>
          <a:xfrm>
            <a:off x="448773" y="3650725"/>
            <a:ext cx="81145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 bar plots represents max bookings done in the weeks in X-axis </a:t>
            </a:r>
            <a:r>
              <a:rPr lang="en-US" sz="1600" dirty="0" smtClean="0"/>
              <a:t>i.e., </a:t>
            </a:r>
            <a:r>
              <a:rPr lang="en-US" sz="1600" dirty="0"/>
              <a:t>(max bookings done b/w week 30 to 35) and max lead_time taken for booking in Y-axis </a:t>
            </a:r>
            <a:r>
              <a:rPr lang="en-US" sz="1600" dirty="0" smtClean="0"/>
              <a:t>i.e., </a:t>
            </a:r>
            <a:r>
              <a:rPr lang="en-US" sz="1600" dirty="0"/>
              <a:t>(max lead time taken is 0-immediate booking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r>
              <a:rPr lang="en-US" sz="1600" dirty="0" smtClean="0"/>
              <a:t>Hex plot</a:t>
            </a:r>
            <a:r>
              <a:rPr lang="en-US" sz="1600" dirty="0" smtClean="0"/>
              <a:t> represents max </a:t>
            </a:r>
            <a:r>
              <a:rPr lang="en-US" sz="1600" dirty="0" smtClean="0"/>
              <a:t>lead time</a:t>
            </a:r>
            <a:r>
              <a:rPr lang="en-US" sz="1600" dirty="0" smtClean="0"/>
              <a:t> taken in the b/w 11th - 18th weeks of the year.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12" y="247508"/>
            <a:ext cx="4386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Analyzing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Lead Time Of Bookings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3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="" xmlns:a16="http://schemas.microsoft.com/office/drawing/2014/main" id="{99994A0B-67A1-9F4A-D5ED-8F440098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" y="838772"/>
            <a:ext cx="3190142" cy="3176337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="" xmlns:a16="http://schemas.microsoft.com/office/drawing/2014/main" id="{45C5A26E-91AF-04B2-1EAD-50296392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34" y="804397"/>
            <a:ext cx="3190142" cy="3286339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="" xmlns:a16="http://schemas.microsoft.com/office/drawing/2014/main" id="{C14E1B8F-6B5D-72F0-E27F-AA8BF2F7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89" y="790647"/>
            <a:ext cx="3072911" cy="3403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0453E7-ACEC-9323-56AC-C053DF2A647F}"/>
              </a:ext>
            </a:extLst>
          </p:cNvPr>
          <p:cNvSpPr txBox="1"/>
          <p:nvPr/>
        </p:nvSpPr>
        <p:spPr>
          <a:xfrm>
            <a:off x="512884" y="4145739"/>
            <a:ext cx="82519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From the above </a:t>
            </a:r>
            <a:r>
              <a:rPr lang="en-US" sz="1600" dirty="0" smtClean="0"/>
              <a:t>displot </a:t>
            </a:r>
            <a:r>
              <a:rPr lang="en-US" sz="1600" dirty="0"/>
              <a:t>analysis we can conclude that maximum lead time taken in bookings are in the year 2016</a:t>
            </a:r>
            <a:r>
              <a:rPr lang="en-US" sz="1600" dirty="0" smtClean="0"/>
              <a:t>. ‘</a:t>
            </a:r>
            <a:r>
              <a:rPr lang="en-US" sz="1600" dirty="0" smtClean="0"/>
              <a:t>UEFA </a:t>
            </a:r>
            <a:r>
              <a:rPr lang="en-US" sz="1600" dirty="0" smtClean="0"/>
              <a:t>Euro 2016 </a:t>
            </a:r>
            <a:r>
              <a:rPr lang="en-US" sz="1600" dirty="0" smtClean="0"/>
              <a:t>Final’ held in France may be the one of the reason of prior booking of hotels happened with high Lead Time.</a:t>
            </a: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0015" y="261257"/>
            <a:ext cx="5452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Analysis of lead time year by year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60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48855A87-9146-DD24-300A-CCB4424D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54" y="1017529"/>
            <a:ext cx="5102746" cy="3671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5015" y="522514"/>
            <a:ext cx="5745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Number of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days people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stay in the hotel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263" y="1210033"/>
            <a:ext cx="36507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600" dirty="0" smtClean="0"/>
              <a:t>  We </a:t>
            </a:r>
            <a:r>
              <a:rPr lang="en-US" sz="1600" dirty="0" smtClean="0"/>
              <a:t>can </a:t>
            </a:r>
            <a:r>
              <a:rPr lang="en-US" sz="1600" dirty="0" smtClean="0"/>
              <a:t>notice </a:t>
            </a:r>
            <a:r>
              <a:rPr lang="en-US" sz="1600" dirty="0" smtClean="0"/>
              <a:t>that majority of people stay or do a booking of </a:t>
            </a:r>
            <a:r>
              <a:rPr lang="en-US" sz="1600" dirty="0" smtClean="0"/>
              <a:t>‘7’ </a:t>
            </a:r>
            <a:r>
              <a:rPr lang="en-US" sz="1600" dirty="0" smtClean="0"/>
              <a:t>or less than </a:t>
            </a:r>
            <a:r>
              <a:rPr lang="en-US" sz="1600" dirty="0" smtClean="0"/>
              <a:t>‘7’ days.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/>
              <a:t>  Maximum </a:t>
            </a:r>
            <a:r>
              <a:rPr lang="en-US" sz="1600" dirty="0" smtClean="0"/>
              <a:t>night bookings are happening in the city hotels </a:t>
            </a:r>
            <a:r>
              <a:rPr lang="en-US" sz="1600" dirty="0" smtClean="0"/>
              <a:t>and </a:t>
            </a:r>
            <a:r>
              <a:rPr lang="en-US" sz="1600" dirty="0" smtClean="0"/>
              <a:t>the max length of </a:t>
            </a:r>
            <a:r>
              <a:rPr lang="en-US" sz="1600" dirty="0" smtClean="0"/>
              <a:t>stay is </a:t>
            </a:r>
          </a:p>
          <a:p>
            <a:r>
              <a:rPr lang="en-US" sz="1600" dirty="0" smtClean="0"/>
              <a:t>‘3’ days.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  Maximum </a:t>
            </a:r>
            <a:r>
              <a:rPr lang="en-US" sz="1600" dirty="0" smtClean="0"/>
              <a:t>night </a:t>
            </a:r>
            <a:r>
              <a:rPr lang="en-US" sz="1600" dirty="0" smtClean="0"/>
              <a:t>bookings </a:t>
            </a:r>
            <a:r>
              <a:rPr lang="en-US" sz="1600" dirty="0" smtClean="0"/>
              <a:t>length of stay </a:t>
            </a:r>
            <a:r>
              <a:rPr lang="en-US" sz="1600" dirty="0" smtClean="0"/>
              <a:t>happening </a:t>
            </a:r>
            <a:r>
              <a:rPr lang="en-US" sz="1600" dirty="0" smtClean="0"/>
              <a:t>in </a:t>
            </a:r>
            <a:r>
              <a:rPr lang="en-US" sz="1600" dirty="0" smtClean="0"/>
              <a:t>the </a:t>
            </a:r>
            <a:r>
              <a:rPr lang="en-IN" sz="1600" dirty="0" smtClean="0"/>
              <a:t>Resort Hotel are for one night stay.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  We can also observe that if the stay is longer than 7 days then guests are preferring to book </a:t>
            </a:r>
            <a:r>
              <a:rPr lang="en-IN" sz="1600" dirty="0" smtClean="0"/>
              <a:t>R</a:t>
            </a:r>
            <a:r>
              <a:rPr lang="en-IN" sz="1600" dirty="0" smtClean="0"/>
              <a:t>esort Hotels only.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52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="" xmlns:a16="http://schemas.microsoft.com/office/drawing/2014/main" id="{8AC09C3A-3C13-8C57-E8C5-D8CD78BD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" y="364385"/>
            <a:ext cx="8369217" cy="3251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4D0D53-F090-286D-63DF-5B3A038814A7}"/>
              </a:ext>
            </a:extLst>
          </p:cNvPr>
          <p:cNvSpPr txBox="1"/>
          <p:nvPr/>
        </p:nvSpPr>
        <p:spPr>
          <a:xfrm>
            <a:off x="357187" y="3740103"/>
            <a:ext cx="83801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We can see that majority of people stay or do a booking of 5 or less than 5 days. Now, we can say the optimal length of stay to get best daily rate is '5' for week nights and '2' for weekend nights.</a:t>
            </a:r>
          </a:p>
          <a:p>
            <a:r>
              <a:rPr lang="en-US" sz="1600" dirty="0" smtClean="0"/>
              <a:t>max night bookings are happening in the city hotels in weekdays and the max length of stay is 1 to 2 days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217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="" xmlns:a16="http://schemas.microsoft.com/office/drawing/2014/main" id="{23DD4902-441C-909D-32BB-3B96FB50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68" y="660017"/>
            <a:ext cx="5596403" cy="3355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823A02-88DD-227B-2B59-6A482BE2F63B}"/>
              </a:ext>
            </a:extLst>
          </p:cNvPr>
          <p:cNvSpPr txBox="1"/>
          <p:nvPr/>
        </p:nvSpPr>
        <p:spPr>
          <a:xfrm>
            <a:off x="453762" y="4159489"/>
            <a:ext cx="793886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Through TA/TO distribution channels, bookings </a:t>
            </a:r>
            <a:r>
              <a:rPr lang="en-US" sz="1600" dirty="0" smtClean="0"/>
              <a:t>were with </a:t>
            </a:r>
            <a:r>
              <a:rPr lang="en-US" sz="1600" dirty="0"/>
              <a:t>high lead time </a:t>
            </a:r>
            <a:r>
              <a:rPr lang="en-US" sz="1600" dirty="0" smtClean="0"/>
              <a:t>i.e., </a:t>
            </a:r>
            <a:r>
              <a:rPr lang="en-US" sz="1600" dirty="0"/>
              <a:t>they are booking early compare to other distribution channels.</a:t>
            </a:r>
          </a:p>
          <a:p>
            <a:pPr algn="l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886" y="302508"/>
            <a:ext cx="6531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Analyzing on the basis of distribution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channel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263" y="811273"/>
            <a:ext cx="295633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Distribution channel </a:t>
            </a:r>
            <a:r>
              <a:rPr lang="en-US" b="1" dirty="0" smtClean="0"/>
              <a:t>v/s </a:t>
            </a:r>
            <a:r>
              <a:rPr lang="en-US" b="1" dirty="0" smtClean="0"/>
              <a:t>median lead </a:t>
            </a:r>
            <a:r>
              <a:rPr lang="en-US" b="1" dirty="0" smtClean="0"/>
              <a:t>time:</a:t>
            </a:r>
          </a:p>
          <a:p>
            <a:endParaRPr lang="en-US" b="1" dirty="0" smtClean="0"/>
          </a:p>
          <a:p>
            <a:r>
              <a:rPr lang="en-US" sz="1600" dirty="0" smtClean="0"/>
              <a:t>Distribution channel is the costumer accessed by corporate booking/Direct/Travel agent(TA).Travel operator(TO) and Median lead time is the median of number of days that elapsed between the entering date of the booking into the PMS and arriving date.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593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="" xmlns:a16="http://schemas.microsoft.com/office/drawing/2014/main" id="{39B90470-83B8-9B1C-E5E8-7ED2FA15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6" y="928148"/>
            <a:ext cx="4489498" cy="3144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41CBAE-7392-E9A3-6B05-2A0BA2EE23A1}"/>
              </a:ext>
            </a:extLst>
          </p:cNvPr>
          <p:cNvSpPr txBox="1"/>
          <p:nvPr/>
        </p:nvSpPr>
        <p:spPr>
          <a:xfrm>
            <a:off x="412138" y="4241409"/>
            <a:ext cx="83449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ADR is the revenue determining factor 'GDS distribution channel' of city hotel bookings are achieving high </a:t>
            </a:r>
            <a:r>
              <a:rPr lang="en-US" dirty="0" smtClean="0"/>
              <a:t>adr (</a:t>
            </a:r>
            <a:r>
              <a:rPr lang="en-US" dirty="0"/>
              <a:t>revenue).</a:t>
            </a:r>
          </a:p>
          <a:p>
            <a:pPr algn="l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4385" y="323134"/>
            <a:ext cx="8428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ADR(Average daily rate) generated through various distribution channels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3440" y="900332"/>
            <a:ext cx="4480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b="1" dirty="0" smtClean="0">
                <a:solidFill>
                  <a:srgbClr val="212121"/>
                </a:solidFill>
                <a:latin typeface="Roboto"/>
                <a:cs typeface="Arial" pitchFamily="34" charset="0"/>
              </a:rPr>
              <a:t>Average daily rate (ADR)</a:t>
            </a:r>
            <a:r>
              <a:rPr lang="en-US" sz="1600" dirty="0" smtClean="0">
                <a:solidFill>
                  <a:srgbClr val="212121"/>
                </a:solidFill>
                <a:latin typeface="Roboto"/>
                <a:cs typeface="Arial" pitchFamily="34" charset="0"/>
              </a:rPr>
              <a:t>, one of the three key hotel performance indicators (along with occupancy and Revenue per available room(</a:t>
            </a:r>
            <a:r>
              <a:rPr lang="en-US" sz="1600" dirty="0" err="1" smtClean="0">
                <a:solidFill>
                  <a:srgbClr val="212121"/>
                </a:solidFill>
                <a:latin typeface="Roboto"/>
                <a:cs typeface="Arial" pitchFamily="34" charset="0"/>
              </a:rPr>
              <a:t>RevPAR</a:t>
            </a:r>
            <a:r>
              <a:rPr lang="en-US" sz="1600" dirty="0" smtClean="0">
                <a:solidFill>
                  <a:srgbClr val="212121"/>
                </a:solidFill>
                <a:latin typeface="Roboto"/>
                <a:cs typeface="Arial" pitchFamily="34" charset="0"/>
              </a:rPr>
              <a:t>)), is the measure of the average paid for rooms sold in a given time period. The metric covers only revenue-generating guestrooms.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b="1" i="1" dirty="0" smtClean="0">
                <a:solidFill>
                  <a:srgbClr val="212121"/>
                </a:solidFill>
                <a:latin typeface="Roboto"/>
                <a:cs typeface="Arial" pitchFamily="34" charset="0"/>
              </a:rPr>
              <a:t>How to calculate ADR: </a:t>
            </a:r>
          </a:p>
          <a:p>
            <a:r>
              <a:rPr lang="en-US" sz="1600" dirty="0" smtClean="0"/>
              <a:t>ADR is calculated by dividing room revenue by rooms sold. The metric is of course applicable for any currency.</a:t>
            </a:r>
          </a:p>
          <a:p>
            <a:r>
              <a:rPr lang="en-US" sz="1600" dirty="0" smtClean="0"/>
              <a:t>ADR = Room Revenue/Rooms Sold</a:t>
            </a:r>
          </a:p>
        </p:txBody>
      </p:sp>
    </p:spTree>
    <p:extLst>
      <p:ext uri="{BB962C8B-B14F-4D97-AF65-F5344CB8AC3E}">
        <p14:creationId xmlns="" xmlns:p14="http://schemas.microsoft.com/office/powerpoint/2010/main" val="33242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BB973D-9325-AA5F-2B8C-420CCCC58922}"/>
              </a:ext>
            </a:extLst>
          </p:cNvPr>
          <p:cNvSpPr txBox="1"/>
          <p:nvPr/>
        </p:nvSpPr>
        <p:spPr>
          <a:xfrm>
            <a:off x="558676" y="4097613"/>
            <a:ext cx="83446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From the above analysis we can notice that the Resort hotels are getting highest revenue in the month of 'august', '</a:t>
            </a:r>
            <a:r>
              <a:rPr lang="en-US" sz="1600" dirty="0" err="1" smtClean="0"/>
              <a:t>july</a:t>
            </a:r>
            <a:r>
              <a:rPr lang="en-US" sz="1600" dirty="0" smtClean="0"/>
              <a:t>' and then decreases drastically. City hotel's revenue is almost constant all over year.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70641" y="302507"/>
            <a:ext cx="5317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Average Revenue of the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Hotel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3848" y="783770"/>
            <a:ext cx="5452024" cy="31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7519" y="1216908"/>
            <a:ext cx="292882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rPr>
              <a:t>ADR = Room Revenue/Rooms Sold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rPr>
              <a:t>Room Revenue = ADR * Rooms Sold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Avg Room Revenue = mean ADR * mean Rooms Sold</a:t>
            </a:r>
          </a:p>
        </p:txBody>
      </p:sp>
    </p:spTree>
    <p:extLst>
      <p:ext uri="{BB962C8B-B14F-4D97-AF65-F5344CB8AC3E}">
        <p14:creationId xmlns="" xmlns:p14="http://schemas.microsoft.com/office/powerpoint/2010/main" val="746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137" y="1533167"/>
            <a:ext cx="8071471" cy="312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386" y="804398"/>
            <a:ext cx="7432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smtClean="0">
                <a:solidFill>
                  <a:schemeClr val="accent2"/>
                </a:solidFill>
                <a:latin typeface="Roboto"/>
                <a:cs typeface="Arial" pitchFamily="34" charset="0"/>
              </a:rPr>
              <a:t>Rooms sold are calculated based on no. of booking i.e.,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/>
                <a:cs typeface="Arial" pitchFamily="34" charset="0"/>
              </a:rPr>
              <a:t>no. of adult bookings+ no. of children bookings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012" y="405636"/>
            <a:ext cx="77002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Average Revenue of the </a:t>
            </a:r>
            <a:r>
              <a:rPr lang="en-US" sz="1600" dirty="0" smtClean="0"/>
              <a:t>hotels from 2015-17  is calculated as follows: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="" xmlns:a16="http://schemas.microsoft.com/office/drawing/2014/main" id="{56030D04-3D45-AA40-9D4B-62BFBAD9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735644"/>
            <a:ext cx="4986163" cy="3430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5F154D-A077-37B2-4AAA-505603E9C2CC}"/>
              </a:ext>
            </a:extLst>
          </p:cNvPr>
          <p:cNvSpPr txBox="1"/>
          <p:nvPr/>
        </p:nvSpPr>
        <p:spPr>
          <a:xfrm>
            <a:off x="375504" y="3918857"/>
            <a:ext cx="76932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There is a very less probability that the customer will repeat. But the return percentage of resort is slightly greater than that of city hotel.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510" y="391886"/>
            <a:ext cx="5560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Chances of customer will return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3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9A269BD-E91C-D943-4728-683C2DDD6912}"/>
              </a:ext>
            </a:extLst>
          </p:cNvPr>
          <p:cNvSpPr txBox="1"/>
          <p:nvPr/>
        </p:nvSpPr>
        <p:spPr>
          <a:xfrm>
            <a:off x="538528" y="4166365"/>
            <a:ext cx="77940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We can see that if the adults are more than 2, there are </a:t>
            </a:r>
            <a:r>
              <a:rPr lang="en-US" sz="1600" dirty="0" smtClean="0"/>
              <a:t>high </a:t>
            </a:r>
            <a:r>
              <a:rPr lang="en-US" sz="1600" dirty="0" smtClean="0"/>
              <a:t>chances that the hotel receives more special requests and the no. of special requests for children has no much variation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639" y="474388"/>
            <a:ext cx="8229599" cy="362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717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F35224-744E-95A8-4620-42F5B734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 Map of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EF52C6-8AA4-EB0C-ABCD-857AA6E0238A}"/>
              </a:ext>
            </a:extLst>
          </p:cNvPr>
          <p:cNvSpPr txBox="1"/>
          <p:nvPr/>
        </p:nvSpPr>
        <p:spPr>
          <a:xfrm>
            <a:off x="414337" y="1237534"/>
            <a:ext cx="830103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b="1" dirty="0" smtClean="0"/>
              <a:t>  </a:t>
            </a:r>
            <a:r>
              <a:rPr lang="en-US" sz="2000" b="1" dirty="0" smtClean="0"/>
              <a:t>Basic </a:t>
            </a:r>
            <a:r>
              <a:rPr lang="en-US" sz="2000" b="1" dirty="0"/>
              <a:t>cleaning</a:t>
            </a:r>
            <a:r>
              <a:rPr lang="en-US" sz="2000" dirty="0"/>
              <a:t> </a:t>
            </a:r>
            <a:r>
              <a:rPr lang="en-US" sz="2400" dirty="0"/>
              <a:t>: </a:t>
            </a:r>
            <a:r>
              <a:rPr lang="en-US" sz="1600" dirty="0"/>
              <a:t>Separating the required data from the data set to use it for </a:t>
            </a:r>
            <a:r>
              <a:rPr lang="en-US" sz="1600" dirty="0" smtClean="0"/>
              <a:t>analyzing.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2400" b="1" dirty="0" smtClean="0"/>
              <a:t>  </a:t>
            </a:r>
            <a:r>
              <a:rPr lang="en-US" sz="2000" b="1" dirty="0" smtClean="0"/>
              <a:t>Understanding and analyzing the factors effecting the booking</a:t>
            </a:r>
            <a:r>
              <a:rPr lang="en-US" sz="2400" dirty="0" smtClean="0"/>
              <a:t> : </a:t>
            </a:r>
            <a:r>
              <a:rPr lang="en-US" sz="1600" dirty="0" smtClean="0"/>
              <a:t>Factors like seasons, festivals and holidays effect the data.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2400" b="1" dirty="0" smtClean="0"/>
              <a:t>  </a:t>
            </a:r>
            <a:r>
              <a:rPr lang="en-US" sz="2000" b="1" dirty="0" smtClean="0"/>
              <a:t>Data processing : </a:t>
            </a:r>
            <a:r>
              <a:rPr lang="en-US" sz="1600" dirty="0" smtClean="0"/>
              <a:t>We’ll go through each and every feature and encoded the categorical features. Changed the columns according to requirement of analysis.</a:t>
            </a:r>
            <a:endParaRPr lang="en-US" sz="1600" dirty="0"/>
          </a:p>
          <a:p>
            <a:pPr>
              <a:buFont typeface="Arial"/>
              <a:buChar char="•"/>
            </a:pPr>
            <a:r>
              <a:rPr lang="en-US" sz="2400" b="1" dirty="0" smtClean="0"/>
              <a:t>  </a:t>
            </a:r>
            <a:r>
              <a:rPr lang="en-US" sz="2000" b="1" dirty="0" smtClean="0"/>
              <a:t>visualizing the test </a:t>
            </a:r>
            <a:r>
              <a:rPr lang="en-US" sz="2000" b="1" dirty="0"/>
              <a:t>assumptions</a:t>
            </a:r>
            <a:r>
              <a:rPr lang="en-US" sz="2400" dirty="0"/>
              <a:t> : </a:t>
            </a:r>
            <a:r>
              <a:rPr lang="en-US" sz="1600" dirty="0"/>
              <a:t>We'll check if our data meets the assumptions required by most multivariate </a:t>
            </a:r>
            <a:r>
              <a:rPr lang="en-US" sz="1600" dirty="0" smtClean="0"/>
              <a:t>techniques, and represent them in the </a:t>
            </a:r>
            <a:r>
              <a:rPr lang="en-US" sz="1600" dirty="0" smtClean="0"/>
              <a:t>understandable-form </a:t>
            </a:r>
            <a:r>
              <a:rPr lang="en-US" sz="1600" dirty="0" smtClean="0"/>
              <a:t>of visualization using bar, pie, line, box etc plots</a:t>
            </a:r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1782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509" y="316259"/>
            <a:ext cx="7542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EDA of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Total numerical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data of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given data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set: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8" y="838774"/>
            <a:ext cx="7184571" cy="420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3135" y="1017528"/>
            <a:ext cx="1821924" cy="384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 blue colour shows the highest probability of the column feature’s influence with respect to that of the row feature in correlation matrix.</a:t>
            </a:r>
          </a:p>
          <a:p>
            <a:endParaRPr lang="en-IN" sz="1600" dirty="0" smtClean="0"/>
          </a:p>
          <a:p>
            <a:r>
              <a:rPr lang="en-IN" sz="1600" dirty="0" smtClean="0"/>
              <a:t>E.g.: cancellation of bookings mainly influenced by ‘Lead time’ and ‘adr’(Average daily rate) 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262" y="288758"/>
            <a:ext cx="413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r>
              <a:rPr lang="en-IN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0634" y="749394"/>
            <a:ext cx="85046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  </a:t>
            </a:r>
            <a:r>
              <a:rPr lang="en-US" sz="1600" dirty="0" smtClean="0"/>
              <a:t>Around </a:t>
            </a:r>
            <a:r>
              <a:rPr lang="en-US" sz="1600" dirty="0" smtClean="0"/>
              <a:t>61% bookings are of City hotel and 39% bookings </a:t>
            </a:r>
            <a:r>
              <a:rPr lang="en-US" sz="1600" dirty="0" err="1" smtClean="0"/>
              <a:t>areof</a:t>
            </a:r>
            <a:r>
              <a:rPr lang="en-US" sz="1600" dirty="0" smtClean="0"/>
              <a:t> Resort hotel, therefore City hotels are busier than the Resort Hotels.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 Around </a:t>
            </a:r>
            <a:r>
              <a:rPr lang="en-US" sz="1600" dirty="0" smtClean="0"/>
              <a:t>27% of total bookings are cancelled, in that 66.6% cancellations are happening in City hotels.</a:t>
            </a:r>
          </a:p>
          <a:p>
            <a:r>
              <a:rPr lang="en-US" sz="1600" dirty="0" smtClean="0"/>
              <a:t>In both resort and city hotels most of the bookings are happening in "PTR(Portugal)" country. we can also observe that the maximum people are preferring city hotels compared to Resort Hotels.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Most </a:t>
            </a:r>
            <a:r>
              <a:rPr lang="en-US" sz="1600" dirty="0" smtClean="0"/>
              <a:t>of the city and resort bookings are happening in the month of August. Followed by July. Least bookings are happening in the </a:t>
            </a:r>
            <a:r>
              <a:rPr lang="en-US" sz="1600" dirty="0" smtClean="0"/>
              <a:t>month </a:t>
            </a:r>
            <a:r>
              <a:rPr lang="en-US" sz="1600" dirty="0" smtClean="0"/>
              <a:t>of January, November and December.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 smtClean="0"/>
              <a:t> </a:t>
            </a:r>
            <a:r>
              <a:rPr lang="en-US" sz="1600" dirty="0" smtClean="0"/>
              <a:t>The Resort hotels are getting highest revenue in the month of 'august', '</a:t>
            </a:r>
            <a:r>
              <a:rPr lang="en-US" sz="1600" dirty="0" err="1" smtClean="0"/>
              <a:t>july</a:t>
            </a:r>
            <a:r>
              <a:rPr lang="en-US" sz="1600" dirty="0" smtClean="0"/>
              <a:t>' and then decreasing drastically. City hotel's revenue is almost constant all over year.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Maximum </a:t>
            </a:r>
            <a:r>
              <a:rPr lang="en-US" sz="1600" dirty="0" smtClean="0"/>
              <a:t>bookings are happening in 9th and 12th week of every year.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78</a:t>
            </a:r>
            <a:r>
              <a:rPr lang="en-US" sz="1600" dirty="0" smtClean="0"/>
              <a:t>% of Hotel Bookings are happening on 'BB' meal type </a:t>
            </a:r>
            <a:r>
              <a:rPr lang="en-US" sz="1600" dirty="0" smtClean="0"/>
              <a:t>i.e., </a:t>
            </a:r>
            <a:r>
              <a:rPr lang="en-US" sz="1600" dirty="0" smtClean="0"/>
              <a:t>'BB: Bed &amp; Breakfast'.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Most </a:t>
            </a:r>
            <a:r>
              <a:rPr lang="en-US" sz="1600" dirty="0" smtClean="0"/>
              <a:t>demanded room types are A next comes D and least demanded are of room type P and L.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Probability </a:t>
            </a:r>
            <a:r>
              <a:rPr lang="en-US" sz="1600" dirty="0" smtClean="0"/>
              <a:t>of room allocation for the customer choice reserved type A is in the order - A, K, I, C, B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259" y="976277"/>
            <a:ext cx="8401481" cy="399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1600" dirty="0" smtClean="0"/>
              <a:t>High </a:t>
            </a:r>
            <a:r>
              <a:rPr lang="en-US" sz="1600" dirty="0" smtClean="0"/>
              <a:t>probability of lead time taken is '0' </a:t>
            </a:r>
            <a:r>
              <a:rPr lang="en-US" sz="1600" dirty="0" smtClean="0"/>
              <a:t>i.e., </a:t>
            </a:r>
            <a:r>
              <a:rPr lang="en-US" sz="1600" dirty="0" smtClean="0"/>
              <a:t>immediate booking are happening but high leadtime taken is in the b/w 11th - 18th weeks of the year. Hence, this time is the busiest time of the year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The </a:t>
            </a:r>
            <a:r>
              <a:rPr lang="en-US" sz="1600" dirty="0" smtClean="0"/>
              <a:t>maximum lead time taken in bookings is in the year 2016.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Majority </a:t>
            </a:r>
            <a:r>
              <a:rPr lang="en-US" sz="1600" dirty="0" smtClean="0"/>
              <a:t>of people stay or do a booking of 5 or less than 5 days. Now, we can say the optimal length of stay to get best daily rate is '5' for week nights and '2' for weekend nights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Max </a:t>
            </a:r>
            <a:r>
              <a:rPr lang="en-US" sz="1600" dirty="0" smtClean="0"/>
              <a:t>night bookings are happening in the city hotels in weekdays and the max length of stay is 1 to 2 days.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Through </a:t>
            </a:r>
            <a:r>
              <a:rPr lang="en-US" sz="1600" dirty="0" smtClean="0"/>
              <a:t>TA/TO distribution channels, bookings </a:t>
            </a:r>
            <a:r>
              <a:rPr lang="en-US" sz="1600" dirty="0" smtClean="0"/>
              <a:t>happened </a:t>
            </a:r>
            <a:r>
              <a:rPr lang="en-US" sz="1600" dirty="0" smtClean="0"/>
              <a:t>with high lead time </a:t>
            </a:r>
            <a:r>
              <a:rPr lang="en-US" sz="1600" dirty="0" err="1" smtClean="0"/>
              <a:t>i.e</a:t>
            </a:r>
            <a:r>
              <a:rPr lang="en-US" sz="1600" dirty="0" smtClean="0"/>
              <a:t>, they are booking early compare to other distribution channels.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As </a:t>
            </a:r>
            <a:r>
              <a:rPr lang="en-US" sz="1600" dirty="0" smtClean="0"/>
              <a:t>(Average daily rate) ADR is the revenue determining factor 'GDS distribution channel' of city hotel bookings are </a:t>
            </a:r>
            <a:r>
              <a:rPr lang="en-US" sz="1600" dirty="0" smtClean="0"/>
              <a:t>achieving </a:t>
            </a:r>
            <a:r>
              <a:rPr lang="en-US" sz="1600" dirty="0" smtClean="0"/>
              <a:t>high </a:t>
            </a:r>
            <a:r>
              <a:rPr lang="en-US" sz="1600" dirty="0" smtClean="0"/>
              <a:t>adr (</a:t>
            </a:r>
            <a:r>
              <a:rPr lang="en-US" sz="1600" dirty="0" smtClean="0"/>
              <a:t>revenue</a:t>
            </a:r>
            <a:r>
              <a:rPr lang="en-US" sz="1600" dirty="0" smtClean="0"/>
              <a:t>).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761" y="398761"/>
            <a:ext cx="5362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Conclusion (continued.....):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BDD5AF-42DB-91D7-24C0-F2CF9EB609CF}"/>
              </a:ext>
            </a:extLst>
          </p:cNvPr>
          <p:cNvSpPr txBox="1"/>
          <p:nvPr/>
        </p:nvSpPr>
        <p:spPr>
          <a:xfrm>
            <a:off x="364386" y="309383"/>
            <a:ext cx="83372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STRENGTHENING TOURISM SECTOR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8271" y="935026"/>
            <a:ext cx="3437595" cy="242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44379" y="825023"/>
            <a:ext cx="5266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smtClean="0">
                <a:solidFill>
                  <a:schemeClr val="accent2"/>
                </a:solidFill>
              </a:rPr>
              <a:t>During covid 19, tourism </a:t>
            </a:r>
            <a:r>
              <a:rPr lang="en-US" sz="1600" dirty="0" smtClean="0">
                <a:solidFill>
                  <a:schemeClr val="accent2"/>
                </a:solidFill>
              </a:rPr>
              <a:t>sector has hit its lowest .So the revival of tourism sector not only help in revenue generation in that sector only but also help the economy overall. </a:t>
            </a:r>
          </a:p>
          <a:p>
            <a:pPr marL="285750" lvl="2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smtClean="0">
                <a:solidFill>
                  <a:schemeClr val="accent2"/>
                </a:solidFill>
              </a:rPr>
              <a:t>In this analysis each and every aspect has been analyzed </a:t>
            </a:r>
            <a:r>
              <a:rPr lang="en-US" sz="1600" dirty="0" smtClean="0">
                <a:solidFill>
                  <a:schemeClr val="accent2"/>
                </a:solidFill>
              </a:rPr>
              <a:t>properly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8259" y="3499470"/>
            <a:ext cx="3966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 smtClean="0">
                <a:solidFill>
                  <a:schemeClr val="accent2"/>
                </a:solidFill>
              </a:rPr>
              <a:t>For this various things has been taken into consideration to improve the revenue generation in the hotel industry.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627" y="3080084"/>
            <a:ext cx="3910370" cy="19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77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5666" y="694394"/>
            <a:ext cx="6194545" cy="378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1AC15A-C430-D16E-4CF1-76F79577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8135"/>
            <a:ext cx="8520600" cy="543140"/>
          </a:xfrm>
        </p:spPr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6A548D-D873-F7B5-D7A8-DB432CD9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880" y="1244409"/>
            <a:ext cx="4372619" cy="127191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dirty="0">
                <a:solidFill>
                  <a:schemeClr val="accent2"/>
                </a:solidFill>
              </a:rPr>
              <a:t>There are 119390 rows and  32 columns in </a:t>
            </a:r>
            <a:r>
              <a:rPr lang="en-US" sz="1600" dirty="0" smtClean="0">
                <a:solidFill>
                  <a:schemeClr val="accent2"/>
                </a:solidFill>
              </a:rPr>
              <a:t>     the </a:t>
            </a:r>
            <a:r>
              <a:rPr lang="en-US" sz="1600" dirty="0">
                <a:solidFill>
                  <a:schemeClr val="accent2"/>
                </a:solidFill>
              </a:rPr>
              <a:t>given data set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1600" dirty="0"/>
          </a:p>
          <a:p>
            <a:pPr marL="114300" indent="0" algn="just">
              <a:lnSpc>
                <a:spcPct val="114999"/>
              </a:lnSpc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From </a:t>
            </a:r>
            <a:r>
              <a:rPr lang="en-US" sz="1600" dirty="0">
                <a:solidFill>
                  <a:schemeClr val="accent2"/>
                </a:solidFill>
              </a:rPr>
              <a:t>the variables we will evaluate the dependency of hotel booking </a:t>
            </a:r>
            <a:r>
              <a:rPr lang="en-US" sz="1600" dirty="0" smtClean="0">
                <a:solidFill>
                  <a:schemeClr val="accent2"/>
                </a:solidFill>
              </a:rPr>
              <a:t>as follows:</a:t>
            </a:r>
          </a:p>
          <a:p>
            <a:pPr marL="114300" indent="0" algn="just">
              <a:lnSpc>
                <a:spcPct val="114999"/>
              </a:lnSpc>
              <a:buNone/>
            </a:pPr>
            <a:endParaRPr lang="en-IN" sz="1600" dirty="0" smtClean="0">
              <a:solidFill>
                <a:schemeClr val="accent2"/>
              </a:solidFill>
            </a:endParaRPr>
          </a:p>
          <a:p>
            <a:pPr marL="114300" indent="0" algn="just">
              <a:lnSpc>
                <a:spcPct val="114999"/>
              </a:lnSpc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114300" indent="0" algn="just">
              <a:lnSpc>
                <a:spcPct val="114999"/>
              </a:lnSpc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5750" y="1141281"/>
            <a:ext cx="4558249" cy="312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6264" y="2351314"/>
            <a:ext cx="8627832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4999"/>
              </a:lnSpc>
            </a:pPr>
            <a:endParaRPr lang="en-IN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</a:rPr>
              <a:t>  Hotel wise analysis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</a:rPr>
              <a:t>  Booking cancellation analysis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2"/>
                </a:solidFill>
              </a:rPr>
              <a:t>  Bookings based on Meals, Countries, Room Type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Distribution channel wise analysis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Lead time analysis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Revenue analysis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 Bookings over time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29450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Data Summary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582" y="1821925"/>
            <a:ext cx="2880704" cy="187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eft Arrow 7"/>
          <p:cNvSpPr/>
          <p:nvPr/>
        </p:nvSpPr>
        <p:spPr>
          <a:xfrm>
            <a:off x="2660698" y="2344440"/>
            <a:ext cx="1086280" cy="171880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5455461" y="2966644"/>
            <a:ext cx="323134" cy="1388788"/>
          </a:xfrm>
          <a:prstGeom prst="bent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5638" y="1395663"/>
            <a:ext cx="2145059" cy="299070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sz="1200" dirty="0" smtClean="0"/>
              <a:t> lead_time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arrival_date_year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arrival_date_week_number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arrival_date_day_of_month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stays_in_weekend_nights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stays_in_week_nights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adults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children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babies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is_repeated_guest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booking_changes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agent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company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adr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total_of_special_requests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4551" y="1313162"/>
            <a:ext cx="1471290" cy="61189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IN" sz="1200" dirty="0" smtClean="0">
                <a:solidFill>
                  <a:schemeClr val="bg2">
                    <a:lumMod val="25000"/>
                  </a:schemeClr>
                </a:solidFill>
              </a:rPr>
              <a:t>is_cancelled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bg2">
                    <a:lumMod val="25000"/>
                  </a:schemeClr>
                </a:solidFill>
              </a:rPr>
              <a:t>  repeated_guest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93925" y="2585071"/>
            <a:ext cx="1973179" cy="219318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hotel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arrival_date_month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meal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country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market_segment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distribution_channel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reserved_room_type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assigned_room_type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deposit_type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customer_type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 smtClean="0"/>
              <a:t> reservation_status</a:t>
            </a:r>
          </a:p>
        </p:txBody>
      </p:sp>
      <p:sp>
        <p:nvSpPr>
          <p:cNvPr id="15" name="Bent Arrow 14"/>
          <p:cNvSpPr/>
          <p:nvPr/>
        </p:nvSpPr>
        <p:spPr>
          <a:xfrm>
            <a:off x="4812630" y="1553793"/>
            <a:ext cx="1581295" cy="460638"/>
          </a:xfrm>
          <a:prstGeom prst="bentArrow">
            <a:avLst>
              <a:gd name="adj1" fmla="val 25000"/>
              <a:gd name="adj2" fmla="val 25510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3826" y="2069433"/>
            <a:ext cx="90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umeric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0770" y="1333786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Binary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887" y="3740103"/>
            <a:ext cx="112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categorical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E311F4-749B-EB91-3A85-AB78FCC4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4382"/>
            <a:ext cx="8520600" cy="41938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Let's first describe the Variables.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DB4ABF-6A21-DE65-087C-CF0F8BDF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2523"/>
            <a:ext cx="8520600" cy="4131988"/>
          </a:xfrm>
        </p:spPr>
        <p:txBody>
          <a:bodyPr/>
          <a:lstStyle/>
          <a:p>
            <a:pPr marL="571500" indent="-457200"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1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Hotel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: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</a:t>
            </a:r>
            <a:r>
              <a:rPr lang="en-US" sz="1600" dirty="0" smtClean="0">
                <a:solidFill>
                  <a:schemeClr val="accent2"/>
                </a:solidFill>
                <a:latin typeface="+mn-lt"/>
              </a:rPr>
              <a:t>Two category of hotels are </a:t>
            </a:r>
            <a:r>
              <a:rPr lang="en-US" sz="1600" dirty="0" smtClean="0">
                <a:solidFill>
                  <a:srgbClr val="212121"/>
                </a:solidFill>
                <a:latin typeface="+mn-lt"/>
              </a:rPr>
              <a:t>Resort </a:t>
            </a:r>
            <a:r>
              <a:rPr lang="en-US" sz="1600" dirty="0">
                <a:solidFill>
                  <a:srgbClr val="212121"/>
                </a:solidFill>
                <a:latin typeface="+mn-lt"/>
              </a:rPr>
              <a:t>Hotel or City Hotel</a:t>
            </a:r>
            <a:r>
              <a:rPr lang="en-US" sz="1600" dirty="0" smtClean="0">
                <a:solidFill>
                  <a:srgbClr val="212121"/>
                </a:solidFill>
                <a:latin typeface="+mn-lt"/>
              </a:rPr>
              <a:t>.</a:t>
            </a:r>
            <a:endParaRPr lang="en-US" sz="1600" dirty="0">
              <a:solidFill>
                <a:srgbClr val="212121"/>
              </a:solidFill>
              <a:latin typeface="+mn-lt"/>
            </a:endParaRP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2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is_canceled 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: </a:t>
            </a:r>
            <a:r>
              <a:rPr lang="en-US" sz="1600" dirty="0" smtClean="0">
                <a:solidFill>
                  <a:srgbClr val="212121"/>
                </a:solidFill>
                <a:latin typeface="+mn-lt"/>
              </a:rPr>
              <a:t>Value </a:t>
            </a:r>
            <a:r>
              <a:rPr lang="en-US" sz="1600" dirty="0">
                <a:solidFill>
                  <a:srgbClr val="212121"/>
                </a:solidFill>
                <a:latin typeface="+mn-lt"/>
              </a:rPr>
              <a:t>indicating if the booking was canceled ()1 or not(0)</a:t>
            </a: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3. 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lead_time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 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: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of days that elapsed between the entering date of the booking into the PMS and the arrival date</a:t>
            </a:r>
            <a:r>
              <a:rPr lang="en-US" sz="1600" dirty="0" smtClean="0">
                <a:solidFill>
                  <a:schemeClr val="accent2"/>
                </a:solidFill>
                <a:latin typeface="+mj-lt"/>
              </a:rPr>
              <a:t>.</a:t>
            </a:r>
            <a:endParaRPr lang="en-US" sz="1600" dirty="0">
              <a:solidFill>
                <a:schemeClr val="accent2"/>
              </a:solidFill>
              <a:latin typeface="+mj-lt"/>
            </a:endParaRP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4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arrival_date_year 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: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Year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of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booking arrival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date 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.</a:t>
            </a: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5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arrival_date_month 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: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Month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of booking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arrival date.</a:t>
            </a: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6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arrival_date_week_number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 : </a:t>
            </a:r>
            <a:r>
              <a:rPr lang="en-US" sz="1600" dirty="0" smtClean="0">
                <a:solidFill>
                  <a:srgbClr val="212121"/>
                </a:solidFill>
                <a:latin typeface="+mn-lt"/>
              </a:rPr>
              <a:t>Week </a:t>
            </a:r>
            <a:r>
              <a:rPr lang="en-US" sz="1600" dirty="0">
                <a:solidFill>
                  <a:srgbClr val="212121"/>
                </a:solidFill>
                <a:latin typeface="+mn-lt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of the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booking arrival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date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.</a:t>
            </a: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7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arrival_date_day_of_month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 :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Day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of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booking arrival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date.</a:t>
            </a: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>
                <a:solidFill>
                  <a:srgbClr val="212121"/>
                </a:solidFill>
                <a:latin typeface="+mj-lt"/>
              </a:rPr>
              <a:t>8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stays_in_weekend_nights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 :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of weekend nights(Saturday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or Sunday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) the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guest stayed or booked to stay at the hotel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.</a:t>
            </a: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 smtClean="0">
                <a:solidFill>
                  <a:srgbClr val="212121"/>
                </a:solidFill>
                <a:latin typeface="+mj-lt"/>
              </a:rPr>
              <a:t>9.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stays_in_week_nights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: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of week nights(Monday or Friday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) the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guest stayed or booked to stay at the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hotel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</a:t>
            </a:r>
          </a:p>
          <a:p>
            <a:pPr marL="571500" indent="-457200">
              <a:lnSpc>
                <a:spcPct val="114999"/>
              </a:lnSpc>
              <a:buNone/>
            </a:pPr>
            <a:r>
              <a:rPr lang="en-US" dirty="0" smtClean="0">
                <a:solidFill>
                  <a:srgbClr val="212121"/>
                </a:solidFill>
                <a:latin typeface="+mj-lt"/>
              </a:rPr>
              <a:t>10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adults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 :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Number 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of </a:t>
            </a:r>
            <a:r>
              <a:rPr lang="en-US" sz="1600" dirty="0" smtClean="0">
                <a:solidFill>
                  <a:srgbClr val="212121"/>
                </a:solidFill>
                <a:latin typeface="+mj-lt"/>
              </a:rPr>
              <a:t>adults reserved the hotel stay</a:t>
            </a:r>
            <a:r>
              <a:rPr lang="en-US" dirty="0" smtClean="0">
                <a:solidFill>
                  <a:srgbClr val="212121"/>
                </a:solidFill>
                <a:latin typeface="+mj-lt"/>
              </a:rPr>
              <a:t>. </a:t>
            </a:r>
            <a:endParaRPr lang="en-US" dirty="0">
              <a:solidFill>
                <a:srgbClr val="21212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A7C467-C265-14B3-5A99-B51F55C2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008" y="618767"/>
            <a:ext cx="8520600" cy="4413871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2"/>
                </a:solidFill>
              </a:rPr>
              <a:t>11.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children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Number </a:t>
            </a:r>
            <a:r>
              <a:rPr lang="en-US" sz="1600" dirty="0">
                <a:solidFill>
                  <a:schemeClr val="accent2"/>
                </a:solidFill>
              </a:rPr>
              <a:t>of children.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12.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babies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Number Of babies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13</a:t>
            </a:r>
            <a:r>
              <a:rPr lang="en-US" dirty="0" smtClean="0">
                <a:solidFill>
                  <a:schemeClr val="accent2"/>
                </a:solidFill>
              </a:rPr>
              <a:t>.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meal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kind</a:t>
            </a:r>
            <a:r>
              <a:rPr lang="en-US" sz="1600" dirty="0">
                <a:solidFill>
                  <a:schemeClr val="accent2"/>
                </a:solidFill>
              </a:rPr>
              <a:t> of meal opted for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14.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country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Country </a:t>
            </a:r>
            <a:r>
              <a:rPr lang="en-US" sz="1600" dirty="0">
                <a:solidFill>
                  <a:schemeClr val="accent2"/>
                </a:solidFill>
              </a:rPr>
              <a:t>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15. 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market_segment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Market </a:t>
            </a:r>
            <a:r>
              <a:rPr lang="en-US" sz="1600" dirty="0">
                <a:solidFill>
                  <a:schemeClr val="accent2"/>
                </a:solidFill>
              </a:rPr>
              <a:t>segment designation 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16.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distribution_channel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>
                <a:solidFill>
                  <a:schemeClr val="accent2"/>
                </a:solidFill>
              </a:rPr>
              <a:t>Booking distribution channel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17. 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is_repeated_guest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s </a:t>
            </a:r>
            <a:r>
              <a:rPr lang="en-US" sz="1600" dirty="0">
                <a:solidFill>
                  <a:schemeClr val="accent2"/>
                </a:solidFill>
              </a:rPr>
              <a:t>a repeated </a:t>
            </a:r>
            <a:r>
              <a:rPr lang="en-US" sz="1600" dirty="0" smtClean="0">
                <a:solidFill>
                  <a:schemeClr val="accent2"/>
                </a:solidFill>
              </a:rPr>
              <a:t>guest is binary info (1) yes or (0) no.</a:t>
            </a:r>
            <a:endParaRPr lang="en-US" sz="1600" dirty="0">
              <a:solidFill>
                <a:schemeClr val="accent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18. 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previous_cancellations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Number </a:t>
            </a:r>
            <a:r>
              <a:rPr lang="en-US" sz="1600" dirty="0">
                <a:solidFill>
                  <a:schemeClr val="accent2"/>
                </a:solidFill>
              </a:rPr>
              <a:t>of previous cancellation not cancelled by current booking.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19. 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previous_bookings_not_canceled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>
                <a:solidFill>
                  <a:schemeClr val="accent2"/>
                </a:solidFill>
              </a:rPr>
              <a:t>N</a:t>
            </a:r>
            <a:r>
              <a:rPr lang="en-US" sz="1600" dirty="0" smtClean="0">
                <a:solidFill>
                  <a:schemeClr val="accent2"/>
                </a:solidFill>
              </a:rPr>
              <a:t>umber </a:t>
            </a:r>
            <a:r>
              <a:rPr lang="en-US" sz="1600" dirty="0">
                <a:solidFill>
                  <a:schemeClr val="accent2"/>
                </a:solidFill>
              </a:rPr>
              <a:t>of previous booking not cancelled by current booking.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20. 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reserved_room_type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Code </a:t>
            </a:r>
            <a:r>
              <a:rPr lang="en-US" sz="1600" dirty="0">
                <a:solidFill>
                  <a:schemeClr val="accent2"/>
                </a:solidFill>
              </a:rPr>
              <a:t>of room type reserved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21. 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assigned_room_type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Code </a:t>
            </a:r>
            <a:r>
              <a:rPr lang="en-US" sz="1600" dirty="0">
                <a:solidFill>
                  <a:schemeClr val="accent2"/>
                </a:solidFill>
              </a:rPr>
              <a:t>for the type of room assigned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22.</a:t>
            </a:r>
            <a:r>
              <a:rPr lang="en-US" dirty="0" smtClean="0">
                <a:solidFill>
                  <a:schemeClr val="accent2"/>
                </a:solidFill>
              </a:rPr>
              <a:t> 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deposit_type</a:t>
            </a:r>
            <a:r>
              <a:rPr lang="en-US" dirty="0" smtClean="0">
                <a:solidFill>
                  <a:schemeClr val="accent2"/>
                </a:solidFill>
              </a:rPr>
              <a:t>  : </a:t>
            </a:r>
            <a:r>
              <a:rPr lang="en-US" sz="1600" dirty="0" smtClean="0">
                <a:solidFill>
                  <a:schemeClr val="accent2"/>
                </a:solidFill>
              </a:rPr>
              <a:t>No deposit, Non Refund, Refundable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885" y="137505"/>
            <a:ext cx="596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Describing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Variables continued….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3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112B16-6A27-0FD1-3D37-6A2860B4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18767"/>
            <a:ext cx="8520600" cy="4317617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22. 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booking_changes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Number of changes made to the booking from the moment PMS until the moment of check in/cancellation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24</a:t>
            </a:r>
            <a:r>
              <a:rPr lang="en-US" dirty="0" smtClean="0">
                <a:solidFill>
                  <a:schemeClr val="accent2"/>
                </a:solidFill>
              </a:rPr>
              <a:t>.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Agent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ID </a:t>
            </a:r>
            <a:r>
              <a:rPr lang="en-US" sz="1600" dirty="0">
                <a:solidFill>
                  <a:schemeClr val="accent2"/>
                </a:solidFill>
              </a:rPr>
              <a:t>of the travel agency that made the </a:t>
            </a:r>
            <a:r>
              <a:rPr lang="en-US" sz="1600" dirty="0" smtClean="0">
                <a:solidFill>
                  <a:schemeClr val="accent2"/>
                </a:solidFill>
              </a:rPr>
              <a:t>booking.</a:t>
            </a:r>
            <a:endParaRPr lang="en-US" sz="1600" dirty="0">
              <a:solidFill>
                <a:schemeClr val="accent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25.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Company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>
                <a:solidFill>
                  <a:schemeClr val="accent2"/>
                </a:solidFill>
              </a:rPr>
              <a:t>ID of the company/entity that made the booking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26.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days_in_waiting_list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>
                <a:solidFill>
                  <a:schemeClr val="accent2"/>
                </a:solidFill>
              </a:rPr>
              <a:t>Number of days the booking was in the waiting list before it was confirmed to the </a:t>
            </a:r>
            <a:r>
              <a:rPr lang="en-US" sz="1600" dirty="0" smtClean="0">
                <a:solidFill>
                  <a:schemeClr val="accent2"/>
                </a:solidFill>
              </a:rPr>
              <a:t>customer.</a:t>
            </a:r>
            <a:endParaRPr lang="en-US" sz="1600" dirty="0">
              <a:solidFill>
                <a:schemeClr val="accent2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27. 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customer_type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Type </a:t>
            </a:r>
            <a:r>
              <a:rPr lang="en-US" sz="1600" dirty="0">
                <a:solidFill>
                  <a:schemeClr val="accent2"/>
                </a:solidFill>
              </a:rPr>
              <a:t>of customer. contact</a:t>
            </a:r>
            <a:r>
              <a:rPr lang="en-US" sz="1600" dirty="0" smtClean="0">
                <a:solidFill>
                  <a:schemeClr val="accent2"/>
                </a:solidFill>
              </a:rPr>
              <a:t>, group, transient, transient </a:t>
            </a:r>
            <a:r>
              <a:rPr lang="en-US" sz="1600" dirty="0">
                <a:solidFill>
                  <a:schemeClr val="accent2"/>
                </a:solidFill>
              </a:rPr>
              <a:t>party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28. 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adr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Average </a:t>
            </a:r>
            <a:r>
              <a:rPr lang="en-US" sz="1600" dirty="0">
                <a:solidFill>
                  <a:schemeClr val="accent2"/>
                </a:solidFill>
              </a:rPr>
              <a:t>daily rate as defined by dividing the sum of all lodging transaction by the total number of staying nights.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29. 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required_car_parking_spaces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s </a:t>
            </a:r>
            <a:r>
              <a:rPr lang="en-US" sz="1600" dirty="0">
                <a:solidFill>
                  <a:schemeClr val="accent2"/>
                </a:solidFill>
              </a:rPr>
              <a:t>parking required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30.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total_of_special_requests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Number </a:t>
            </a:r>
            <a:r>
              <a:rPr lang="en-US" sz="1600" dirty="0">
                <a:solidFill>
                  <a:schemeClr val="accent2"/>
                </a:solidFill>
              </a:rPr>
              <a:t>of additional special requirement.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31. 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reservation status</a:t>
            </a:r>
            <a:r>
              <a:rPr lang="en-US" dirty="0" smtClean="0">
                <a:solidFill>
                  <a:schemeClr val="accent2"/>
                </a:solidFill>
              </a:rPr>
              <a:t> : </a:t>
            </a:r>
            <a:r>
              <a:rPr lang="en-US" sz="1600" dirty="0" smtClean="0">
                <a:solidFill>
                  <a:schemeClr val="accent2"/>
                </a:solidFill>
              </a:rPr>
              <a:t>status of reservation</a:t>
            </a:r>
            <a:r>
              <a:rPr lang="en-US" sz="1600" dirty="0">
                <a:solidFill>
                  <a:schemeClr val="accent2"/>
                </a:solidFill>
              </a:rPr>
              <a:t>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32. 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reservation_status_date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>
                <a:solidFill>
                  <a:schemeClr val="accent2"/>
                </a:solidFill>
              </a:rPr>
              <a:t>Date </a:t>
            </a:r>
            <a:r>
              <a:rPr lang="en-US" sz="1600" dirty="0">
                <a:solidFill>
                  <a:schemeClr val="accent2"/>
                </a:solidFill>
              </a:rPr>
              <a:t>of the specific status.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132" y="192506"/>
            <a:ext cx="5745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Describing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Variables continued….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08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4C6D9-9986-42D3-E210-F25D60C0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7510"/>
            <a:ext cx="8520600" cy="660215"/>
          </a:xfrm>
        </p:spPr>
        <p:txBody>
          <a:bodyPr/>
          <a:lstStyle/>
          <a:p>
            <a:r>
              <a:rPr lang="en-US" b="1" dirty="0"/>
              <a:t>Data Cleaning and Manipulation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E4232AF9-74F3-153C-A9C3-34538471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0" y="1086279"/>
            <a:ext cx="4567603" cy="183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13AC40-5A85-918C-BEEF-1282838D7A40}"/>
              </a:ext>
            </a:extLst>
          </p:cNvPr>
          <p:cNvSpPr txBox="1"/>
          <p:nvPr/>
        </p:nvSpPr>
        <p:spPr>
          <a:xfrm>
            <a:off x="415803" y="3581973"/>
            <a:ext cx="793067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To Identify the null values in the columns of data set we are using ‘isna()’ method. We can see that  the columns – [company </a:t>
            </a:r>
            <a:r>
              <a:rPr lang="en-US" sz="1600" dirty="0"/>
              <a:t>, agent, country and </a:t>
            </a:r>
            <a:r>
              <a:rPr lang="en-US" sz="1600" dirty="0" smtClean="0"/>
              <a:t>children] </a:t>
            </a:r>
            <a:r>
              <a:rPr lang="en-US" sz="1600" dirty="0"/>
              <a:t>have null values in decreasing order respectively rest of the data don't have any missing value. 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1885" y="3025083"/>
            <a:ext cx="442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 Finding the null values in column: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3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1733</Words>
  <Application>Microsoft Office PowerPoint</Application>
  <PresentationFormat>On-screen Show (16:9)</PresentationFormat>
  <Paragraphs>192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Montserrat</vt:lpstr>
      <vt:lpstr>Wingdings</vt:lpstr>
      <vt:lpstr>Courier New</vt:lpstr>
      <vt:lpstr>Roboto</vt:lpstr>
      <vt:lpstr>Simple Light</vt:lpstr>
      <vt:lpstr>           Capstone Project Project Title   HOTEL BOOKING ANALYSIS   by Nimisha Nooti Kapil Narayan Singh Sudhanshu Chouhan </vt:lpstr>
      <vt:lpstr>PROBLEM STATEMENT </vt:lpstr>
      <vt:lpstr>Road Map of Data Analysis</vt:lpstr>
      <vt:lpstr>Data Description</vt:lpstr>
      <vt:lpstr>Data Summary</vt:lpstr>
      <vt:lpstr>Let's first describe the Variables.</vt:lpstr>
      <vt:lpstr>Slide 7</vt:lpstr>
      <vt:lpstr>Slide 8</vt:lpstr>
      <vt:lpstr>Data Cleaning and Manipulation</vt:lpstr>
      <vt:lpstr>Slide 10</vt:lpstr>
      <vt:lpstr>Now we will find out duplicate values in the dataset using ‘drop()’ method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nimisha</dc:creator>
  <cp:lastModifiedBy>nimisha</cp:lastModifiedBy>
  <cp:revision>1082</cp:revision>
  <dcterms:modified xsi:type="dcterms:W3CDTF">2022-11-18T11:06:42Z</dcterms:modified>
</cp:coreProperties>
</file>