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6" r:id="rId1"/>
  </p:sldMasterIdLst>
  <p:notesMasterIdLst>
    <p:notesMasterId r:id="rId16"/>
  </p:notesMasterIdLst>
  <p:sldIdLst>
    <p:sldId id="256" r:id="rId2"/>
    <p:sldId id="289" r:id="rId3"/>
    <p:sldId id="290" r:id="rId4"/>
    <p:sldId id="291" r:id="rId5"/>
    <p:sldId id="298" r:id="rId6"/>
    <p:sldId id="300" r:id="rId7"/>
    <p:sldId id="301" r:id="rId8"/>
    <p:sldId id="302" r:id="rId9"/>
    <p:sldId id="299" r:id="rId10"/>
    <p:sldId id="308" r:id="rId11"/>
    <p:sldId id="272" r:id="rId12"/>
    <p:sldId id="264" r:id="rId13"/>
    <p:sldId id="306" r:id="rId14"/>
    <p:sldId id="30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61">
          <p15:clr>
            <a:srgbClr val="9AA0A6"/>
          </p15:clr>
        </p15:guide>
        <p15:guide id="3" orient="horz" pos="2984">
          <p15:clr>
            <a:srgbClr val="9AA0A6"/>
          </p15:clr>
        </p15:guide>
        <p15:guide id="4" pos="5464">
          <p15:clr>
            <a:srgbClr val="9AA0A6"/>
          </p15:clr>
        </p15:guide>
        <p15:guide id="5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 autoAdjust="0"/>
    <p:restoredTop sz="94671"/>
  </p:normalViewPr>
  <p:slideViewPr>
    <p:cSldViewPr snapToGrid="0">
      <p:cViewPr varScale="1">
        <p:scale>
          <a:sx n="82" d="100"/>
          <a:sy n="82" d="100"/>
        </p:scale>
        <p:origin x="184" y="52"/>
      </p:cViewPr>
      <p:guideLst>
        <p:guide pos="288"/>
        <p:guide orient="horz" pos="261"/>
        <p:guide orient="horz" pos="2984"/>
        <p:guide pos="54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965fa5e38f_0_1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965fa5e38f_0_1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955b00f908_0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955b00f908_0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181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8385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777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5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73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7494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357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8313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2542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1523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89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44856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910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648694" y="3404739"/>
            <a:ext cx="3976681" cy="1332270"/>
          </a:xfrm>
          <a:custGeom>
            <a:avLst/>
            <a:gdLst/>
            <a:ahLst/>
            <a:cxnLst/>
            <a:rect l="l" t="t" r="r" b="b"/>
            <a:pathLst>
              <a:path w="52943" h="17737" extrusionOk="0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622630" y="3338566"/>
            <a:ext cx="4028884" cy="139784"/>
          </a:xfrm>
          <a:custGeom>
            <a:avLst/>
            <a:gdLst/>
            <a:ahLst/>
            <a:cxnLst/>
            <a:rect l="l" t="t" r="r" b="b"/>
            <a:pathLst>
              <a:path w="53638" h="1861" extrusionOk="0">
                <a:moveTo>
                  <a:pt x="1" y="0"/>
                </a:moveTo>
                <a:cubicBezTo>
                  <a:pt x="237" y="633"/>
                  <a:pt x="496" y="1252"/>
                  <a:pt x="774" y="1861"/>
                </a:cubicBezTo>
                <a:lnTo>
                  <a:pt x="52864" y="1861"/>
                </a:lnTo>
                <a:cubicBezTo>
                  <a:pt x="53143" y="1252"/>
                  <a:pt x="53401" y="631"/>
                  <a:pt x="5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80767" y="3478349"/>
            <a:ext cx="3912535" cy="209038"/>
          </a:xfrm>
          <a:custGeom>
            <a:avLst/>
            <a:gdLst/>
            <a:ahLst/>
            <a:cxnLst/>
            <a:rect l="l" t="t" r="r" b="b"/>
            <a:pathLst>
              <a:path w="52089" h="2783" extrusionOk="0">
                <a:moveTo>
                  <a:pt x="0" y="1"/>
                </a:moveTo>
                <a:cubicBezTo>
                  <a:pt x="439" y="957"/>
                  <a:pt x="929" y="1885"/>
                  <a:pt x="1466" y="2783"/>
                </a:cubicBezTo>
                <a:lnTo>
                  <a:pt x="50624" y="2783"/>
                </a:lnTo>
                <a:cubicBezTo>
                  <a:pt x="51161" y="1885"/>
                  <a:pt x="51650" y="957"/>
                  <a:pt x="52089" y="1"/>
                </a:cubicBezTo>
                <a:close/>
              </a:path>
            </a:pathLst>
          </a:custGeom>
          <a:solidFill>
            <a:srgbClr val="9FB0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84572" y="414675"/>
            <a:ext cx="4305073" cy="4322349"/>
          </a:xfrm>
          <a:custGeom>
            <a:avLst/>
            <a:gdLst/>
            <a:ahLst/>
            <a:cxnLst/>
            <a:rect l="l" t="t" r="r" b="b"/>
            <a:pathLst>
              <a:path w="57315" h="57545" extrusionOk="0">
                <a:moveTo>
                  <a:pt x="28657" y="0"/>
                </a:moveTo>
                <a:cubicBezTo>
                  <a:pt x="21056" y="0"/>
                  <a:pt x="13767" y="3032"/>
                  <a:pt x="8393" y="8427"/>
                </a:cubicBezTo>
                <a:cubicBezTo>
                  <a:pt x="3019" y="13823"/>
                  <a:pt x="0" y="21141"/>
                  <a:pt x="0" y="28772"/>
                </a:cubicBezTo>
                <a:cubicBezTo>
                  <a:pt x="0" y="36403"/>
                  <a:pt x="3019" y="43721"/>
                  <a:pt x="8393" y="49117"/>
                </a:cubicBezTo>
                <a:cubicBezTo>
                  <a:pt x="13767" y="54513"/>
                  <a:pt x="21056" y="57544"/>
                  <a:pt x="28657" y="57544"/>
                </a:cubicBezTo>
                <a:cubicBezTo>
                  <a:pt x="36257" y="57544"/>
                  <a:pt x="43546" y="54513"/>
                  <a:pt x="48920" y="49117"/>
                </a:cubicBezTo>
                <a:cubicBezTo>
                  <a:pt x="54295" y="43721"/>
                  <a:pt x="57314" y="36403"/>
                  <a:pt x="57314" y="28772"/>
                </a:cubicBezTo>
                <a:cubicBezTo>
                  <a:pt x="57314" y="21141"/>
                  <a:pt x="54295" y="13823"/>
                  <a:pt x="48920" y="8427"/>
                </a:cubicBezTo>
                <a:cubicBezTo>
                  <a:pt x="43546" y="3032"/>
                  <a:pt x="36257" y="0"/>
                  <a:pt x="28657" y="0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48694" y="3404739"/>
            <a:ext cx="3976681" cy="1332270"/>
          </a:xfrm>
          <a:custGeom>
            <a:avLst/>
            <a:gdLst/>
            <a:ahLst/>
            <a:cxnLst/>
            <a:rect l="l" t="t" r="r" b="b"/>
            <a:pathLst>
              <a:path w="52943" h="17737" extrusionOk="0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1725215" y="1321203"/>
            <a:ext cx="532473" cy="302403"/>
          </a:xfrm>
          <a:custGeom>
            <a:avLst/>
            <a:gdLst/>
            <a:ahLst/>
            <a:cxnLst/>
            <a:rect l="l" t="t" r="r" b="b"/>
            <a:pathLst>
              <a:path w="7089" h="4026" extrusionOk="0">
                <a:moveTo>
                  <a:pt x="2542" y="1"/>
                </a:moveTo>
                <a:cubicBezTo>
                  <a:pt x="1665" y="1"/>
                  <a:pt x="952" y="710"/>
                  <a:pt x="942" y="1588"/>
                </a:cubicBezTo>
                <a:cubicBezTo>
                  <a:pt x="403" y="1720"/>
                  <a:pt x="1" y="2207"/>
                  <a:pt x="1" y="2789"/>
                </a:cubicBezTo>
                <a:cubicBezTo>
                  <a:pt x="1" y="3472"/>
                  <a:pt x="552" y="4026"/>
                  <a:pt x="1232" y="4026"/>
                </a:cubicBezTo>
                <a:lnTo>
                  <a:pt x="5853" y="4026"/>
                </a:lnTo>
                <a:cubicBezTo>
                  <a:pt x="6534" y="4026"/>
                  <a:pt x="7085" y="3472"/>
                  <a:pt x="7085" y="2789"/>
                </a:cubicBezTo>
                <a:cubicBezTo>
                  <a:pt x="7088" y="2106"/>
                  <a:pt x="6536" y="1553"/>
                  <a:pt x="5854" y="1553"/>
                </a:cubicBezTo>
                <a:cubicBezTo>
                  <a:pt x="5729" y="1553"/>
                  <a:pt x="5608" y="1571"/>
                  <a:pt x="5494" y="1606"/>
                </a:cubicBezTo>
                <a:cubicBezTo>
                  <a:pt x="5352" y="1121"/>
                  <a:pt x="4907" y="767"/>
                  <a:pt x="4378" y="767"/>
                </a:cubicBezTo>
                <a:cubicBezTo>
                  <a:pt x="4228" y="767"/>
                  <a:pt x="4084" y="797"/>
                  <a:pt x="3953" y="849"/>
                </a:cubicBezTo>
                <a:cubicBezTo>
                  <a:pt x="3683" y="346"/>
                  <a:pt x="3152" y="1"/>
                  <a:pt x="2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589861" y="1529114"/>
            <a:ext cx="347320" cy="197321"/>
          </a:xfrm>
          <a:custGeom>
            <a:avLst/>
            <a:gdLst/>
            <a:ahLst/>
            <a:cxnLst/>
            <a:rect l="l" t="t" r="r" b="b"/>
            <a:pathLst>
              <a:path w="4624" h="2627" extrusionOk="0">
                <a:moveTo>
                  <a:pt x="1658" y="0"/>
                </a:moveTo>
                <a:cubicBezTo>
                  <a:pt x="1085" y="0"/>
                  <a:pt x="621" y="464"/>
                  <a:pt x="615" y="1037"/>
                </a:cubicBezTo>
                <a:cubicBezTo>
                  <a:pt x="263" y="1122"/>
                  <a:pt x="1" y="1440"/>
                  <a:pt x="1" y="1820"/>
                </a:cubicBezTo>
                <a:cubicBezTo>
                  <a:pt x="1" y="2265"/>
                  <a:pt x="360" y="2627"/>
                  <a:pt x="804" y="2627"/>
                </a:cubicBezTo>
                <a:lnTo>
                  <a:pt x="3818" y="2627"/>
                </a:lnTo>
                <a:cubicBezTo>
                  <a:pt x="4262" y="2627"/>
                  <a:pt x="4621" y="2266"/>
                  <a:pt x="4621" y="1820"/>
                </a:cubicBezTo>
                <a:cubicBezTo>
                  <a:pt x="4623" y="1372"/>
                  <a:pt x="4263" y="1011"/>
                  <a:pt x="3820" y="1011"/>
                </a:cubicBezTo>
                <a:cubicBezTo>
                  <a:pt x="3738" y="1011"/>
                  <a:pt x="3659" y="1024"/>
                  <a:pt x="3585" y="1047"/>
                </a:cubicBezTo>
                <a:cubicBezTo>
                  <a:pt x="3493" y="731"/>
                  <a:pt x="3202" y="500"/>
                  <a:pt x="2856" y="500"/>
                </a:cubicBezTo>
                <a:cubicBezTo>
                  <a:pt x="2758" y="500"/>
                  <a:pt x="2666" y="519"/>
                  <a:pt x="2579" y="553"/>
                </a:cubicBezTo>
                <a:cubicBezTo>
                  <a:pt x="2403" y="225"/>
                  <a:pt x="2057" y="0"/>
                  <a:pt x="1658" y="0"/>
                </a:cubicBezTo>
                <a:close/>
              </a:path>
            </a:pathLst>
          </a:custGeom>
          <a:solidFill>
            <a:srgbClr val="DEF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347884" y="1966943"/>
            <a:ext cx="505808" cy="81572"/>
          </a:xfrm>
          <a:custGeom>
            <a:avLst/>
            <a:gdLst/>
            <a:ahLst/>
            <a:cxnLst/>
            <a:rect l="l" t="t" r="r" b="b"/>
            <a:pathLst>
              <a:path w="6734" h="1086" extrusionOk="0">
                <a:moveTo>
                  <a:pt x="542" y="1"/>
                </a:moveTo>
                <a:cubicBezTo>
                  <a:pt x="243" y="1"/>
                  <a:pt x="0" y="243"/>
                  <a:pt x="0" y="543"/>
                </a:cubicBezTo>
                <a:cubicBezTo>
                  <a:pt x="0" y="842"/>
                  <a:pt x="243" y="1085"/>
                  <a:pt x="542" y="1085"/>
                </a:cubicBezTo>
                <a:lnTo>
                  <a:pt x="6191" y="1085"/>
                </a:lnTo>
                <a:cubicBezTo>
                  <a:pt x="6491" y="1085"/>
                  <a:pt x="6734" y="842"/>
                  <a:pt x="6734" y="543"/>
                </a:cubicBezTo>
                <a:cubicBezTo>
                  <a:pt x="6734" y="243"/>
                  <a:pt x="6492" y="1"/>
                  <a:pt x="6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428706" y="1902196"/>
            <a:ext cx="325012" cy="64822"/>
          </a:xfrm>
          <a:custGeom>
            <a:avLst/>
            <a:gdLst/>
            <a:ahLst/>
            <a:cxnLst/>
            <a:rect l="l" t="t" r="r" b="b"/>
            <a:pathLst>
              <a:path w="4327" h="863" extrusionOk="0">
                <a:moveTo>
                  <a:pt x="169" y="0"/>
                </a:moveTo>
                <a:cubicBezTo>
                  <a:pt x="76" y="0"/>
                  <a:pt x="3" y="76"/>
                  <a:pt x="3" y="168"/>
                </a:cubicBezTo>
                <a:cubicBezTo>
                  <a:pt x="0" y="679"/>
                  <a:pt x="486" y="863"/>
                  <a:pt x="942" y="863"/>
                </a:cubicBezTo>
                <a:lnTo>
                  <a:pt x="4159" y="863"/>
                </a:lnTo>
                <a:cubicBezTo>
                  <a:pt x="4252" y="863"/>
                  <a:pt x="4327" y="787"/>
                  <a:pt x="4327" y="695"/>
                </a:cubicBezTo>
                <a:cubicBezTo>
                  <a:pt x="4327" y="601"/>
                  <a:pt x="4251" y="527"/>
                  <a:pt x="4159" y="527"/>
                </a:cubicBezTo>
                <a:lnTo>
                  <a:pt x="942" y="527"/>
                </a:lnTo>
                <a:cubicBezTo>
                  <a:pt x="716" y="527"/>
                  <a:pt x="337" y="480"/>
                  <a:pt x="337" y="168"/>
                </a:cubicBezTo>
                <a:cubicBezTo>
                  <a:pt x="337" y="74"/>
                  <a:pt x="261" y="0"/>
                  <a:pt x="169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38070" y="1893408"/>
            <a:ext cx="45744" cy="61968"/>
          </a:xfrm>
          <a:custGeom>
            <a:avLst/>
            <a:gdLst/>
            <a:ahLst/>
            <a:cxnLst/>
            <a:rect l="l" t="t" r="r" b="b"/>
            <a:pathLst>
              <a:path w="609" h="825" extrusionOk="0">
                <a:moveTo>
                  <a:pt x="0" y="0"/>
                </a:moveTo>
                <a:lnTo>
                  <a:pt x="296" y="824"/>
                </a:lnTo>
                <a:lnTo>
                  <a:pt x="608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631887" y="1893408"/>
            <a:ext cx="45744" cy="61968"/>
          </a:xfrm>
          <a:custGeom>
            <a:avLst/>
            <a:gdLst/>
            <a:ahLst/>
            <a:cxnLst/>
            <a:rect l="l" t="t" r="r" b="b"/>
            <a:pathLst>
              <a:path w="609" h="825" extrusionOk="0">
                <a:moveTo>
                  <a:pt x="1" y="0"/>
                </a:moveTo>
                <a:lnTo>
                  <a:pt x="296" y="824"/>
                </a:lnTo>
                <a:lnTo>
                  <a:pt x="609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476327" y="1694661"/>
            <a:ext cx="372032" cy="15022"/>
          </a:xfrm>
          <a:custGeom>
            <a:avLst/>
            <a:gdLst/>
            <a:ahLst/>
            <a:cxnLst/>
            <a:rect l="l" t="t" r="r" b="b"/>
            <a:pathLst>
              <a:path w="4953" h="200" extrusionOk="0">
                <a:moveTo>
                  <a:pt x="100" y="0"/>
                </a:moveTo>
                <a:cubicBezTo>
                  <a:pt x="45" y="1"/>
                  <a:pt x="1" y="46"/>
                  <a:pt x="1" y="101"/>
                </a:cubicBezTo>
                <a:cubicBezTo>
                  <a:pt x="1" y="155"/>
                  <a:pt x="46" y="200"/>
                  <a:pt x="101" y="200"/>
                </a:cubicBezTo>
                <a:lnTo>
                  <a:pt x="4853" y="200"/>
                </a:lnTo>
                <a:cubicBezTo>
                  <a:pt x="4907" y="200"/>
                  <a:pt x="4952" y="155"/>
                  <a:pt x="4952" y="101"/>
                </a:cubicBezTo>
                <a:cubicBezTo>
                  <a:pt x="4952" y="45"/>
                  <a:pt x="4907" y="0"/>
                  <a:pt x="4853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654646" y="1682418"/>
            <a:ext cx="15098" cy="86079"/>
          </a:xfrm>
          <a:custGeom>
            <a:avLst/>
            <a:gdLst/>
            <a:ahLst/>
            <a:cxnLst/>
            <a:rect l="l" t="t" r="r" b="b"/>
            <a:pathLst>
              <a:path w="201" h="1146" extrusionOk="0">
                <a:moveTo>
                  <a:pt x="101" y="1"/>
                </a:moveTo>
                <a:cubicBezTo>
                  <a:pt x="46" y="1"/>
                  <a:pt x="1" y="46"/>
                  <a:pt x="1" y="101"/>
                </a:cubicBezTo>
                <a:lnTo>
                  <a:pt x="1" y="1046"/>
                </a:lnTo>
                <a:cubicBezTo>
                  <a:pt x="1" y="1101"/>
                  <a:pt x="46" y="1146"/>
                  <a:pt x="101" y="1146"/>
                </a:cubicBezTo>
                <a:cubicBezTo>
                  <a:pt x="156" y="1146"/>
                  <a:pt x="200" y="1101"/>
                  <a:pt x="200" y="1046"/>
                </a:cubicBezTo>
                <a:lnTo>
                  <a:pt x="200" y="101"/>
                </a:lnTo>
                <a:cubicBezTo>
                  <a:pt x="200" y="46"/>
                  <a:pt x="156" y="1"/>
                  <a:pt x="101" y="1"/>
                </a:cubicBezTo>
                <a:close/>
              </a:path>
            </a:pathLst>
          </a:custGeom>
          <a:solidFill>
            <a:srgbClr val="8A8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662232" y="1722377"/>
            <a:ext cx="75" cy="7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613484" y="1722377"/>
            <a:ext cx="97571" cy="31998"/>
          </a:xfrm>
          <a:custGeom>
            <a:avLst/>
            <a:gdLst/>
            <a:ahLst/>
            <a:cxnLst/>
            <a:rect l="l" t="t" r="r" b="b"/>
            <a:pathLst>
              <a:path w="1299" h="426" extrusionOk="0">
                <a:moveTo>
                  <a:pt x="359" y="1"/>
                </a:moveTo>
                <a:cubicBezTo>
                  <a:pt x="269" y="1"/>
                  <a:pt x="88" y="220"/>
                  <a:pt x="0" y="425"/>
                </a:cubicBezTo>
                <a:lnTo>
                  <a:pt x="1299" y="425"/>
                </a:lnTo>
                <a:cubicBezTo>
                  <a:pt x="1212" y="219"/>
                  <a:pt x="1031" y="1"/>
                  <a:pt x="941" y="1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80211" y="1689553"/>
            <a:ext cx="123410" cy="69028"/>
          </a:xfrm>
          <a:custGeom>
            <a:avLst/>
            <a:gdLst/>
            <a:ahLst/>
            <a:cxnLst/>
            <a:rect l="l" t="t" r="r" b="b"/>
            <a:pathLst>
              <a:path w="1643" h="919" extrusionOk="0">
                <a:moveTo>
                  <a:pt x="977" y="1"/>
                </a:moveTo>
                <a:cubicBezTo>
                  <a:pt x="963" y="1"/>
                  <a:pt x="950" y="6"/>
                  <a:pt x="940" y="15"/>
                </a:cubicBezTo>
                <a:lnTo>
                  <a:pt x="24" y="820"/>
                </a:lnTo>
                <a:cubicBezTo>
                  <a:pt x="6" y="836"/>
                  <a:pt x="1" y="860"/>
                  <a:pt x="9" y="882"/>
                </a:cubicBezTo>
                <a:cubicBezTo>
                  <a:pt x="15" y="904"/>
                  <a:pt x="35" y="919"/>
                  <a:pt x="60" y="919"/>
                </a:cubicBezTo>
                <a:lnTo>
                  <a:pt x="1048" y="919"/>
                </a:lnTo>
                <a:cubicBezTo>
                  <a:pt x="1069" y="919"/>
                  <a:pt x="1089" y="907"/>
                  <a:pt x="1099" y="888"/>
                </a:cubicBezTo>
                <a:lnTo>
                  <a:pt x="1635" y="83"/>
                </a:lnTo>
                <a:cubicBezTo>
                  <a:pt x="1643" y="64"/>
                  <a:pt x="1642" y="44"/>
                  <a:pt x="1632" y="27"/>
                </a:cubicBezTo>
                <a:cubicBezTo>
                  <a:pt x="1621" y="11"/>
                  <a:pt x="1604" y="1"/>
                  <a:pt x="15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893280" y="1769999"/>
            <a:ext cx="90285" cy="61818"/>
          </a:xfrm>
          <a:custGeom>
            <a:avLst/>
            <a:gdLst/>
            <a:ahLst/>
            <a:cxnLst/>
            <a:rect l="l" t="t" r="r" b="b"/>
            <a:pathLst>
              <a:path w="1202" h="823" extrusionOk="0">
                <a:moveTo>
                  <a:pt x="62" y="0"/>
                </a:moveTo>
                <a:cubicBezTo>
                  <a:pt x="40" y="0"/>
                  <a:pt x="19" y="14"/>
                  <a:pt x="10" y="35"/>
                </a:cubicBezTo>
                <a:cubicBezTo>
                  <a:pt x="1" y="55"/>
                  <a:pt x="6" y="80"/>
                  <a:pt x="23" y="96"/>
                </a:cubicBezTo>
                <a:lnTo>
                  <a:pt x="745" y="807"/>
                </a:lnTo>
                <a:cubicBezTo>
                  <a:pt x="755" y="818"/>
                  <a:pt x="768" y="823"/>
                  <a:pt x="783" y="823"/>
                </a:cubicBezTo>
                <a:lnTo>
                  <a:pt x="1144" y="823"/>
                </a:lnTo>
                <a:cubicBezTo>
                  <a:pt x="1164" y="823"/>
                  <a:pt x="1181" y="813"/>
                  <a:pt x="1192" y="794"/>
                </a:cubicBezTo>
                <a:cubicBezTo>
                  <a:pt x="1202" y="777"/>
                  <a:pt x="1202" y="756"/>
                  <a:pt x="1192" y="738"/>
                </a:cubicBezTo>
                <a:lnTo>
                  <a:pt x="770" y="27"/>
                </a:lnTo>
                <a:cubicBezTo>
                  <a:pt x="760" y="10"/>
                  <a:pt x="741" y="0"/>
                  <a:pt x="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440949" y="1744460"/>
            <a:ext cx="550274" cy="166299"/>
          </a:xfrm>
          <a:custGeom>
            <a:avLst/>
            <a:gdLst/>
            <a:ahLst/>
            <a:cxnLst/>
            <a:rect l="l" t="t" r="r" b="b"/>
            <a:pathLst>
              <a:path w="7326" h="2214" extrusionOk="0">
                <a:moveTo>
                  <a:pt x="2261" y="0"/>
                </a:moveTo>
                <a:cubicBezTo>
                  <a:pt x="861" y="0"/>
                  <a:pt x="0" y="796"/>
                  <a:pt x="0" y="1368"/>
                </a:cubicBezTo>
                <a:cubicBezTo>
                  <a:pt x="0" y="1889"/>
                  <a:pt x="476" y="2214"/>
                  <a:pt x="1241" y="2214"/>
                </a:cubicBezTo>
                <a:lnTo>
                  <a:pt x="3574" y="2214"/>
                </a:lnTo>
                <a:cubicBezTo>
                  <a:pt x="3590" y="2214"/>
                  <a:pt x="3605" y="2207"/>
                  <a:pt x="3615" y="2196"/>
                </a:cubicBezTo>
                <a:lnTo>
                  <a:pt x="4608" y="1102"/>
                </a:lnTo>
                <a:lnTo>
                  <a:pt x="7162" y="431"/>
                </a:lnTo>
                <a:cubicBezTo>
                  <a:pt x="7180" y="426"/>
                  <a:pt x="7194" y="413"/>
                  <a:pt x="7200" y="396"/>
                </a:cubicBezTo>
                <a:lnTo>
                  <a:pt x="7318" y="75"/>
                </a:lnTo>
                <a:cubicBezTo>
                  <a:pt x="7325" y="59"/>
                  <a:pt x="7322" y="39"/>
                  <a:pt x="7312" y="24"/>
                </a:cubicBezTo>
                <a:cubicBezTo>
                  <a:pt x="7302" y="9"/>
                  <a:pt x="7284" y="0"/>
                  <a:pt x="72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460478" y="1764215"/>
            <a:ext cx="147596" cy="96144"/>
          </a:xfrm>
          <a:custGeom>
            <a:avLst/>
            <a:gdLst/>
            <a:ahLst/>
            <a:cxnLst/>
            <a:rect l="l" t="t" r="r" b="b"/>
            <a:pathLst>
              <a:path w="1965" h="1280" extrusionOk="0">
                <a:moveTo>
                  <a:pt x="1908" y="0"/>
                </a:moveTo>
                <a:cubicBezTo>
                  <a:pt x="1046" y="0"/>
                  <a:pt x="574" y="328"/>
                  <a:pt x="330" y="603"/>
                </a:cubicBezTo>
                <a:cubicBezTo>
                  <a:pt x="63" y="902"/>
                  <a:pt x="5" y="1201"/>
                  <a:pt x="2" y="1213"/>
                </a:cubicBezTo>
                <a:cubicBezTo>
                  <a:pt x="0" y="1229"/>
                  <a:pt x="4" y="1247"/>
                  <a:pt x="14" y="1259"/>
                </a:cubicBezTo>
                <a:cubicBezTo>
                  <a:pt x="26" y="1272"/>
                  <a:pt x="42" y="1279"/>
                  <a:pt x="58" y="1279"/>
                </a:cubicBezTo>
                <a:lnTo>
                  <a:pt x="1117" y="1279"/>
                </a:lnTo>
                <a:cubicBezTo>
                  <a:pt x="1126" y="1279"/>
                  <a:pt x="1132" y="1278"/>
                  <a:pt x="1140" y="1275"/>
                </a:cubicBezTo>
                <a:lnTo>
                  <a:pt x="1930" y="952"/>
                </a:lnTo>
                <a:cubicBezTo>
                  <a:pt x="1950" y="943"/>
                  <a:pt x="1965" y="922"/>
                  <a:pt x="1965" y="900"/>
                </a:cubicBezTo>
                <a:lnTo>
                  <a:pt x="1965" y="57"/>
                </a:lnTo>
                <a:cubicBezTo>
                  <a:pt x="1965" y="26"/>
                  <a:pt x="1939" y="0"/>
                  <a:pt x="1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655397" y="1791931"/>
            <a:ext cx="71357" cy="71357"/>
          </a:xfrm>
          <a:custGeom>
            <a:avLst/>
            <a:gdLst/>
            <a:ahLst/>
            <a:cxnLst/>
            <a:rect l="l" t="t" r="r" b="b"/>
            <a:pathLst>
              <a:path w="950" h="950" extrusionOk="0">
                <a:moveTo>
                  <a:pt x="312" y="1"/>
                </a:moveTo>
                <a:lnTo>
                  <a:pt x="312" y="312"/>
                </a:lnTo>
                <a:lnTo>
                  <a:pt x="1" y="312"/>
                </a:lnTo>
                <a:lnTo>
                  <a:pt x="1" y="638"/>
                </a:lnTo>
                <a:lnTo>
                  <a:pt x="312" y="638"/>
                </a:lnTo>
                <a:lnTo>
                  <a:pt x="312" y="949"/>
                </a:lnTo>
                <a:lnTo>
                  <a:pt x="638" y="949"/>
                </a:lnTo>
                <a:lnTo>
                  <a:pt x="638" y="638"/>
                </a:lnTo>
                <a:lnTo>
                  <a:pt x="949" y="638"/>
                </a:lnTo>
                <a:lnTo>
                  <a:pt x="949" y="312"/>
                </a:lnTo>
                <a:lnTo>
                  <a:pt x="638" y="312"/>
                </a:lnTo>
                <a:lnTo>
                  <a:pt x="6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22630" y="3338566"/>
            <a:ext cx="4028959" cy="46645"/>
          </a:xfrm>
          <a:custGeom>
            <a:avLst/>
            <a:gdLst/>
            <a:ahLst/>
            <a:cxnLst/>
            <a:rect l="l" t="t" r="r" b="b"/>
            <a:pathLst>
              <a:path w="53639" h="621" extrusionOk="0">
                <a:moveTo>
                  <a:pt x="1" y="0"/>
                </a:moveTo>
                <a:cubicBezTo>
                  <a:pt x="79" y="209"/>
                  <a:pt x="159" y="415"/>
                  <a:pt x="242" y="620"/>
                </a:cubicBezTo>
                <a:lnTo>
                  <a:pt x="53397" y="620"/>
                </a:lnTo>
                <a:cubicBezTo>
                  <a:pt x="53481" y="415"/>
                  <a:pt x="53560" y="209"/>
                  <a:pt x="536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053985" y="1908280"/>
            <a:ext cx="1166798" cy="1430442"/>
          </a:xfrm>
          <a:custGeom>
            <a:avLst/>
            <a:gdLst/>
            <a:ahLst/>
            <a:cxnLst/>
            <a:rect l="l" t="t" r="r" b="b"/>
            <a:pathLst>
              <a:path w="15534" h="19044" extrusionOk="0">
                <a:moveTo>
                  <a:pt x="1" y="1"/>
                </a:moveTo>
                <a:lnTo>
                  <a:pt x="1" y="19043"/>
                </a:lnTo>
                <a:lnTo>
                  <a:pt x="15534" y="19043"/>
                </a:lnTo>
                <a:lnTo>
                  <a:pt x="15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999678" y="1808005"/>
            <a:ext cx="1275335" cy="100275"/>
          </a:xfrm>
          <a:custGeom>
            <a:avLst/>
            <a:gdLst/>
            <a:ahLst/>
            <a:cxnLst/>
            <a:rect l="l" t="t" r="r" b="b"/>
            <a:pathLst>
              <a:path w="16979" h="1335" extrusionOk="0">
                <a:moveTo>
                  <a:pt x="0" y="1"/>
                </a:moveTo>
                <a:lnTo>
                  <a:pt x="0" y="1335"/>
                </a:lnTo>
                <a:lnTo>
                  <a:pt x="16978" y="1335"/>
                </a:lnTo>
                <a:lnTo>
                  <a:pt x="169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028522" y="1908280"/>
            <a:ext cx="1217799" cy="40110"/>
          </a:xfrm>
          <a:custGeom>
            <a:avLst/>
            <a:gdLst/>
            <a:ahLst/>
            <a:cxnLst/>
            <a:rect l="l" t="t" r="r" b="b"/>
            <a:pathLst>
              <a:path w="16213" h="534" extrusionOk="0">
                <a:moveTo>
                  <a:pt x="0" y="1"/>
                </a:moveTo>
                <a:lnTo>
                  <a:pt x="0" y="534"/>
                </a:lnTo>
                <a:lnTo>
                  <a:pt x="16212" y="534"/>
                </a:lnTo>
                <a:lnTo>
                  <a:pt x="162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053985" y="2750738"/>
            <a:ext cx="1166798" cy="106134"/>
          </a:xfrm>
          <a:custGeom>
            <a:avLst/>
            <a:gdLst/>
            <a:ahLst/>
            <a:cxnLst/>
            <a:rect l="l" t="t" r="r" b="b"/>
            <a:pathLst>
              <a:path w="15534" h="1413" extrusionOk="0">
                <a:moveTo>
                  <a:pt x="1" y="0"/>
                </a:moveTo>
                <a:lnTo>
                  <a:pt x="1" y="1412"/>
                </a:lnTo>
                <a:lnTo>
                  <a:pt x="15534" y="1412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053985" y="2725200"/>
            <a:ext cx="1166798" cy="25613"/>
          </a:xfrm>
          <a:custGeom>
            <a:avLst/>
            <a:gdLst/>
            <a:ahLst/>
            <a:cxnLst/>
            <a:rect l="l" t="t" r="r" b="b"/>
            <a:pathLst>
              <a:path w="15534" h="341" extrusionOk="0">
                <a:moveTo>
                  <a:pt x="1" y="0"/>
                </a:moveTo>
                <a:lnTo>
                  <a:pt x="1" y="340"/>
                </a:lnTo>
                <a:lnTo>
                  <a:pt x="15534" y="340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182879" y="2975774"/>
            <a:ext cx="909087" cy="65348"/>
          </a:xfrm>
          <a:custGeom>
            <a:avLst/>
            <a:gdLst/>
            <a:ahLst/>
            <a:cxnLst/>
            <a:rect l="l" t="t" r="r" b="b"/>
            <a:pathLst>
              <a:path w="12103" h="870" extrusionOk="0">
                <a:moveTo>
                  <a:pt x="1" y="1"/>
                </a:moveTo>
                <a:lnTo>
                  <a:pt x="1" y="870"/>
                </a:lnTo>
                <a:lnTo>
                  <a:pt x="12103" y="870"/>
                </a:lnTo>
                <a:lnTo>
                  <a:pt x="121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051281" y="2856796"/>
            <a:ext cx="1166798" cy="25613"/>
          </a:xfrm>
          <a:custGeom>
            <a:avLst/>
            <a:gdLst/>
            <a:ahLst/>
            <a:cxnLst/>
            <a:rect l="l" t="t" r="r" b="b"/>
            <a:pathLst>
              <a:path w="15534" h="341" extrusionOk="0">
                <a:moveTo>
                  <a:pt x="1" y="0"/>
                </a:moveTo>
                <a:lnTo>
                  <a:pt x="1" y="341"/>
                </a:lnTo>
                <a:lnTo>
                  <a:pt x="15534" y="341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314327" y="1631342"/>
            <a:ext cx="646043" cy="1344514"/>
          </a:xfrm>
          <a:custGeom>
            <a:avLst/>
            <a:gdLst/>
            <a:ahLst/>
            <a:cxnLst/>
            <a:rect l="l" t="t" r="r" b="b"/>
            <a:pathLst>
              <a:path w="8601" h="17900" extrusionOk="0">
                <a:moveTo>
                  <a:pt x="0" y="0"/>
                </a:moveTo>
                <a:lnTo>
                  <a:pt x="0" y="17900"/>
                </a:lnTo>
                <a:lnTo>
                  <a:pt x="8600" y="17900"/>
                </a:lnTo>
                <a:lnTo>
                  <a:pt x="8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506692" y="1493586"/>
            <a:ext cx="261542" cy="261542"/>
          </a:xfrm>
          <a:custGeom>
            <a:avLst/>
            <a:gdLst/>
            <a:ahLst/>
            <a:cxnLst/>
            <a:rect l="l" t="t" r="r" b="b"/>
            <a:pathLst>
              <a:path w="3482" h="3482" extrusionOk="0">
                <a:moveTo>
                  <a:pt x="1743" y="1"/>
                </a:moveTo>
                <a:cubicBezTo>
                  <a:pt x="1742" y="1"/>
                  <a:pt x="1741" y="1"/>
                  <a:pt x="1741" y="1"/>
                </a:cubicBezTo>
                <a:cubicBezTo>
                  <a:pt x="779" y="1"/>
                  <a:pt x="0" y="779"/>
                  <a:pt x="0" y="1741"/>
                </a:cubicBezTo>
                <a:cubicBezTo>
                  <a:pt x="0" y="2703"/>
                  <a:pt x="779" y="3482"/>
                  <a:pt x="1741" y="3482"/>
                </a:cubicBezTo>
                <a:cubicBezTo>
                  <a:pt x="2703" y="3482"/>
                  <a:pt x="3481" y="2703"/>
                  <a:pt x="3481" y="1741"/>
                </a:cubicBezTo>
                <a:cubicBezTo>
                  <a:pt x="3481" y="780"/>
                  <a:pt x="2703" y="1"/>
                  <a:pt x="17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529451" y="1516345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2876" h="2876" extrusionOk="0">
                <a:moveTo>
                  <a:pt x="1438" y="1"/>
                </a:moveTo>
                <a:cubicBezTo>
                  <a:pt x="644" y="1"/>
                  <a:pt x="0" y="644"/>
                  <a:pt x="0" y="1438"/>
                </a:cubicBezTo>
                <a:cubicBezTo>
                  <a:pt x="0" y="2232"/>
                  <a:pt x="644" y="2876"/>
                  <a:pt x="1438" y="2876"/>
                </a:cubicBezTo>
                <a:cubicBezTo>
                  <a:pt x="2232" y="2876"/>
                  <a:pt x="2875" y="2232"/>
                  <a:pt x="2875" y="1438"/>
                </a:cubicBezTo>
                <a:cubicBezTo>
                  <a:pt x="2875" y="644"/>
                  <a:pt x="2232" y="1"/>
                  <a:pt x="14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573317" y="1560210"/>
            <a:ext cx="128217" cy="128142"/>
          </a:xfrm>
          <a:custGeom>
            <a:avLst/>
            <a:gdLst/>
            <a:ahLst/>
            <a:cxnLst/>
            <a:rect l="l" t="t" r="r" b="b"/>
            <a:pathLst>
              <a:path w="1707" h="1706" extrusionOk="0">
                <a:moveTo>
                  <a:pt x="560" y="1"/>
                </a:moveTo>
                <a:lnTo>
                  <a:pt x="560" y="561"/>
                </a:lnTo>
                <a:lnTo>
                  <a:pt x="0" y="561"/>
                </a:lnTo>
                <a:lnTo>
                  <a:pt x="0" y="1147"/>
                </a:lnTo>
                <a:lnTo>
                  <a:pt x="560" y="1147"/>
                </a:lnTo>
                <a:lnTo>
                  <a:pt x="560" y="1705"/>
                </a:lnTo>
                <a:lnTo>
                  <a:pt x="1146" y="1705"/>
                </a:lnTo>
                <a:lnTo>
                  <a:pt x="1146" y="1147"/>
                </a:lnTo>
                <a:lnTo>
                  <a:pt x="1706" y="1147"/>
                </a:lnTo>
                <a:lnTo>
                  <a:pt x="1706" y="561"/>
                </a:lnTo>
                <a:lnTo>
                  <a:pt x="1146" y="56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379000" y="1807705"/>
            <a:ext cx="58438" cy="100350"/>
          </a:xfrm>
          <a:custGeom>
            <a:avLst/>
            <a:gdLst/>
            <a:ahLst/>
            <a:cxnLst/>
            <a:rect l="l" t="t" r="r" b="b"/>
            <a:pathLst>
              <a:path w="778" h="1336" extrusionOk="0">
                <a:moveTo>
                  <a:pt x="1" y="1"/>
                </a:moveTo>
                <a:lnTo>
                  <a:pt x="1" y="1336"/>
                </a:lnTo>
                <a:lnTo>
                  <a:pt x="271" y="1336"/>
                </a:lnTo>
                <a:lnTo>
                  <a:pt x="271" y="742"/>
                </a:lnTo>
                <a:lnTo>
                  <a:pt x="507" y="742"/>
                </a:lnTo>
                <a:lnTo>
                  <a:pt x="507" y="1336"/>
                </a:lnTo>
                <a:lnTo>
                  <a:pt x="777" y="1336"/>
                </a:lnTo>
                <a:lnTo>
                  <a:pt x="777" y="1"/>
                </a:lnTo>
                <a:lnTo>
                  <a:pt x="507" y="1"/>
                </a:lnTo>
                <a:lnTo>
                  <a:pt x="507" y="548"/>
                </a:lnTo>
                <a:lnTo>
                  <a:pt x="271" y="548"/>
                </a:lnTo>
                <a:lnTo>
                  <a:pt x="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457192" y="1806428"/>
            <a:ext cx="59339" cy="103054"/>
          </a:xfrm>
          <a:custGeom>
            <a:avLst/>
            <a:gdLst/>
            <a:ahLst/>
            <a:cxnLst/>
            <a:rect l="l" t="t" r="r" b="b"/>
            <a:pathLst>
              <a:path w="790" h="1372" extrusionOk="0">
                <a:moveTo>
                  <a:pt x="394" y="195"/>
                </a:moveTo>
                <a:cubicBezTo>
                  <a:pt x="415" y="195"/>
                  <a:pt x="431" y="198"/>
                  <a:pt x="446" y="205"/>
                </a:cubicBezTo>
                <a:cubicBezTo>
                  <a:pt x="461" y="211"/>
                  <a:pt x="472" y="218"/>
                  <a:pt x="481" y="228"/>
                </a:cubicBezTo>
                <a:cubicBezTo>
                  <a:pt x="488" y="239"/>
                  <a:pt x="496" y="252"/>
                  <a:pt x="501" y="268"/>
                </a:cubicBezTo>
                <a:cubicBezTo>
                  <a:pt x="506" y="286"/>
                  <a:pt x="508" y="300"/>
                  <a:pt x="509" y="315"/>
                </a:cubicBezTo>
                <a:cubicBezTo>
                  <a:pt x="511" y="331"/>
                  <a:pt x="512" y="349"/>
                  <a:pt x="512" y="371"/>
                </a:cubicBezTo>
                <a:lnTo>
                  <a:pt x="512" y="996"/>
                </a:lnTo>
                <a:cubicBezTo>
                  <a:pt x="512" y="1018"/>
                  <a:pt x="511" y="1036"/>
                  <a:pt x="509" y="1051"/>
                </a:cubicBezTo>
                <a:cubicBezTo>
                  <a:pt x="508" y="1066"/>
                  <a:pt x="506" y="1083"/>
                  <a:pt x="501" y="1100"/>
                </a:cubicBezTo>
                <a:cubicBezTo>
                  <a:pt x="497" y="1116"/>
                  <a:pt x="488" y="1130"/>
                  <a:pt x="481" y="1140"/>
                </a:cubicBezTo>
                <a:cubicBezTo>
                  <a:pt x="473" y="1150"/>
                  <a:pt x="462" y="1158"/>
                  <a:pt x="446" y="1166"/>
                </a:cubicBezTo>
                <a:cubicBezTo>
                  <a:pt x="432" y="1172"/>
                  <a:pt x="415" y="1176"/>
                  <a:pt x="394" y="1176"/>
                </a:cubicBezTo>
                <a:cubicBezTo>
                  <a:pt x="374" y="1176"/>
                  <a:pt x="355" y="1172"/>
                  <a:pt x="342" y="1166"/>
                </a:cubicBezTo>
                <a:cubicBezTo>
                  <a:pt x="328" y="1157"/>
                  <a:pt x="317" y="1150"/>
                  <a:pt x="308" y="1140"/>
                </a:cubicBezTo>
                <a:cubicBezTo>
                  <a:pt x="301" y="1131"/>
                  <a:pt x="295" y="1116"/>
                  <a:pt x="290" y="1100"/>
                </a:cubicBezTo>
                <a:cubicBezTo>
                  <a:pt x="285" y="1082"/>
                  <a:pt x="282" y="1066"/>
                  <a:pt x="281" y="1051"/>
                </a:cubicBezTo>
                <a:cubicBezTo>
                  <a:pt x="280" y="1036"/>
                  <a:pt x="278" y="1018"/>
                  <a:pt x="278" y="996"/>
                </a:cubicBezTo>
                <a:lnTo>
                  <a:pt x="278" y="371"/>
                </a:lnTo>
                <a:cubicBezTo>
                  <a:pt x="278" y="349"/>
                  <a:pt x="280" y="331"/>
                  <a:pt x="281" y="315"/>
                </a:cubicBezTo>
                <a:cubicBezTo>
                  <a:pt x="282" y="300"/>
                  <a:pt x="285" y="286"/>
                  <a:pt x="290" y="268"/>
                </a:cubicBezTo>
                <a:cubicBezTo>
                  <a:pt x="295" y="252"/>
                  <a:pt x="301" y="239"/>
                  <a:pt x="308" y="228"/>
                </a:cubicBezTo>
                <a:cubicBezTo>
                  <a:pt x="317" y="219"/>
                  <a:pt x="328" y="211"/>
                  <a:pt x="342" y="205"/>
                </a:cubicBezTo>
                <a:cubicBezTo>
                  <a:pt x="355" y="198"/>
                  <a:pt x="374" y="195"/>
                  <a:pt x="394" y="195"/>
                </a:cubicBezTo>
                <a:close/>
                <a:moveTo>
                  <a:pt x="394" y="0"/>
                </a:moveTo>
                <a:cubicBezTo>
                  <a:pt x="322" y="0"/>
                  <a:pt x="260" y="10"/>
                  <a:pt x="209" y="30"/>
                </a:cubicBezTo>
                <a:cubicBezTo>
                  <a:pt x="158" y="48"/>
                  <a:pt x="118" y="77"/>
                  <a:pt x="87" y="115"/>
                </a:cubicBezTo>
                <a:cubicBezTo>
                  <a:pt x="57" y="154"/>
                  <a:pt x="35" y="198"/>
                  <a:pt x="21" y="251"/>
                </a:cubicBezTo>
                <a:cubicBezTo>
                  <a:pt x="7" y="303"/>
                  <a:pt x="0" y="364"/>
                  <a:pt x="0" y="436"/>
                </a:cubicBezTo>
                <a:lnTo>
                  <a:pt x="0" y="930"/>
                </a:lnTo>
                <a:cubicBezTo>
                  <a:pt x="0" y="1002"/>
                  <a:pt x="7" y="1064"/>
                  <a:pt x="21" y="1116"/>
                </a:cubicBezTo>
                <a:cubicBezTo>
                  <a:pt x="35" y="1169"/>
                  <a:pt x="57" y="1215"/>
                  <a:pt x="87" y="1254"/>
                </a:cubicBezTo>
                <a:cubicBezTo>
                  <a:pt x="117" y="1293"/>
                  <a:pt x="158" y="1322"/>
                  <a:pt x="209" y="1342"/>
                </a:cubicBezTo>
                <a:cubicBezTo>
                  <a:pt x="260" y="1361"/>
                  <a:pt x="322" y="1371"/>
                  <a:pt x="394" y="1371"/>
                </a:cubicBezTo>
                <a:cubicBezTo>
                  <a:pt x="534" y="1371"/>
                  <a:pt x="636" y="1332"/>
                  <a:pt x="697" y="1259"/>
                </a:cubicBezTo>
                <a:cubicBezTo>
                  <a:pt x="759" y="1183"/>
                  <a:pt x="789" y="1074"/>
                  <a:pt x="789" y="930"/>
                </a:cubicBezTo>
                <a:lnTo>
                  <a:pt x="789" y="436"/>
                </a:lnTo>
                <a:cubicBezTo>
                  <a:pt x="789" y="293"/>
                  <a:pt x="759" y="184"/>
                  <a:pt x="697" y="110"/>
                </a:cubicBezTo>
                <a:cubicBezTo>
                  <a:pt x="636" y="37"/>
                  <a:pt x="534" y="0"/>
                  <a:pt x="3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533658" y="1806203"/>
            <a:ext cx="54156" cy="103280"/>
          </a:xfrm>
          <a:custGeom>
            <a:avLst/>
            <a:gdLst/>
            <a:ahLst/>
            <a:cxnLst/>
            <a:rect l="l" t="t" r="r" b="b"/>
            <a:pathLst>
              <a:path w="721" h="1375" extrusionOk="0">
                <a:moveTo>
                  <a:pt x="359" y="0"/>
                </a:moveTo>
                <a:cubicBezTo>
                  <a:pt x="247" y="0"/>
                  <a:pt x="160" y="31"/>
                  <a:pt x="97" y="90"/>
                </a:cubicBezTo>
                <a:cubicBezTo>
                  <a:pt x="32" y="148"/>
                  <a:pt x="0" y="233"/>
                  <a:pt x="0" y="341"/>
                </a:cubicBezTo>
                <a:cubicBezTo>
                  <a:pt x="0" y="393"/>
                  <a:pt x="9" y="440"/>
                  <a:pt x="24" y="483"/>
                </a:cubicBezTo>
                <a:cubicBezTo>
                  <a:pt x="39" y="526"/>
                  <a:pt x="58" y="561"/>
                  <a:pt x="80" y="588"/>
                </a:cubicBezTo>
                <a:cubicBezTo>
                  <a:pt x="103" y="617"/>
                  <a:pt x="131" y="647"/>
                  <a:pt x="168" y="678"/>
                </a:cubicBezTo>
                <a:lnTo>
                  <a:pt x="311" y="802"/>
                </a:lnTo>
                <a:cubicBezTo>
                  <a:pt x="363" y="847"/>
                  <a:pt x="398" y="887"/>
                  <a:pt x="421" y="923"/>
                </a:cubicBezTo>
                <a:cubicBezTo>
                  <a:pt x="445" y="958"/>
                  <a:pt x="456" y="1003"/>
                  <a:pt x="456" y="1056"/>
                </a:cubicBezTo>
                <a:cubicBezTo>
                  <a:pt x="456" y="1088"/>
                  <a:pt x="449" y="1114"/>
                  <a:pt x="434" y="1135"/>
                </a:cubicBezTo>
                <a:cubicBezTo>
                  <a:pt x="420" y="1155"/>
                  <a:pt x="397" y="1165"/>
                  <a:pt x="365" y="1165"/>
                </a:cubicBezTo>
                <a:cubicBezTo>
                  <a:pt x="322" y="1165"/>
                  <a:pt x="290" y="1145"/>
                  <a:pt x="267" y="1103"/>
                </a:cubicBezTo>
                <a:cubicBezTo>
                  <a:pt x="247" y="1060"/>
                  <a:pt x="236" y="998"/>
                  <a:pt x="235" y="915"/>
                </a:cubicBezTo>
                <a:lnTo>
                  <a:pt x="0" y="957"/>
                </a:lnTo>
                <a:cubicBezTo>
                  <a:pt x="6" y="1099"/>
                  <a:pt x="39" y="1204"/>
                  <a:pt x="101" y="1272"/>
                </a:cubicBezTo>
                <a:cubicBezTo>
                  <a:pt x="162" y="1339"/>
                  <a:pt x="254" y="1374"/>
                  <a:pt x="378" y="1374"/>
                </a:cubicBezTo>
                <a:cubicBezTo>
                  <a:pt x="480" y="1374"/>
                  <a:pt x="562" y="1342"/>
                  <a:pt x="626" y="1277"/>
                </a:cubicBezTo>
                <a:cubicBezTo>
                  <a:pt x="688" y="1215"/>
                  <a:pt x="721" y="1135"/>
                  <a:pt x="721" y="1038"/>
                </a:cubicBezTo>
                <a:cubicBezTo>
                  <a:pt x="721" y="994"/>
                  <a:pt x="716" y="954"/>
                  <a:pt x="705" y="915"/>
                </a:cubicBezTo>
                <a:cubicBezTo>
                  <a:pt x="693" y="877"/>
                  <a:pt x="678" y="840"/>
                  <a:pt x="659" y="808"/>
                </a:cubicBezTo>
                <a:cubicBezTo>
                  <a:pt x="640" y="777"/>
                  <a:pt x="618" y="749"/>
                  <a:pt x="596" y="723"/>
                </a:cubicBezTo>
                <a:cubicBezTo>
                  <a:pt x="574" y="698"/>
                  <a:pt x="548" y="672"/>
                  <a:pt x="518" y="645"/>
                </a:cubicBezTo>
                <a:lnTo>
                  <a:pt x="378" y="522"/>
                </a:lnTo>
                <a:cubicBezTo>
                  <a:pt x="358" y="504"/>
                  <a:pt x="342" y="489"/>
                  <a:pt x="332" y="479"/>
                </a:cubicBezTo>
                <a:cubicBezTo>
                  <a:pt x="322" y="469"/>
                  <a:pt x="309" y="454"/>
                  <a:pt x="297" y="436"/>
                </a:cubicBezTo>
                <a:cubicBezTo>
                  <a:pt x="284" y="419"/>
                  <a:pt x="275" y="399"/>
                  <a:pt x="270" y="380"/>
                </a:cubicBezTo>
                <a:cubicBezTo>
                  <a:pt x="262" y="361"/>
                  <a:pt x="260" y="339"/>
                  <a:pt x="260" y="315"/>
                </a:cubicBezTo>
                <a:cubicBezTo>
                  <a:pt x="260" y="284"/>
                  <a:pt x="267" y="259"/>
                  <a:pt x="285" y="236"/>
                </a:cubicBezTo>
                <a:cubicBezTo>
                  <a:pt x="300" y="215"/>
                  <a:pt x="324" y="204"/>
                  <a:pt x="353" y="203"/>
                </a:cubicBezTo>
                <a:cubicBezTo>
                  <a:pt x="357" y="202"/>
                  <a:pt x="360" y="202"/>
                  <a:pt x="363" y="202"/>
                </a:cubicBezTo>
                <a:cubicBezTo>
                  <a:pt x="377" y="202"/>
                  <a:pt x="389" y="206"/>
                  <a:pt x="399" y="211"/>
                </a:cubicBezTo>
                <a:cubicBezTo>
                  <a:pt x="413" y="218"/>
                  <a:pt x="423" y="226"/>
                  <a:pt x="430" y="238"/>
                </a:cubicBezTo>
                <a:cubicBezTo>
                  <a:pt x="438" y="250"/>
                  <a:pt x="443" y="265"/>
                  <a:pt x="449" y="284"/>
                </a:cubicBezTo>
                <a:cubicBezTo>
                  <a:pt x="452" y="303"/>
                  <a:pt x="456" y="322"/>
                  <a:pt x="457" y="341"/>
                </a:cubicBezTo>
                <a:cubicBezTo>
                  <a:pt x="459" y="359"/>
                  <a:pt x="460" y="383"/>
                  <a:pt x="461" y="409"/>
                </a:cubicBezTo>
                <a:lnTo>
                  <a:pt x="694" y="372"/>
                </a:lnTo>
                <a:cubicBezTo>
                  <a:pt x="691" y="344"/>
                  <a:pt x="689" y="318"/>
                  <a:pt x="686" y="296"/>
                </a:cubicBezTo>
                <a:cubicBezTo>
                  <a:pt x="682" y="272"/>
                  <a:pt x="677" y="247"/>
                  <a:pt x="670" y="221"/>
                </a:cubicBezTo>
                <a:cubicBezTo>
                  <a:pt x="663" y="194"/>
                  <a:pt x="653" y="172"/>
                  <a:pt x="643" y="151"/>
                </a:cubicBezTo>
                <a:cubicBezTo>
                  <a:pt x="631" y="131"/>
                  <a:pt x="617" y="111"/>
                  <a:pt x="600" y="91"/>
                </a:cubicBezTo>
                <a:cubicBezTo>
                  <a:pt x="584" y="72"/>
                  <a:pt x="563" y="55"/>
                  <a:pt x="542" y="42"/>
                </a:cubicBezTo>
                <a:cubicBezTo>
                  <a:pt x="518" y="30"/>
                  <a:pt x="492" y="19"/>
                  <a:pt x="461" y="11"/>
                </a:cubicBezTo>
                <a:cubicBezTo>
                  <a:pt x="430" y="4"/>
                  <a:pt x="395" y="0"/>
                  <a:pt x="3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604564" y="1807705"/>
            <a:ext cx="57536" cy="100501"/>
          </a:xfrm>
          <a:custGeom>
            <a:avLst/>
            <a:gdLst/>
            <a:ahLst/>
            <a:cxnLst/>
            <a:rect l="l" t="t" r="r" b="b"/>
            <a:pathLst>
              <a:path w="766" h="1338" extrusionOk="0">
                <a:moveTo>
                  <a:pt x="359" y="189"/>
                </a:moveTo>
                <a:cubicBezTo>
                  <a:pt x="393" y="189"/>
                  <a:pt x="420" y="193"/>
                  <a:pt x="441" y="200"/>
                </a:cubicBezTo>
                <a:cubicBezTo>
                  <a:pt x="461" y="208"/>
                  <a:pt x="477" y="220"/>
                  <a:pt x="487" y="239"/>
                </a:cubicBezTo>
                <a:cubicBezTo>
                  <a:pt x="497" y="256"/>
                  <a:pt x="503" y="276"/>
                  <a:pt x="505" y="296"/>
                </a:cubicBezTo>
                <a:cubicBezTo>
                  <a:pt x="508" y="317"/>
                  <a:pt x="509" y="345"/>
                  <a:pt x="509" y="379"/>
                </a:cubicBezTo>
                <a:cubicBezTo>
                  <a:pt x="509" y="449"/>
                  <a:pt x="499" y="496"/>
                  <a:pt x="479" y="522"/>
                </a:cubicBezTo>
                <a:cubicBezTo>
                  <a:pt x="458" y="550"/>
                  <a:pt x="418" y="563"/>
                  <a:pt x="359" y="563"/>
                </a:cubicBezTo>
                <a:lnTo>
                  <a:pt x="272" y="563"/>
                </a:lnTo>
                <a:lnTo>
                  <a:pt x="272" y="189"/>
                </a:lnTo>
                <a:close/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273" y="1338"/>
                </a:lnTo>
                <a:lnTo>
                  <a:pt x="273" y="756"/>
                </a:lnTo>
                <a:lnTo>
                  <a:pt x="393" y="756"/>
                </a:lnTo>
                <a:cubicBezTo>
                  <a:pt x="449" y="756"/>
                  <a:pt x="499" y="749"/>
                  <a:pt x="543" y="737"/>
                </a:cubicBezTo>
                <a:cubicBezTo>
                  <a:pt x="586" y="725"/>
                  <a:pt x="625" y="705"/>
                  <a:pt x="659" y="678"/>
                </a:cubicBezTo>
                <a:cubicBezTo>
                  <a:pt x="694" y="649"/>
                  <a:pt x="720" y="611"/>
                  <a:pt x="739" y="562"/>
                </a:cubicBezTo>
                <a:cubicBezTo>
                  <a:pt x="756" y="512"/>
                  <a:pt x="765" y="454"/>
                  <a:pt x="765" y="384"/>
                </a:cubicBezTo>
                <a:cubicBezTo>
                  <a:pt x="765" y="128"/>
                  <a:pt x="649" y="1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678551" y="1807705"/>
            <a:ext cx="20355" cy="100350"/>
          </a:xfrm>
          <a:custGeom>
            <a:avLst/>
            <a:gdLst/>
            <a:ahLst/>
            <a:cxnLst/>
            <a:rect l="l" t="t" r="r" b="b"/>
            <a:pathLst>
              <a:path w="271" h="1336" extrusionOk="0">
                <a:moveTo>
                  <a:pt x="0" y="1"/>
                </a:moveTo>
                <a:lnTo>
                  <a:pt x="0" y="1336"/>
                </a:lnTo>
                <a:lnTo>
                  <a:pt x="270" y="1336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713478" y="1807630"/>
            <a:ext cx="52203" cy="100425"/>
          </a:xfrm>
          <a:custGeom>
            <a:avLst/>
            <a:gdLst/>
            <a:ahLst/>
            <a:cxnLst/>
            <a:rect l="l" t="t" r="r" b="b"/>
            <a:pathLst>
              <a:path w="695" h="1337" extrusionOk="0">
                <a:moveTo>
                  <a:pt x="1" y="0"/>
                </a:moveTo>
                <a:lnTo>
                  <a:pt x="1" y="201"/>
                </a:lnTo>
                <a:lnTo>
                  <a:pt x="215" y="201"/>
                </a:lnTo>
                <a:lnTo>
                  <a:pt x="215" y="1337"/>
                </a:lnTo>
                <a:lnTo>
                  <a:pt x="485" y="1337"/>
                </a:lnTo>
                <a:lnTo>
                  <a:pt x="485" y="201"/>
                </a:lnTo>
                <a:lnTo>
                  <a:pt x="694" y="201"/>
                </a:lnTo>
                <a:lnTo>
                  <a:pt x="6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774621" y="1807705"/>
            <a:ext cx="61517" cy="100350"/>
          </a:xfrm>
          <a:custGeom>
            <a:avLst/>
            <a:gdLst/>
            <a:ahLst/>
            <a:cxnLst/>
            <a:rect l="l" t="t" r="r" b="b"/>
            <a:pathLst>
              <a:path w="819" h="1336" extrusionOk="0">
                <a:moveTo>
                  <a:pt x="410" y="340"/>
                </a:moveTo>
                <a:lnTo>
                  <a:pt x="490" y="872"/>
                </a:lnTo>
                <a:lnTo>
                  <a:pt x="332" y="872"/>
                </a:lnTo>
                <a:lnTo>
                  <a:pt x="410" y="340"/>
                </a:lnTo>
                <a:close/>
                <a:moveTo>
                  <a:pt x="261" y="1"/>
                </a:moveTo>
                <a:lnTo>
                  <a:pt x="0" y="1336"/>
                </a:lnTo>
                <a:lnTo>
                  <a:pt x="257" y="1336"/>
                </a:lnTo>
                <a:lnTo>
                  <a:pt x="306" y="1041"/>
                </a:lnTo>
                <a:lnTo>
                  <a:pt x="517" y="1041"/>
                </a:lnTo>
                <a:lnTo>
                  <a:pt x="566" y="1336"/>
                </a:lnTo>
                <a:lnTo>
                  <a:pt x="819" y="1336"/>
                </a:lnTo>
                <a:lnTo>
                  <a:pt x="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852062" y="1807705"/>
            <a:ext cx="43715" cy="100501"/>
          </a:xfrm>
          <a:custGeom>
            <a:avLst/>
            <a:gdLst/>
            <a:ahLst/>
            <a:cxnLst/>
            <a:rect l="l" t="t" r="r" b="b"/>
            <a:pathLst>
              <a:path w="582" h="1338" extrusionOk="0"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582" y="1338"/>
                </a:lnTo>
                <a:lnTo>
                  <a:pt x="582" y="1152"/>
                </a:lnTo>
                <a:lnTo>
                  <a:pt x="272" y="1152"/>
                </a:lnTo>
                <a:lnTo>
                  <a:pt x="2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379000" y="1981514"/>
            <a:ext cx="516699" cy="994339"/>
          </a:xfrm>
          <a:custGeom>
            <a:avLst/>
            <a:gdLst/>
            <a:ahLst/>
            <a:cxnLst/>
            <a:rect l="l" t="t" r="r" b="b"/>
            <a:pathLst>
              <a:path w="6879" h="13238" extrusionOk="0">
                <a:moveTo>
                  <a:pt x="1" y="1"/>
                </a:moveTo>
                <a:lnTo>
                  <a:pt x="1" y="13238"/>
                </a:lnTo>
                <a:lnTo>
                  <a:pt x="6879" y="13238"/>
                </a:lnTo>
                <a:lnTo>
                  <a:pt x="68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257016" y="3041046"/>
            <a:ext cx="51903" cy="297596"/>
          </a:xfrm>
          <a:custGeom>
            <a:avLst/>
            <a:gdLst/>
            <a:ahLst/>
            <a:cxnLst/>
            <a:rect l="l" t="t" r="r" b="b"/>
            <a:pathLst>
              <a:path w="691" h="3962" extrusionOk="0">
                <a:moveTo>
                  <a:pt x="1" y="1"/>
                </a:moveTo>
                <a:lnTo>
                  <a:pt x="1" y="3961"/>
                </a:lnTo>
                <a:lnTo>
                  <a:pt x="691" y="3961"/>
                </a:lnTo>
                <a:lnTo>
                  <a:pt x="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965859" y="3041046"/>
            <a:ext cx="51828" cy="297596"/>
          </a:xfrm>
          <a:custGeom>
            <a:avLst/>
            <a:gdLst/>
            <a:ahLst/>
            <a:cxnLst/>
            <a:rect l="l" t="t" r="r" b="b"/>
            <a:pathLst>
              <a:path w="690" h="3962" extrusionOk="0">
                <a:moveTo>
                  <a:pt x="1" y="1"/>
                </a:moveTo>
                <a:lnTo>
                  <a:pt x="1" y="3961"/>
                </a:lnTo>
                <a:lnTo>
                  <a:pt x="689" y="3961"/>
                </a:lnTo>
                <a:lnTo>
                  <a:pt x="6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408068" y="3338566"/>
            <a:ext cx="458637" cy="46645"/>
          </a:xfrm>
          <a:custGeom>
            <a:avLst/>
            <a:gdLst/>
            <a:ahLst/>
            <a:cxnLst/>
            <a:rect l="l" t="t" r="r" b="b"/>
            <a:pathLst>
              <a:path w="6106" h="621" extrusionOk="0">
                <a:moveTo>
                  <a:pt x="1" y="0"/>
                </a:moveTo>
                <a:lnTo>
                  <a:pt x="1" y="620"/>
                </a:lnTo>
                <a:lnTo>
                  <a:pt x="6106" y="62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408068" y="3338566"/>
            <a:ext cx="458637" cy="19604"/>
          </a:xfrm>
          <a:custGeom>
            <a:avLst/>
            <a:gdLst/>
            <a:ahLst/>
            <a:cxnLst/>
            <a:rect l="l" t="t" r="r" b="b"/>
            <a:pathLst>
              <a:path w="6106" h="261" extrusionOk="0">
                <a:moveTo>
                  <a:pt x="1" y="0"/>
                </a:moveTo>
                <a:lnTo>
                  <a:pt x="1" y="260"/>
                </a:lnTo>
                <a:lnTo>
                  <a:pt x="6106" y="26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244322" y="3385135"/>
            <a:ext cx="786203" cy="46720"/>
          </a:xfrm>
          <a:custGeom>
            <a:avLst/>
            <a:gdLst/>
            <a:ahLst/>
            <a:cxnLst/>
            <a:rect l="l" t="t" r="r" b="b"/>
            <a:pathLst>
              <a:path w="10467" h="622" extrusionOk="0">
                <a:moveTo>
                  <a:pt x="0" y="0"/>
                </a:moveTo>
                <a:lnTo>
                  <a:pt x="0" y="622"/>
                </a:lnTo>
                <a:lnTo>
                  <a:pt x="10466" y="622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054736" y="3431780"/>
            <a:ext cx="1165295" cy="46645"/>
          </a:xfrm>
          <a:custGeom>
            <a:avLst/>
            <a:gdLst/>
            <a:ahLst/>
            <a:cxnLst/>
            <a:rect l="l" t="t" r="r" b="b"/>
            <a:pathLst>
              <a:path w="15514" h="621" extrusionOk="0">
                <a:moveTo>
                  <a:pt x="1" y="1"/>
                </a:moveTo>
                <a:lnTo>
                  <a:pt x="1" y="621"/>
                </a:lnTo>
                <a:lnTo>
                  <a:pt x="15514" y="621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244322" y="3385135"/>
            <a:ext cx="786203" cy="19604"/>
          </a:xfrm>
          <a:custGeom>
            <a:avLst/>
            <a:gdLst/>
            <a:ahLst/>
            <a:cxnLst/>
            <a:rect l="l" t="t" r="r" b="b"/>
            <a:pathLst>
              <a:path w="10467" h="261" extrusionOk="0">
                <a:moveTo>
                  <a:pt x="0" y="0"/>
                </a:moveTo>
                <a:lnTo>
                  <a:pt x="0" y="260"/>
                </a:lnTo>
                <a:lnTo>
                  <a:pt x="10466" y="260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2054736" y="3431780"/>
            <a:ext cx="1165295" cy="19529"/>
          </a:xfrm>
          <a:custGeom>
            <a:avLst/>
            <a:gdLst/>
            <a:ahLst/>
            <a:cxnLst/>
            <a:rect l="l" t="t" r="r" b="b"/>
            <a:pathLst>
              <a:path w="15514" h="260" extrusionOk="0">
                <a:moveTo>
                  <a:pt x="1" y="1"/>
                </a:moveTo>
                <a:lnTo>
                  <a:pt x="1" y="259"/>
                </a:lnTo>
                <a:lnTo>
                  <a:pt x="15514" y="259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220717" y="2011409"/>
            <a:ext cx="734375" cy="100350"/>
          </a:xfrm>
          <a:custGeom>
            <a:avLst/>
            <a:gdLst/>
            <a:ahLst/>
            <a:cxnLst/>
            <a:rect l="l" t="t" r="r" b="b"/>
            <a:pathLst>
              <a:path w="9777" h="1336" extrusionOk="0">
                <a:moveTo>
                  <a:pt x="1" y="1"/>
                </a:moveTo>
                <a:lnTo>
                  <a:pt x="1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220717" y="2111684"/>
            <a:ext cx="655732" cy="1226963"/>
          </a:xfrm>
          <a:custGeom>
            <a:avLst/>
            <a:gdLst/>
            <a:ahLst/>
            <a:cxnLst/>
            <a:rect l="l" t="t" r="r" b="b"/>
            <a:pathLst>
              <a:path w="8730" h="16335" extrusionOk="0">
                <a:moveTo>
                  <a:pt x="1" y="0"/>
                </a:moveTo>
                <a:lnTo>
                  <a:pt x="1" y="16334"/>
                </a:lnTo>
                <a:lnTo>
                  <a:pt x="8730" y="16334"/>
                </a:lnTo>
                <a:lnTo>
                  <a:pt x="8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290798" y="2201893"/>
            <a:ext cx="127466" cy="221507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08374" y="2222775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299060" y="2303445"/>
            <a:ext cx="111091" cy="18327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485040" y="2201893"/>
            <a:ext cx="127316" cy="221507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502392" y="2222775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3493078" y="2303445"/>
            <a:ext cx="111167" cy="18327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0"/>
                </a:moveTo>
                <a:lnTo>
                  <a:pt x="1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679133" y="2201893"/>
            <a:ext cx="127316" cy="221507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3696484" y="2222775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687170" y="2303445"/>
            <a:ext cx="111091" cy="18327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290798" y="2529307"/>
            <a:ext cx="127466" cy="221507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308374" y="2550339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299060" y="2630784"/>
            <a:ext cx="111091" cy="18403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485040" y="2529307"/>
            <a:ext cx="127316" cy="221507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3502392" y="2550339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493078" y="2630784"/>
            <a:ext cx="111167" cy="18403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679133" y="2529307"/>
            <a:ext cx="127316" cy="221507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696484" y="2550339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3687170" y="2630784"/>
            <a:ext cx="111091" cy="18403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290798" y="2856796"/>
            <a:ext cx="127466" cy="221507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9"/>
                </a:lnTo>
                <a:lnTo>
                  <a:pt x="1696" y="2949"/>
                </a:lnTo>
                <a:lnTo>
                  <a:pt x="1696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3308374" y="2877828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299060" y="2958273"/>
            <a:ext cx="111091" cy="18403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485040" y="2856796"/>
            <a:ext cx="127316" cy="221507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3502392" y="2877828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0"/>
                </a:moveTo>
                <a:lnTo>
                  <a:pt x="1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3493078" y="2958273"/>
            <a:ext cx="111167" cy="18403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3679133" y="2856796"/>
            <a:ext cx="127316" cy="221507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3696484" y="2877828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687170" y="2958273"/>
            <a:ext cx="111091" cy="18403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220717" y="2111684"/>
            <a:ext cx="699523" cy="40185"/>
          </a:xfrm>
          <a:custGeom>
            <a:avLst/>
            <a:gdLst/>
            <a:ahLst/>
            <a:cxnLst/>
            <a:rect l="l" t="t" r="r" b="b"/>
            <a:pathLst>
              <a:path w="9313" h="535" extrusionOk="0">
                <a:moveTo>
                  <a:pt x="1" y="0"/>
                </a:moveTo>
                <a:lnTo>
                  <a:pt x="1" y="534"/>
                </a:lnTo>
                <a:lnTo>
                  <a:pt x="9313" y="534"/>
                </a:lnTo>
                <a:lnTo>
                  <a:pt x="93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220717" y="3189844"/>
            <a:ext cx="656333" cy="148873"/>
          </a:xfrm>
          <a:custGeom>
            <a:avLst/>
            <a:gdLst/>
            <a:ahLst/>
            <a:cxnLst/>
            <a:rect l="l" t="t" r="r" b="b"/>
            <a:pathLst>
              <a:path w="8738" h="1982" extrusionOk="0">
                <a:moveTo>
                  <a:pt x="1" y="1"/>
                </a:moveTo>
                <a:lnTo>
                  <a:pt x="1" y="1981"/>
                </a:lnTo>
                <a:lnTo>
                  <a:pt x="8738" y="1981"/>
                </a:lnTo>
                <a:lnTo>
                  <a:pt x="87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308374" y="2222549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3502392" y="2222549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3696484" y="2222549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308374" y="2321397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502392" y="2321397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3696484" y="2321397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3308374" y="2550339"/>
            <a:ext cx="92539" cy="8052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502392" y="2550339"/>
            <a:ext cx="92539" cy="8052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1" y="1"/>
                </a:moveTo>
                <a:lnTo>
                  <a:pt x="1" y="1072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696484" y="2550339"/>
            <a:ext cx="92539" cy="8052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3308374" y="2649186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3502392" y="2649186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696484" y="2649186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308374" y="2877828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502392" y="2877828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696484" y="2877828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308374" y="2976675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502392" y="2976675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2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696484" y="2976675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1319754" y="2011184"/>
            <a:ext cx="734300" cy="100350"/>
          </a:xfrm>
          <a:custGeom>
            <a:avLst/>
            <a:gdLst/>
            <a:ahLst/>
            <a:cxnLst/>
            <a:rect l="l" t="t" r="r" b="b"/>
            <a:pathLst>
              <a:path w="9776" h="1336" extrusionOk="0">
                <a:moveTo>
                  <a:pt x="0" y="1"/>
                </a:moveTo>
                <a:lnTo>
                  <a:pt x="0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398248" y="2111383"/>
            <a:ext cx="655807" cy="1226963"/>
          </a:xfrm>
          <a:custGeom>
            <a:avLst/>
            <a:gdLst/>
            <a:ahLst/>
            <a:cxnLst/>
            <a:rect l="l" t="t" r="r" b="b"/>
            <a:pathLst>
              <a:path w="8731" h="16335" extrusionOk="0">
                <a:moveTo>
                  <a:pt x="1" y="0"/>
                </a:moveTo>
                <a:lnTo>
                  <a:pt x="1" y="16334"/>
                </a:lnTo>
                <a:lnTo>
                  <a:pt x="8731" y="16334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1468478" y="2201593"/>
            <a:ext cx="127316" cy="221582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485830" y="2222549"/>
            <a:ext cx="92539" cy="179369"/>
          </a:xfrm>
          <a:custGeom>
            <a:avLst/>
            <a:gdLst/>
            <a:ahLst/>
            <a:cxnLst/>
            <a:rect l="l" t="t" r="r" b="b"/>
            <a:pathLst>
              <a:path w="1232" h="2388" extrusionOk="0">
                <a:moveTo>
                  <a:pt x="0" y="1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1476516" y="2303070"/>
            <a:ext cx="111091" cy="18403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1662496" y="2201593"/>
            <a:ext cx="127391" cy="221582"/>
          </a:xfrm>
          <a:custGeom>
            <a:avLst/>
            <a:gdLst/>
            <a:ahLst/>
            <a:cxnLst/>
            <a:rect l="l" t="t" r="r" b="b"/>
            <a:pathLst>
              <a:path w="1696" h="2950" extrusionOk="0">
                <a:moveTo>
                  <a:pt x="1" y="0"/>
                </a:moveTo>
                <a:lnTo>
                  <a:pt x="1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679847" y="2222549"/>
            <a:ext cx="92539" cy="179369"/>
          </a:xfrm>
          <a:custGeom>
            <a:avLst/>
            <a:gdLst/>
            <a:ahLst/>
            <a:cxnLst/>
            <a:rect l="l" t="t" r="r" b="b"/>
            <a:pathLst>
              <a:path w="1232" h="2388" extrusionOk="0">
                <a:moveTo>
                  <a:pt x="1" y="1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1670608" y="2303070"/>
            <a:ext cx="111091" cy="18403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856588" y="2201593"/>
            <a:ext cx="127316" cy="221582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874089" y="2222549"/>
            <a:ext cx="92463" cy="179369"/>
          </a:xfrm>
          <a:custGeom>
            <a:avLst/>
            <a:gdLst/>
            <a:ahLst/>
            <a:cxnLst/>
            <a:rect l="l" t="t" r="r" b="b"/>
            <a:pathLst>
              <a:path w="1231" h="2388" extrusionOk="0">
                <a:moveTo>
                  <a:pt x="0" y="1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1864700" y="2303070"/>
            <a:ext cx="111167" cy="18403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1468478" y="2529157"/>
            <a:ext cx="127316" cy="221432"/>
          </a:xfrm>
          <a:custGeom>
            <a:avLst/>
            <a:gdLst/>
            <a:ahLst/>
            <a:cxnLst/>
            <a:rect l="l" t="t" r="r" b="b"/>
            <a:pathLst>
              <a:path w="1695" h="2948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485830" y="2550038"/>
            <a:ext cx="92539" cy="179444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0" y="0"/>
                </a:moveTo>
                <a:lnTo>
                  <a:pt x="0" y="2389"/>
                </a:lnTo>
                <a:lnTo>
                  <a:pt x="1231" y="2389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1476516" y="2630634"/>
            <a:ext cx="111091" cy="18327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1662496" y="2529157"/>
            <a:ext cx="127391" cy="221432"/>
          </a:xfrm>
          <a:custGeom>
            <a:avLst/>
            <a:gdLst/>
            <a:ahLst/>
            <a:cxnLst/>
            <a:rect l="l" t="t" r="r" b="b"/>
            <a:pathLst>
              <a:path w="1696" h="2948" extrusionOk="0">
                <a:moveTo>
                  <a:pt x="1" y="0"/>
                </a:moveTo>
                <a:lnTo>
                  <a:pt x="1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1679847" y="2550038"/>
            <a:ext cx="92539" cy="179444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1" y="0"/>
                </a:moveTo>
                <a:lnTo>
                  <a:pt x="1" y="2389"/>
                </a:lnTo>
                <a:lnTo>
                  <a:pt x="1232" y="2389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1670608" y="2630634"/>
            <a:ext cx="111091" cy="18327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856588" y="2529157"/>
            <a:ext cx="127316" cy="221432"/>
          </a:xfrm>
          <a:custGeom>
            <a:avLst/>
            <a:gdLst/>
            <a:ahLst/>
            <a:cxnLst/>
            <a:rect l="l" t="t" r="r" b="b"/>
            <a:pathLst>
              <a:path w="1695" h="2948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1874089" y="2550038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864700" y="2630634"/>
            <a:ext cx="111167" cy="18327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1468478" y="2856421"/>
            <a:ext cx="127316" cy="221582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1"/>
                </a:moveTo>
                <a:lnTo>
                  <a:pt x="0" y="2950"/>
                </a:lnTo>
                <a:lnTo>
                  <a:pt x="1694" y="2950"/>
                </a:lnTo>
                <a:lnTo>
                  <a:pt x="16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485830" y="2877527"/>
            <a:ext cx="92539" cy="179444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0" y="0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1476516" y="2958047"/>
            <a:ext cx="111091" cy="18327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662496" y="2856421"/>
            <a:ext cx="127391" cy="221582"/>
          </a:xfrm>
          <a:custGeom>
            <a:avLst/>
            <a:gdLst/>
            <a:ahLst/>
            <a:cxnLst/>
            <a:rect l="l" t="t" r="r" b="b"/>
            <a:pathLst>
              <a:path w="1696" h="2950" extrusionOk="0">
                <a:moveTo>
                  <a:pt x="1" y="1"/>
                </a:moveTo>
                <a:lnTo>
                  <a:pt x="1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1679847" y="2877527"/>
            <a:ext cx="92539" cy="179444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1" y="0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1670608" y="2958047"/>
            <a:ext cx="111091" cy="18327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1856588" y="2856421"/>
            <a:ext cx="127316" cy="221582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1"/>
                </a:moveTo>
                <a:lnTo>
                  <a:pt x="0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874089" y="2877527"/>
            <a:ext cx="92463" cy="179444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1864700" y="2958047"/>
            <a:ext cx="111167" cy="18327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398248" y="3189543"/>
            <a:ext cx="655807" cy="148948"/>
          </a:xfrm>
          <a:custGeom>
            <a:avLst/>
            <a:gdLst/>
            <a:ahLst/>
            <a:cxnLst/>
            <a:rect l="l" t="t" r="r" b="b"/>
            <a:pathLst>
              <a:path w="8731" h="1983" extrusionOk="0">
                <a:moveTo>
                  <a:pt x="1" y="0"/>
                </a:moveTo>
                <a:lnTo>
                  <a:pt x="1" y="1982"/>
                </a:lnTo>
                <a:lnTo>
                  <a:pt x="8731" y="1982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354457" y="2111383"/>
            <a:ext cx="699598" cy="40185"/>
          </a:xfrm>
          <a:custGeom>
            <a:avLst/>
            <a:gdLst/>
            <a:ahLst/>
            <a:cxnLst/>
            <a:rect l="l" t="t" r="r" b="b"/>
            <a:pathLst>
              <a:path w="9314" h="535" extrusionOk="0">
                <a:moveTo>
                  <a:pt x="1" y="0"/>
                </a:moveTo>
                <a:lnTo>
                  <a:pt x="1" y="534"/>
                </a:lnTo>
                <a:lnTo>
                  <a:pt x="9314" y="534"/>
                </a:lnTo>
                <a:lnTo>
                  <a:pt x="93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485830" y="2222549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679847" y="2222549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1874089" y="2222549"/>
            <a:ext cx="92463" cy="8067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1"/>
                </a:moveTo>
                <a:lnTo>
                  <a:pt x="0" y="1074"/>
                </a:lnTo>
                <a:lnTo>
                  <a:pt x="1230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1485830" y="2321397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679847" y="2321397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1874089" y="2321397"/>
            <a:ext cx="92463" cy="8067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485830" y="2550038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1679847" y="2550038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1874089" y="2550038"/>
            <a:ext cx="92463" cy="8067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1485830" y="2648886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1679847" y="2648886"/>
            <a:ext cx="92539" cy="8067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1874089" y="2648886"/>
            <a:ext cx="92463" cy="8067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1485830" y="2877527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679847" y="2877527"/>
            <a:ext cx="92539" cy="80596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1874089" y="2877527"/>
            <a:ext cx="92463" cy="80596"/>
          </a:xfrm>
          <a:custGeom>
            <a:avLst/>
            <a:gdLst/>
            <a:ahLst/>
            <a:cxnLst/>
            <a:rect l="l" t="t" r="r" b="b"/>
            <a:pathLst>
              <a:path w="1231" h="1073" extrusionOk="0">
                <a:moveTo>
                  <a:pt x="0" y="0"/>
                </a:moveTo>
                <a:lnTo>
                  <a:pt x="0" y="1073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1485830" y="2976450"/>
            <a:ext cx="92539" cy="8052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0"/>
                </a:moveTo>
                <a:lnTo>
                  <a:pt x="0" y="1071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1679847" y="2976450"/>
            <a:ext cx="92539" cy="8052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1" y="0"/>
                </a:moveTo>
                <a:lnTo>
                  <a:pt x="1" y="1071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1874089" y="2976450"/>
            <a:ext cx="92463" cy="80521"/>
          </a:xfrm>
          <a:custGeom>
            <a:avLst/>
            <a:gdLst/>
            <a:ahLst/>
            <a:cxnLst/>
            <a:rect l="l" t="t" r="r" b="b"/>
            <a:pathLst>
              <a:path w="1231" h="1072" extrusionOk="0">
                <a:moveTo>
                  <a:pt x="0" y="0"/>
                </a:moveTo>
                <a:lnTo>
                  <a:pt x="0" y="1071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2487238" y="3039018"/>
            <a:ext cx="300225" cy="299624"/>
          </a:xfrm>
          <a:custGeom>
            <a:avLst/>
            <a:gdLst/>
            <a:ahLst/>
            <a:cxnLst/>
            <a:rect l="l" t="t" r="r" b="b"/>
            <a:pathLst>
              <a:path w="3997" h="3989" extrusionOk="0">
                <a:moveTo>
                  <a:pt x="0" y="0"/>
                </a:moveTo>
                <a:lnTo>
                  <a:pt x="0" y="3988"/>
                </a:lnTo>
                <a:lnTo>
                  <a:pt x="3997" y="3988"/>
                </a:lnTo>
                <a:lnTo>
                  <a:pt x="39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2511274" y="3062378"/>
            <a:ext cx="252303" cy="276339"/>
          </a:xfrm>
          <a:custGeom>
            <a:avLst/>
            <a:gdLst/>
            <a:ahLst/>
            <a:cxnLst/>
            <a:rect l="l" t="t" r="r" b="b"/>
            <a:pathLst>
              <a:path w="3359" h="3679" extrusionOk="0">
                <a:moveTo>
                  <a:pt x="1" y="0"/>
                </a:moveTo>
                <a:lnTo>
                  <a:pt x="1" y="3678"/>
                </a:lnTo>
                <a:lnTo>
                  <a:pt x="3359" y="3678"/>
                </a:lnTo>
                <a:lnTo>
                  <a:pt x="33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2627699" y="3055243"/>
            <a:ext cx="19379" cy="283475"/>
          </a:xfrm>
          <a:custGeom>
            <a:avLst/>
            <a:gdLst/>
            <a:ahLst/>
            <a:cxnLst/>
            <a:rect l="l" t="t" r="r" b="b"/>
            <a:pathLst>
              <a:path w="258" h="3774" extrusionOk="0">
                <a:moveTo>
                  <a:pt x="1" y="1"/>
                </a:moveTo>
                <a:lnTo>
                  <a:pt x="1" y="3773"/>
                </a:lnTo>
                <a:lnTo>
                  <a:pt x="258" y="3773"/>
                </a:lnTo>
                <a:lnTo>
                  <a:pt x="258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511274" y="3062378"/>
            <a:ext cx="116124" cy="276114"/>
          </a:xfrm>
          <a:custGeom>
            <a:avLst/>
            <a:gdLst/>
            <a:ahLst/>
            <a:cxnLst/>
            <a:rect l="l" t="t" r="r" b="b"/>
            <a:pathLst>
              <a:path w="1546" h="3676" extrusionOk="0">
                <a:moveTo>
                  <a:pt x="1" y="0"/>
                </a:moveTo>
                <a:lnTo>
                  <a:pt x="1" y="3675"/>
                </a:lnTo>
                <a:lnTo>
                  <a:pt x="154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2647003" y="3062378"/>
            <a:ext cx="116199" cy="276114"/>
          </a:xfrm>
          <a:custGeom>
            <a:avLst/>
            <a:gdLst/>
            <a:ahLst/>
            <a:cxnLst/>
            <a:rect l="l" t="t" r="r" b="b"/>
            <a:pathLst>
              <a:path w="1547" h="3676" extrusionOk="0">
                <a:moveTo>
                  <a:pt x="1" y="0"/>
                </a:moveTo>
                <a:lnTo>
                  <a:pt x="1" y="3675"/>
                </a:lnTo>
                <a:lnTo>
                  <a:pt x="154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2416556" y="2028985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2416556" y="2028985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2536362" y="2028985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2536362" y="2028985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2656017" y="2028985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2656092" y="2028985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2775822" y="2028985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2775822" y="2028985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2416556" y="214571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2416556" y="214571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2536362" y="214571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2536362" y="214571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2656017" y="2145710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2656092" y="214571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2775822" y="2145710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775822" y="2145710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2416556" y="2262434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2416556" y="2262434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2536362" y="2262434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2536362" y="2262434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2656017" y="2262434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2656092" y="2262434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775822" y="2262434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2775822" y="2262434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2416556" y="2379083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2416556" y="2379083"/>
            <a:ext cx="82398" cy="8247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2536362" y="2379083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2536362" y="2379083"/>
            <a:ext cx="82398" cy="8247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2656017" y="2379083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2656092" y="2379083"/>
            <a:ext cx="82398" cy="8247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2775822" y="2379083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2775822" y="2379083"/>
            <a:ext cx="82474" cy="82474"/>
          </a:xfrm>
          <a:custGeom>
            <a:avLst/>
            <a:gdLst/>
            <a:ahLst/>
            <a:cxnLst/>
            <a:rect l="l" t="t" r="r" b="b"/>
            <a:pathLst>
              <a:path w="1098" h="1098" extrusionOk="0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2416556" y="2495882"/>
            <a:ext cx="82398" cy="82323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2416556" y="2495882"/>
            <a:ext cx="82398" cy="82323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2536362" y="2495882"/>
            <a:ext cx="82398" cy="82323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2536362" y="2495882"/>
            <a:ext cx="82398" cy="82323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656017" y="2495882"/>
            <a:ext cx="82474" cy="82323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2656092" y="2495882"/>
            <a:ext cx="82398" cy="82323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2775822" y="2495882"/>
            <a:ext cx="82474" cy="82323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2775822" y="2495882"/>
            <a:ext cx="82474" cy="82323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2416556" y="2612607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2416556" y="2612607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2536362" y="2612607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2536362" y="2612607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2656017" y="2612607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2656092" y="2612607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2775822" y="2612607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2775822" y="2612607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2416556" y="2729331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2416556" y="2729331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2536362" y="2729331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2536362" y="2729331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2656017" y="2729331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2656092" y="2729331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2775822" y="2729331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2775822" y="2729331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2416556" y="284598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2416556" y="2845980"/>
            <a:ext cx="82398" cy="8247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2536362" y="2845980"/>
            <a:ext cx="82398" cy="82398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2536362" y="2845980"/>
            <a:ext cx="82398" cy="8247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2656017" y="2845980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2656092" y="2845980"/>
            <a:ext cx="82398" cy="8247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2775822" y="2845980"/>
            <a:ext cx="82474" cy="82398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2775822" y="2845980"/>
            <a:ext cx="82474" cy="82474"/>
          </a:xfrm>
          <a:custGeom>
            <a:avLst/>
            <a:gdLst/>
            <a:ahLst/>
            <a:cxnLst/>
            <a:rect l="l" t="t" r="r" b="b"/>
            <a:pathLst>
              <a:path w="1098" h="1098" extrusionOk="0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680767" y="3478274"/>
            <a:ext cx="3912610" cy="58663"/>
          </a:xfrm>
          <a:custGeom>
            <a:avLst/>
            <a:gdLst/>
            <a:ahLst/>
            <a:cxnLst/>
            <a:rect l="l" t="t" r="r" b="b"/>
            <a:pathLst>
              <a:path w="52090" h="781" extrusionOk="0">
                <a:moveTo>
                  <a:pt x="0" y="1"/>
                </a:moveTo>
                <a:cubicBezTo>
                  <a:pt x="121" y="262"/>
                  <a:pt x="246" y="522"/>
                  <a:pt x="374" y="780"/>
                </a:cubicBezTo>
                <a:lnTo>
                  <a:pt x="51716" y="780"/>
                </a:lnTo>
                <a:cubicBezTo>
                  <a:pt x="51844" y="522"/>
                  <a:pt x="51970" y="262"/>
                  <a:pt x="52090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790883" y="3687311"/>
            <a:ext cx="3692380" cy="67151"/>
          </a:xfrm>
          <a:custGeom>
            <a:avLst/>
            <a:gdLst/>
            <a:ahLst/>
            <a:cxnLst/>
            <a:rect l="l" t="t" r="r" b="b"/>
            <a:pathLst>
              <a:path w="49158" h="894" extrusionOk="0">
                <a:moveTo>
                  <a:pt x="1" y="1"/>
                </a:moveTo>
                <a:cubicBezTo>
                  <a:pt x="181" y="302"/>
                  <a:pt x="366" y="600"/>
                  <a:pt x="558" y="894"/>
                </a:cubicBezTo>
                <a:lnTo>
                  <a:pt x="48602" y="894"/>
                </a:lnTo>
                <a:cubicBezTo>
                  <a:pt x="48792" y="599"/>
                  <a:pt x="48978" y="300"/>
                  <a:pt x="49158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1207160" y="4190938"/>
            <a:ext cx="2860059" cy="42964"/>
          </a:xfrm>
          <a:custGeom>
            <a:avLst/>
            <a:gdLst/>
            <a:ahLst/>
            <a:cxnLst/>
            <a:rect l="l" t="t" r="r" b="b"/>
            <a:pathLst>
              <a:path w="38077" h="572" extrusionOk="0">
                <a:moveTo>
                  <a:pt x="0" y="1"/>
                </a:moveTo>
                <a:cubicBezTo>
                  <a:pt x="218" y="194"/>
                  <a:pt x="438" y="384"/>
                  <a:pt x="660" y="572"/>
                </a:cubicBezTo>
                <a:lnTo>
                  <a:pt x="37416" y="572"/>
                </a:lnTo>
                <a:cubicBezTo>
                  <a:pt x="37638" y="384"/>
                  <a:pt x="37858" y="194"/>
                  <a:pt x="3807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1181922" y="3927069"/>
            <a:ext cx="545167" cy="37406"/>
          </a:xfrm>
          <a:custGeom>
            <a:avLst/>
            <a:gdLst/>
            <a:ahLst/>
            <a:cxnLst/>
            <a:rect l="l" t="t" r="r" b="b"/>
            <a:pathLst>
              <a:path w="7258" h="498" extrusionOk="0">
                <a:moveTo>
                  <a:pt x="249" y="1"/>
                </a:moveTo>
                <a:cubicBezTo>
                  <a:pt x="112" y="1"/>
                  <a:pt x="1" y="111"/>
                  <a:pt x="1" y="249"/>
                </a:cubicBezTo>
                <a:cubicBezTo>
                  <a:pt x="1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6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1970309" y="3927069"/>
            <a:ext cx="545016" cy="37406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6" y="386"/>
                  <a:pt x="7256" y="249"/>
                </a:cubicBezTo>
                <a:cubicBezTo>
                  <a:pt x="7256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2758772" y="3927069"/>
            <a:ext cx="545016" cy="37406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2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6"/>
                  <a:pt x="7256" y="249"/>
                </a:cubicBezTo>
                <a:cubicBezTo>
                  <a:pt x="7256" y="111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3547084" y="3927069"/>
            <a:ext cx="545091" cy="37406"/>
          </a:xfrm>
          <a:custGeom>
            <a:avLst/>
            <a:gdLst/>
            <a:ahLst/>
            <a:cxnLst/>
            <a:rect l="l" t="t" r="r" b="b"/>
            <a:pathLst>
              <a:path w="7257" h="498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3547234" y="4460441"/>
            <a:ext cx="143840" cy="37331"/>
          </a:xfrm>
          <a:custGeom>
            <a:avLst/>
            <a:gdLst/>
            <a:ahLst/>
            <a:cxnLst/>
            <a:rect l="l" t="t" r="r" b="b"/>
            <a:pathLst>
              <a:path w="1915" h="497" extrusionOk="0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1" y="496"/>
                  <a:pt x="248" y="496"/>
                </a:cubicBezTo>
                <a:lnTo>
                  <a:pt x="999" y="496"/>
                </a:lnTo>
                <a:cubicBezTo>
                  <a:pt x="1307" y="337"/>
                  <a:pt x="1613" y="172"/>
                  <a:pt x="1915" y="2"/>
                </a:cubicBezTo>
                <a:lnTo>
                  <a:pt x="248" y="2"/>
                </a:lnTo>
                <a:lnTo>
                  <a:pt x="2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2758772" y="4460291"/>
            <a:ext cx="545016" cy="37406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8" y="1"/>
                </a:moveTo>
                <a:cubicBezTo>
                  <a:pt x="112" y="1"/>
                  <a:pt x="0" y="112"/>
                  <a:pt x="0" y="249"/>
                </a:cubicBezTo>
                <a:cubicBezTo>
                  <a:pt x="0" y="387"/>
                  <a:pt x="111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7"/>
                  <a:pt x="7256" y="249"/>
                </a:cubicBezTo>
                <a:cubicBezTo>
                  <a:pt x="7256" y="112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1583176" y="4460291"/>
            <a:ext cx="143916" cy="37331"/>
          </a:xfrm>
          <a:custGeom>
            <a:avLst/>
            <a:gdLst/>
            <a:ahLst/>
            <a:cxnLst/>
            <a:rect l="l" t="t" r="r" b="b"/>
            <a:pathLst>
              <a:path w="1916" h="497" extrusionOk="0">
                <a:moveTo>
                  <a:pt x="1" y="1"/>
                </a:moveTo>
                <a:cubicBezTo>
                  <a:pt x="301" y="172"/>
                  <a:pt x="607" y="336"/>
                  <a:pt x="915" y="496"/>
                </a:cubicBezTo>
                <a:lnTo>
                  <a:pt x="1666" y="496"/>
                </a:lnTo>
                <a:cubicBezTo>
                  <a:pt x="1667" y="496"/>
                  <a:pt x="1668" y="496"/>
                  <a:pt x="1668" y="496"/>
                </a:cubicBezTo>
                <a:cubicBezTo>
                  <a:pt x="1805" y="496"/>
                  <a:pt x="1915" y="386"/>
                  <a:pt x="1915" y="249"/>
                </a:cubicBezTo>
                <a:cubicBezTo>
                  <a:pt x="1915" y="112"/>
                  <a:pt x="1804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1970384" y="4460441"/>
            <a:ext cx="545091" cy="37331"/>
          </a:xfrm>
          <a:custGeom>
            <a:avLst/>
            <a:gdLst/>
            <a:ahLst/>
            <a:cxnLst/>
            <a:rect l="l" t="t" r="r" b="b"/>
            <a:pathLst>
              <a:path w="7257" h="497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6"/>
                  <a:pt x="249" y="496"/>
                </a:cubicBezTo>
                <a:lnTo>
                  <a:pt x="7008" y="496"/>
                </a:lnTo>
                <a:cubicBezTo>
                  <a:pt x="7145" y="496"/>
                  <a:pt x="7257" y="386"/>
                  <a:pt x="7257" y="249"/>
                </a:cubicBezTo>
                <a:cubicBezTo>
                  <a:pt x="7255" y="110"/>
                  <a:pt x="7145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858935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1154055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1449174" y="3520187"/>
            <a:ext cx="14872" cy="183875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1744294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2039413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2334533" y="3520187"/>
            <a:ext cx="14872" cy="183875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2629652" y="3520187"/>
            <a:ext cx="14872" cy="183875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2924772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3219891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3515011" y="3520187"/>
            <a:ext cx="15022" cy="183875"/>
          </a:xfrm>
          <a:custGeom>
            <a:avLst/>
            <a:gdLst/>
            <a:ahLst/>
            <a:cxnLst/>
            <a:rect l="l" t="t" r="r" b="b"/>
            <a:pathLst>
              <a:path w="200" h="2448" extrusionOk="0">
                <a:moveTo>
                  <a:pt x="1" y="0"/>
                </a:moveTo>
                <a:lnTo>
                  <a:pt x="1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3810130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4105249" y="3520187"/>
            <a:ext cx="14947" cy="18387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1395468" y="3189844"/>
            <a:ext cx="663093" cy="43866"/>
          </a:xfrm>
          <a:custGeom>
            <a:avLst/>
            <a:gdLst/>
            <a:ahLst/>
            <a:cxnLst/>
            <a:rect l="l" t="t" r="r" b="b"/>
            <a:pathLst>
              <a:path w="8828" h="584" extrusionOk="0">
                <a:moveTo>
                  <a:pt x="0" y="1"/>
                </a:moveTo>
                <a:lnTo>
                  <a:pt x="0" y="584"/>
                </a:lnTo>
                <a:lnTo>
                  <a:pt x="8827" y="584"/>
                </a:lnTo>
                <a:lnTo>
                  <a:pt x="88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3220717" y="3189844"/>
            <a:ext cx="663093" cy="43866"/>
          </a:xfrm>
          <a:custGeom>
            <a:avLst/>
            <a:gdLst/>
            <a:ahLst/>
            <a:cxnLst/>
            <a:rect l="l" t="t" r="r" b="b"/>
            <a:pathLst>
              <a:path w="8828" h="584" extrusionOk="0">
                <a:moveTo>
                  <a:pt x="1" y="1"/>
                </a:moveTo>
                <a:lnTo>
                  <a:pt x="1" y="584"/>
                </a:lnTo>
                <a:lnTo>
                  <a:pt x="8828" y="584"/>
                </a:lnTo>
                <a:lnTo>
                  <a:pt x="88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2960826" y="1199747"/>
            <a:ext cx="435127" cy="247120"/>
          </a:xfrm>
          <a:custGeom>
            <a:avLst/>
            <a:gdLst/>
            <a:ahLst/>
            <a:cxnLst/>
            <a:rect l="l" t="t" r="r" b="b"/>
            <a:pathLst>
              <a:path w="5793" h="3290" extrusionOk="0">
                <a:moveTo>
                  <a:pt x="3716" y="0"/>
                </a:moveTo>
                <a:cubicBezTo>
                  <a:pt x="3216" y="0"/>
                  <a:pt x="2783" y="281"/>
                  <a:pt x="2561" y="693"/>
                </a:cubicBezTo>
                <a:cubicBezTo>
                  <a:pt x="2454" y="651"/>
                  <a:pt x="2338" y="626"/>
                  <a:pt x="2216" y="626"/>
                </a:cubicBezTo>
                <a:cubicBezTo>
                  <a:pt x="1783" y="626"/>
                  <a:pt x="1418" y="916"/>
                  <a:pt x="1303" y="1312"/>
                </a:cubicBezTo>
                <a:cubicBezTo>
                  <a:pt x="1210" y="1283"/>
                  <a:pt x="1110" y="1268"/>
                  <a:pt x="1008" y="1268"/>
                </a:cubicBezTo>
                <a:cubicBezTo>
                  <a:pt x="452" y="1268"/>
                  <a:pt x="0" y="1720"/>
                  <a:pt x="2" y="2278"/>
                </a:cubicBezTo>
                <a:cubicBezTo>
                  <a:pt x="2" y="2836"/>
                  <a:pt x="453" y="3290"/>
                  <a:pt x="1009" y="3290"/>
                </a:cubicBezTo>
                <a:lnTo>
                  <a:pt x="4786" y="3290"/>
                </a:lnTo>
                <a:cubicBezTo>
                  <a:pt x="5341" y="3290"/>
                  <a:pt x="5793" y="2836"/>
                  <a:pt x="5793" y="2278"/>
                </a:cubicBezTo>
                <a:cubicBezTo>
                  <a:pt x="5793" y="1802"/>
                  <a:pt x="5465" y="1404"/>
                  <a:pt x="5024" y="1296"/>
                </a:cubicBezTo>
                <a:cubicBezTo>
                  <a:pt x="5015" y="579"/>
                  <a:pt x="4433" y="0"/>
                  <a:pt x="37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59;p17">
            <a:extLst>
              <a:ext uri="{FF2B5EF4-FFF2-40B4-BE49-F238E27FC236}">
                <a16:creationId xmlns:a16="http://schemas.microsoft.com/office/drawing/2014/main" id="{A08A7B47-47A0-4E80-B2BF-C38E7FE3A5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64020" y="1154376"/>
            <a:ext cx="4435460" cy="2025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Healthcare Analytics</a:t>
            </a:r>
            <a:br>
              <a:rPr lang="en-IN" sz="5400" b="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</a:br>
            <a:r>
              <a:rPr lang="en-IN" sz="1800" b="0" i="0" dirty="0">
                <a:solidFill>
                  <a:srgbClr val="22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(Hospitals of California)</a:t>
            </a:r>
            <a:endParaRPr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3" name="Google Shape;60;p17">
            <a:extLst>
              <a:ext uri="{FF2B5EF4-FFF2-40B4-BE49-F238E27FC236}">
                <a16:creationId xmlns:a16="http://schemas.microsoft.com/office/drawing/2014/main" id="{C9629E14-C9F0-4277-BF74-5F349AEEA5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57380" y="3988407"/>
            <a:ext cx="3542100" cy="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P363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- 4 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957;p33">
            <a:extLst>
              <a:ext uri="{FF2B5EF4-FFF2-40B4-BE49-F238E27FC236}">
                <a16:creationId xmlns:a16="http://schemas.microsoft.com/office/drawing/2014/main" id="{C92D9023-F27D-44DC-B3E8-5A8EE75A6EAD}"/>
              </a:ext>
            </a:extLst>
          </p:cNvPr>
          <p:cNvGrpSpPr/>
          <p:nvPr/>
        </p:nvGrpSpPr>
        <p:grpSpPr>
          <a:xfrm>
            <a:off x="3895192" y="1549086"/>
            <a:ext cx="1395543" cy="3187916"/>
            <a:chOff x="3895192" y="1090114"/>
            <a:chExt cx="1411135" cy="3646888"/>
          </a:xfrm>
        </p:grpSpPr>
        <p:sp>
          <p:nvSpPr>
            <p:cNvPr id="7" name="Google Shape;1958;p33">
              <a:extLst>
                <a:ext uri="{FF2B5EF4-FFF2-40B4-BE49-F238E27FC236}">
                  <a16:creationId xmlns:a16="http://schemas.microsoft.com/office/drawing/2014/main" id="{C3342827-B300-479D-8D92-8D5C8126B7E9}"/>
                </a:ext>
              </a:extLst>
            </p:cNvPr>
            <p:cNvSpPr/>
            <p:nvPr/>
          </p:nvSpPr>
          <p:spPr>
            <a:xfrm>
              <a:off x="3995800" y="2304219"/>
              <a:ext cx="1202100" cy="1538700"/>
            </a:xfrm>
            <a:prstGeom prst="roundRect">
              <a:avLst>
                <a:gd name="adj" fmla="val 55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59;p33">
              <a:extLst>
                <a:ext uri="{FF2B5EF4-FFF2-40B4-BE49-F238E27FC236}">
                  <a16:creationId xmlns:a16="http://schemas.microsoft.com/office/drawing/2014/main" id="{639600B8-6653-40A2-95EA-BD496894A6B0}"/>
                </a:ext>
              </a:extLst>
            </p:cNvPr>
            <p:cNvSpPr/>
            <p:nvPr/>
          </p:nvSpPr>
          <p:spPr>
            <a:xfrm>
              <a:off x="4199373" y="1579236"/>
              <a:ext cx="758084" cy="333425"/>
            </a:xfrm>
            <a:custGeom>
              <a:avLst/>
              <a:gdLst/>
              <a:ahLst/>
              <a:cxnLst/>
              <a:rect l="l" t="t" r="r" b="b"/>
              <a:pathLst>
                <a:path w="3681" h="1619" extrusionOk="0">
                  <a:moveTo>
                    <a:pt x="1051" y="0"/>
                  </a:moveTo>
                  <a:cubicBezTo>
                    <a:pt x="1008" y="0"/>
                    <a:pt x="971" y="25"/>
                    <a:pt x="955" y="65"/>
                  </a:cubicBezTo>
                  <a:lnTo>
                    <a:pt x="700" y="674"/>
                  </a:lnTo>
                  <a:cubicBezTo>
                    <a:pt x="688" y="704"/>
                    <a:pt x="658" y="724"/>
                    <a:pt x="625" y="724"/>
                  </a:cubicBezTo>
                  <a:lnTo>
                    <a:pt x="0" y="724"/>
                  </a:lnTo>
                  <a:lnTo>
                    <a:pt x="0" y="831"/>
                  </a:lnTo>
                  <a:lnTo>
                    <a:pt x="625" y="831"/>
                  </a:lnTo>
                  <a:cubicBezTo>
                    <a:pt x="701" y="831"/>
                    <a:pt x="770" y="786"/>
                    <a:pt x="800" y="715"/>
                  </a:cubicBezTo>
                  <a:lnTo>
                    <a:pt x="1050" y="107"/>
                  </a:lnTo>
                  <a:lnTo>
                    <a:pt x="1536" y="1547"/>
                  </a:lnTo>
                  <a:cubicBezTo>
                    <a:pt x="1550" y="1589"/>
                    <a:pt x="1588" y="1617"/>
                    <a:pt x="1633" y="1619"/>
                  </a:cubicBezTo>
                  <a:lnTo>
                    <a:pt x="1635" y="1619"/>
                  </a:lnTo>
                  <a:cubicBezTo>
                    <a:pt x="1679" y="1619"/>
                    <a:pt x="1717" y="1591"/>
                    <a:pt x="1733" y="1549"/>
                  </a:cubicBezTo>
                  <a:lnTo>
                    <a:pt x="2151" y="474"/>
                  </a:lnTo>
                  <a:lnTo>
                    <a:pt x="2428" y="1063"/>
                  </a:lnTo>
                  <a:cubicBezTo>
                    <a:pt x="2446" y="1101"/>
                    <a:pt x="2483" y="1124"/>
                    <a:pt x="2523" y="1124"/>
                  </a:cubicBezTo>
                  <a:cubicBezTo>
                    <a:pt x="2526" y="1124"/>
                    <a:pt x="2530" y="1124"/>
                    <a:pt x="2533" y="1124"/>
                  </a:cubicBezTo>
                  <a:cubicBezTo>
                    <a:pt x="2578" y="1120"/>
                    <a:pt x="2614" y="1088"/>
                    <a:pt x="2624" y="1044"/>
                  </a:cubicBezTo>
                  <a:lnTo>
                    <a:pt x="2824" y="207"/>
                  </a:lnTo>
                  <a:lnTo>
                    <a:pt x="2991" y="757"/>
                  </a:lnTo>
                  <a:cubicBezTo>
                    <a:pt x="3006" y="802"/>
                    <a:pt x="3046" y="832"/>
                    <a:pt x="3093" y="832"/>
                  </a:cubicBezTo>
                  <a:lnTo>
                    <a:pt x="3681" y="832"/>
                  </a:lnTo>
                  <a:lnTo>
                    <a:pt x="3681" y="725"/>
                  </a:lnTo>
                  <a:lnTo>
                    <a:pt x="3095" y="726"/>
                  </a:lnTo>
                  <a:lnTo>
                    <a:pt x="2929" y="174"/>
                  </a:lnTo>
                  <a:cubicBezTo>
                    <a:pt x="2916" y="130"/>
                    <a:pt x="2876" y="101"/>
                    <a:pt x="2829" y="101"/>
                  </a:cubicBezTo>
                  <a:lnTo>
                    <a:pt x="2826" y="101"/>
                  </a:lnTo>
                  <a:cubicBezTo>
                    <a:pt x="2778" y="102"/>
                    <a:pt x="2740" y="135"/>
                    <a:pt x="2727" y="181"/>
                  </a:cubicBezTo>
                  <a:lnTo>
                    <a:pt x="2527" y="1018"/>
                  </a:lnTo>
                  <a:lnTo>
                    <a:pt x="2249" y="429"/>
                  </a:lnTo>
                  <a:cubicBezTo>
                    <a:pt x="2231" y="392"/>
                    <a:pt x="2195" y="369"/>
                    <a:pt x="2154" y="369"/>
                  </a:cubicBezTo>
                  <a:cubicBezTo>
                    <a:pt x="2153" y="369"/>
                    <a:pt x="2152" y="369"/>
                    <a:pt x="2151" y="369"/>
                  </a:cubicBezTo>
                  <a:cubicBezTo>
                    <a:pt x="2108" y="371"/>
                    <a:pt x="2071" y="396"/>
                    <a:pt x="2056" y="435"/>
                  </a:cubicBezTo>
                  <a:lnTo>
                    <a:pt x="1638" y="1513"/>
                  </a:lnTo>
                  <a:lnTo>
                    <a:pt x="1152" y="72"/>
                  </a:lnTo>
                  <a:cubicBezTo>
                    <a:pt x="1138" y="30"/>
                    <a:pt x="1099" y="2"/>
                    <a:pt x="1056" y="0"/>
                  </a:cubicBezTo>
                  <a:cubicBezTo>
                    <a:pt x="1055" y="0"/>
                    <a:pt x="1053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0;p33">
              <a:extLst>
                <a:ext uri="{FF2B5EF4-FFF2-40B4-BE49-F238E27FC236}">
                  <a16:creationId xmlns:a16="http://schemas.microsoft.com/office/drawing/2014/main" id="{4601358E-4703-4028-AA5B-C338D2A3A36B}"/>
                </a:ext>
              </a:extLst>
            </p:cNvPr>
            <p:cNvSpPr/>
            <p:nvPr/>
          </p:nvSpPr>
          <p:spPr>
            <a:xfrm>
              <a:off x="4998853" y="1170227"/>
              <a:ext cx="306858" cy="732958"/>
            </a:xfrm>
            <a:custGeom>
              <a:avLst/>
              <a:gdLst/>
              <a:ahLst/>
              <a:cxnLst/>
              <a:rect l="l" t="t" r="r" b="b"/>
              <a:pathLst>
                <a:path w="1490" h="3559" extrusionOk="0">
                  <a:moveTo>
                    <a:pt x="0" y="0"/>
                  </a:moveTo>
                  <a:lnTo>
                    <a:pt x="0" y="272"/>
                  </a:lnTo>
                  <a:lnTo>
                    <a:pt x="872" y="272"/>
                  </a:lnTo>
                  <a:cubicBezTo>
                    <a:pt x="1062" y="272"/>
                    <a:pt x="1218" y="428"/>
                    <a:pt x="1218" y="619"/>
                  </a:cubicBezTo>
                  <a:lnTo>
                    <a:pt x="1218" y="2919"/>
                  </a:lnTo>
                  <a:cubicBezTo>
                    <a:pt x="1218" y="3111"/>
                    <a:pt x="1185" y="3294"/>
                    <a:pt x="1121" y="3463"/>
                  </a:cubicBezTo>
                  <a:lnTo>
                    <a:pt x="1375" y="3559"/>
                  </a:lnTo>
                  <a:cubicBezTo>
                    <a:pt x="1451" y="3357"/>
                    <a:pt x="1489" y="3142"/>
                    <a:pt x="1489" y="2917"/>
                  </a:cubicBezTo>
                  <a:lnTo>
                    <a:pt x="1489" y="618"/>
                  </a:lnTo>
                  <a:cubicBezTo>
                    <a:pt x="1489" y="277"/>
                    <a:pt x="1212" y="0"/>
                    <a:pt x="872" y="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61;p33">
              <a:extLst>
                <a:ext uri="{FF2B5EF4-FFF2-40B4-BE49-F238E27FC236}">
                  <a16:creationId xmlns:a16="http://schemas.microsoft.com/office/drawing/2014/main" id="{A86D7371-7A93-48F9-BE13-063209AB6635}"/>
                </a:ext>
              </a:extLst>
            </p:cNvPr>
            <p:cNvSpPr/>
            <p:nvPr/>
          </p:nvSpPr>
          <p:spPr>
            <a:xfrm>
              <a:off x="4998853" y="1207297"/>
              <a:ext cx="269788" cy="682708"/>
            </a:xfrm>
            <a:custGeom>
              <a:avLst/>
              <a:gdLst/>
              <a:ahLst/>
              <a:cxnLst/>
              <a:rect l="l" t="t" r="r" b="b"/>
              <a:pathLst>
                <a:path w="1310" h="3315" extrusionOk="0">
                  <a:moveTo>
                    <a:pt x="872" y="0"/>
                  </a:moveTo>
                  <a:lnTo>
                    <a:pt x="872" y="2"/>
                  </a:lnTo>
                  <a:lnTo>
                    <a:pt x="0" y="2"/>
                  </a:lnTo>
                  <a:lnTo>
                    <a:pt x="0" y="92"/>
                  </a:lnTo>
                  <a:lnTo>
                    <a:pt x="872" y="92"/>
                  </a:lnTo>
                  <a:cubicBezTo>
                    <a:pt x="1064" y="92"/>
                    <a:pt x="1218" y="249"/>
                    <a:pt x="1218" y="439"/>
                  </a:cubicBezTo>
                  <a:lnTo>
                    <a:pt x="1218" y="2739"/>
                  </a:lnTo>
                  <a:cubicBezTo>
                    <a:pt x="1218" y="2930"/>
                    <a:pt x="1185" y="3113"/>
                    <a:pt x="1121" y="3283"/>
                  </a:cubicBezTo>
                  <a:lnTo>
                    <a:pt x="1207" y="3314"/>
                  </a:lnTo>
                  <a:cubicBezTo>
                    <a:pt x="1256" y="3123"/>
                    <a:pt x="1309" y="2863"/>
                    <a:pt x="1309" y="2737"/>
                  </a:cubicBezTo>
                  <a:lnTo>
                    <a:pt x="1309" y="438"/>
                  </a:lnTo>
                  <a:cubicBezTo>
                    <a:pt x="1309" y="197"/>
                    <a:pt x="1113" y="0"/>
                    <a:pt x="872" y="0"/>
                  </a:cubicBezTo>
                  <a:close/>
                </a:path>
              </a:pathLst>
            </a:custGeom>
            <a:solidFill>
              <a:srgbClr val="CE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2;p33">
              <a:extLst>
                <a:ext uri="{FF2B5EF4-FFF2-40B4-BE49-F238E27FC236}">
                  <a16:creationId xmlns:a16="http://schemas.microsoft.com/office/drawing/2014/main" id="{2AD9870E-31C7-4E45-AEC7-BECC79032072}"/>
                </a:ext>
              </a:extLst>
            </p:cNvPr>
            <p:cNvSpPr/>
            <p:nvPr/>
          </p:nvSpPr>
          <p:spPr>
            <a:xfrm>
              <a:off x="4861282" y="1090114"/>
              <a:ext cx="216654" cy="219331"/>
            </a:xfrm>
            <a:custGeom>
              <a:avLst/>
              <a:gdLst/>
              <a:ahLst/>
              <a:cxnLst/>
              <a:rect l="l" t="t" r="r" b="b"/>
              <a:pathLst>
                <a:path w="1052" h="1065" extrusionOk="0">
                  <a:moveTo>
                    <a:pt x="0" y="0"/>
                  </a:moveTo>
                  <a:lnTo>
                    <a:pt x="0" y="1065"/>
                  </a:lnTo>
                  <a:lnTo>
                    <a:pt x="499" y="1065"/>
                  </a:lnTo>
                  <a:cubicBezTo>
                    <a:pt x="745" y="1065"/>
                    <a:pt x="1051" y="827"/>
                    <a:pt x="1051" y="533"/>
                  </a:cubicBezTo>
                  <a:cubicBezTo>
                    <a:pt x="1051" y="239"/>
                    <a:pt x="745" y="0"/>
                    <a:pt x="499" y="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3;p33">
              <a:extLst>
                <a:ext uri="{FF2B5EF4-FFF2-40B4-BE49-F238E27FC236}">
                  <a16:creationId xmlns:a16="http://schemas.microsoft.com/office/drawing/2014/main" id="{074380AD-F592-4F28-AF85-D3676D9E5CF9}"/>
                </a:ext>
              </a:extLst>
            </p:cNvPr>
            <p:cNvSpPr/>
            <p:nvPr/>
          </p:nvSpPr>
          <p:spPr>
            <a:xfrm>
              <a:off x="4861282" y="1206061"/>
              <a:ext cx="216242" cy="103384"/>
            </a:xfrm>
            <a:custGeom>
              <a:avLst/>
              <a:gdLst/>
              <a:ahLst/>
              <a:cxnLst/>
              <a:rect l="l" t="t" r="r" b="b"/>
              <a:pathLst>
                <a:path w="1050" h="502" extrusionOk="0">
                  <a:moveTo>
                    <a:pt x="1049" y="0"/>
                  </a:moveTo>
                  <a:lnTo>
                    <a:pt x="1049" y="0"/>
                  </a:lnTo>
                  <a:cubicBezTo>
                    <a:pt x="949" y="185"/>
                    <a:pt x="735" y="316"/>
                    <a:pt x="553" y="316"/>
                  </a:cubicBezTo>
                  <a:lnTo>
                    <a:pt x="366" y="316"/>
                  </a:lnTo>
                  <a:cubicBezTo>
                    <a:pt x="278" y="430"/>
                    <a:pt x="146" y="502"/>
                    <a:pt x="0" y="502"/>
                  </a:cubicBezTo>
                  <a:lnTo>
                    <a:pt x="499" y="502"/>
                  </a:lnTo>
                  <a:cubicBezTo>
                    <a:pt x="737" y="502"/>
                    <a:pt x="1028" y="280"/>
                    <a:pt x="1049" y="0"/>
                  </a:cubicBezTo>
                  <a:close/>
                </a:path>
              </a:pathLst>
            </a:custGeom>
            <a:solidFill>
              <a:srgbClr val="CE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4;p33">
              <a:extLst>
                <a:ext uri="{FF2B5EF4-FFF2-40B4-BE49-F238E27FC236}">
                  <a16:creationId xmlns:a16="http://schemas.microsoft.com/office/drawing/2014/main" id="{C270E9E1-E6A2-40C6-83A6-025DC612D491}"/>
                </a:ext>
              </a:extLst>
            </p:cNvPr>
            <p:cNvSpPr/>
            <p:nvPr/>
          </p:nvSpPr>
          <p:spPr>
            <a:xfrm>
              <a:off x="4761810" y="1090114"/>
              <a:ext cx="198943" cy="219331"/>
            </a:xfrm>
            <a:custGeom>
              <a:avLst/>
              <a:gdLst/>
              <a:ahLst/>
              <a:cxnLst/>
              <a:rect l="l" t="t" r="r" b="b"/>
              <a:pathLst>
                <a:path w="966" h="1065" extrusionOk="0">
                  <a:moveTo>
                    <a:pt x="482" y="0"/>
                  </a:moveTo>
                  <a:cubicBezTo>
                    <a:pt x="216" y="0"/>
                    <a:pt x="0" y="239"/>
                    <a:pt x="0" y="533"/>
                  </a:cubicBezTo>
                  <a:cubicBezTo>
                    <a:pt x="0" y="826"/>
                    <a:pt x="216" y="1065"/>
                    <a:pt x="482" y="1065"/>
                  </a:cubicBezTo>
                  <a:cubicBezTo>
                    <a:pt x="749" y="1065"/>
                    <a:pt x="965" y="826"/>
                    <a:pt x="965" y="533"/>
                  </a:cubicBezTo>
                  <a:cubicBezTo>
                    <a:pt x="965" y="239"/>
                    <a:pt x="749" y="0"/>
                    <a:pt x="482" y="0"/>
                  </a:cubicBezTo>
                  <a:close/>
                </a:path>
              </a:pathLst>
            </a:custGeom>
            <a:solidFill>
              <a:srgbClr val="998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65;p33">
              <a:extLst>
                <a:ext uri="{FF2B5EF4-FFF2-40B4-BE49-F238E27FC236}">
                  <a16:creationId xmlns:a16="http://schemas.microsoft.com/office/drawing/2014/main" id="{2CE7CB68-36B4-4698-A806-6E294478A9F1}"/>
                </a:ext>
              </a:extLst>
            </p:cNvPr>
            <p:cNvSpPr/>
            <p:nvPr/>
          </p:nvSpPr>
          <p:spPr>
            <a:xfrm>
              <a:off x="4780551" y="1142836"/>
              <a:ext cx="103384" cy="113888"/>
            </a:xfrm>
            <a:custGeom>
              <a:avLst/>
              <a:gdLst/>
              <a:ahLst/>
              <a:cxnLst/>
              <a:rect l="l" t="t" r="r" b="b"/>
              <a:pathLst>
                <a:path w="502" h="553" extrusionOk="0">
                  <a:moveTo>
                    <a:pt x="251" y="0"/>
                  </a:moveTo>
                  <a:cubicBezTo>
                    <a:pt x="113" y="0"/>
                    <a:pt x="0" y="123"/>
                    <a:pt x="0" y="277"/>
                  </a:cubicBezTo>
                  <a:cubicBezTo>
                    <a:pt x="0" y="429"/>
                    <a:pt x="113" y="553"/>
                    <a:pt x="251" y="553"/>
                  </a:cubicBezTo>
                  <a:cubicBezTo>
                    <a:pt x="389" y="553"/>
                    <a:pt x="502" y="429"/>
                    <a:pt x="502" y="277"/>
                  </a:cubicBezTo>
                  <a:cubicBezTo>
                    <a:pt x="502" y="124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66;p33">
              <a:extLst>
                <a:ext uri="{FF2B5EF4-FFF2-40B4-BE49-F238E27FC236}">
                  <a16:creationId xmlns:a16="http://schemas.microsoft.com/office/drawing/2014/main" id="{525BBADF-8855-44ED-BAAA-4E3AFECADC97}"/>
                </a:ext>
              </a:extLst>
            </p:cNvPr>
            <p:cNvSpPr/>
            <p:nvPr/>
          </p:nvSpPr>
          <p:spPr>
            <a:xfrm>
              <a:off x="3895809" y="1170227"/>
              <a:ext cx="306652" cy="732958"/>
            </a:xfrm>
            <a:custGeom>
              <a:avLst/>
              <a:gdLst/>
              <a:ahLst/>
              <a:cxnLst/>
              <a:rect l="l" t="t" r="r" b="b"/>
              <a:pathLst>
                <a:path w="1489" h="3559" extrusionOk="0">
                  <a:moveTo>
                    <a:pt x="618" y="0"/>
                  </a:moveTo>
                  <a:cubicBezTo>
                    <a:pt x="278" y="0"/>
                    <a:pt x="0" y="277"/>
                    <a:pt x="0" y="618"/>
                  </a:cubicBezTo>
                  <a:lnTo>
                    <a:pt x="0" y="2917"/>
                  </a:lnTo>
                  <a:cubicBezTo>
                    <a:pt x="0" y="3142"/>
                    <a:pt x="39" y="3357"/>
                    <a:pt x="116" y="3559"/>
                  </a:cubicBezTo>
                  <a:lnTo>
                    <a:pt x="368" y="3463"/>
                  </a:lnTo>
                  <a:cubicBezTo>
                    <a:pt x="305" y="3294"/>
                    <a:pt x="271" y="3111"/>
                    <a:pt x="271" y="2919"/>
                  </a:cubicBezTo>
                  <a:lnTo>
                    <a:pt x="271" y="619"/>
                  </a:lnTo>
                  <a:cubicBezTo>
                    <a:pt x="271" y="428"/>
                    <a:pt x="428" y="272"/>
                    <a:pt x="618" y="272"/>
                  </a:cubicBezTo>
                  <a:lnTo>
                    <a:pt x="1489" y="272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7;p33">
              <a:extLst>
                <a:ext uri="{FF2B5EF4-FFF2-40B4-BE49-F238E27FC236}">
                  <a16:creationId xmlns:a16="http://schemas.microsoft.com/office/drawing/2014/main" id="{CA5CA902-E66B-463A-8CF4-62104D3427B1}"/>
                </a:ext>
              </a:extLst>
            </p:cNvPr>
            <p:cNvSpPr/>
            <p:nvPr/>
          </p:nvSpPr>
          <p:spPr>
            <a:xfrm>
              <a:off x="3933291" y="1207297"/>
              <a:ext cx="269582" cy="682708"/>
            </a:xfrm>
            <a:custGeom>
              <a:avLst/>
              <a:gdLst/>
              <a:ahLst/>
              <a:cxnLst/>
              <a:rect l="l" t="t" r="r" b="b"/>
              <a:pathLst>
                <a:path w="1309" h="3315" extrusionOk="0">
                  <a:moveTo>
                    <a:pt x="437" y="0"/>
                  </a:moveTo>
                  <a:cubicBezTo>
                    <a:pt x="197" y="0"/>
                    <a:pt x="0" y="197"/>
                    <a:pt x="0" y="438"/>
                  </a:cubicBezTo>
                  <a:lnTo>
                    <a:pt x="0" y="2737"/>
                  </a:lnTo>
                  <a:cubicBezTo>
                    <a:pt x="0" y="2863"/>
                    <a:pt x="53" y="3123"/>
                    <a:pt x="102" y="3314"/>
                  </a:cubicBezTo>
                  <a:lnTo>
                    <a:pt x="188" y="3283"/>
                  </a:lnTo>
                  <a:cubicBezTo>
                    <a:pt x="124" y="3113"/>
                    <a:pt x="91" y="2930"/>
                    <a:pt x="91" y="2739"/>
                  </a:cubicBezTo>
                  <a:lnTo>
                    <a:pt x="91" y="439"/>
                  </a:lnTo>
                  <a:cubicBezTo>
                    <a:pt x="91" y="249"/>
                    <a:pt x="246" y="92"/>
                    <a:pt x="437" y="92"/>
                  </a:cubicBezTo>
                  <a:lnTo>
                    <a:pt x="1309" y="92"/>
                  </a:lnTo>
                  <a:lnTo>
                    <a:pt x="1309" y="2"/>
                  </a:lnTo>
                  <a:lnTo>
                    <a:pt x="437" y="2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CE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8;p33">
              <a:extLst>
                <a:ext uri="{FF2B5EF4-FFF2-40B4-BE49-F238E27FC236}">
                  <a16:creationId xmlns:a16="http://schemas.microsoft.com/office/drawing/2014/main" id="{0C6B9EB6-F08A-4F7C-9662-077C32DE9861}"/>
                </a:ext>
              </a:extLst>
            </p:cNvPr>
            <p:cNvSpPr/>
            <p:nvPr/>
          </p:nvSpPr>
          <p:spPr>
            <a:xfrm>
              <a:off x="3895192" y="1882182"/>
              <a:ext cx="1411135" cy="2548775"/>
            </a:xfrm>
            <a:custGeom>
              <a:avLst/>
              <a:gdLst/>
              <a:ahLst/>
              <a:cxnLst/>
              <a:rect l="l" t="t" r="r" b="b"/>
              <a:pathLst>
                <a:path w="6852" h="12376" extrusionOk="0">
                  <a:moveTo>
                    <a:pt x="415" y="1"/>
                  </a:moveTo>
                  <a:cubicBezTo>
                    <a:pt x="393" y="1"/>
                    <a:pt x="371" y="5"/>
                    <a:pt x="350" y="13"/>
                  </a:cubicBezTo>
                  <a:lnTo>
                    <a:pt x="148" y="90"/>
                  </a:lnTo>
                  <a:cubicBezTo>
                    <a:pt x="49" y="127"/>
                    <a:pt x="1" y="240"/>
                    <a:pt x="42" y="338"/>
                  </a:cubicBezTo>
                  <a:cubicBezTo>
                    <a:pt x="767" y="2055"/>
                    <a:pt x="2162" y="2886"/>
                    <a:pt x="2885" y="3215"/>
                  </a:cubicBezTo>
                  <a:cubicBezTo>
                    <a:pt x="3035" y="3285"/>
                    <a:pt x="3131" y="3434"/>
                    <a:pt x="3131" y="3599"/>
                  </a:cubicBezTo>
                  <a:lnTo>
                    <a:pt x="3131" y="12375"/>
                  </a:lnTo>
                  <a:lnTo>
                    <a:pt x="3719" y="12375"/>
                  </a:lnTo>
                  <a:lnTo>
                    <a:pt x="3719" y="3599"/>
                  </a:lnTo>
                  <a:cubicBezTo>
                    <a:pt x="3719" y="3434"/>
                    <a:pt x="3814" y="3285"/>
                    <a:pt x="3965" y="3215"/>
                  </a:cubicBezTo>
                  <a:cubicBezTo>
                    <a:pt x="4687" y="2886"/>
                    <a:pt x="6083" y="2055"/>
                    <a:pt x="6807" y="338"/>
                  </a:cubicBezTo>
                  <a:cubicBezTo>
                    <a:pt x="6851" y="241"/>
                    <a:pt x="6802" y="129"/>
                    <a:pt x="6704" y="90"/>
                  </a:cubicBezTo>
                  <a:lnTo>
                    <a:pt x="6502" y="13"/>
                  </a:lnTo>
                  <a:cubicBezTo>
                    <a:pt x="6481" y="5"/>
                    <a:pt x="6458" y="1"/>
                    <a:pt x="6436" y="1"/>
                  </a:cubicBezTo>
                  <a:cubicBezTo>
                    <a:pt x="6363" y="1"/>
                    <a:pt x="6294" y="44"/>
                    <a:pt x="6264" y="115"/>
                  </a:cubicBezTo>
                  <a:cubicBezTo>
                    <a:pt x="5594" y="1692"/>
                    <a:pt x="4254" y="2441"/>
                    <a:pt x="3650" y="2709"/>
                  </a:cubicBezTo>
                  <a:cubicBezTo>
                    <a:pt x="3579" y="2741"/>
                    <a:pt x="3504" y="2757"/>
                    <a:pt x="3428" y="2757"/>
                  </a:cubicBezTo>
                  <a:cubicBezTo>
                    <a:pt x="3352" y="2757"/>
                    <a:pt x="3275" y="2740"/>
                    <a:pt x="3203" y="2709"/>
                  </a:cubicBezTo>
                  <a:cubicBezTo>
                    <a:pt x="2597" y="2441"/>
                    <a:pt x="1258" y="1692"/>
                    <a:pt x="588" y="115"/>
                  </a:cubicBezTo>
                  <a:cubicBezTo>
                    <a:pt x="558" y="44"/>
                    <a:pt x="488" y="1"/>
                    <a:pt x="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9;p33">
              <a:extLst>
                <a:ext uri="{FF2B5EF4-FFF2-40B4-BE49-F238E27FC236}">
                  <a16:creationId xmlns:a16="http://schemas.microsoft.com/office/drawing/2014/main" id="{B19F9723-95D4-4F41-B16D-41B6F8BFA959}"/>
                </a:ext>
              </a:extLst>
            </p:cNvPr>
            <p:cNvSpPr/>
            <p:nvPr/>
          </p:nvSpPr>
          <p:spPr>
            <a:xfrm>
              <a:off x="4293902" y="4123698"/>
              <a:ext cx="613510" cy="613304"/>
            </a:xfrm>
            <a:custGeom>
              <a:avLst/>
              <a:gdLst/>
              <a:ahLst/>
              <a:cxnLst/>
              <a:rect l="l" t="t" r="r" b="b"/>
              <a:pathLst>
                <a:path w="2979" h="2978" extrusionOk="0">
                  <a:moveTo>
                    <a:pt x="1490" y="0"/>
                  </a:moveTo>
                  <a:cubicBezTo>
                    <a:pt x="668" y="0"/>
                    <a:pt x="1" y="667"/>
                    <a:pt x="1" y="1489"/>
                  </a:cubicBezTo>
                  <a:cubicBezTo>
                    <a:pt x="1" y="2312"/>
                    <a:pt x="668" y="2978"/>
                    <a:pt x="1490" y="2978"/>
                  </a:cubicBezTo>
                  <a:cubicBezTo>
                    <a:pt x="2312" y="2978"/>
                    <a:pt x="2978" y="2312"/>
                    <a:pt x="2978" y="1489"/>
                  </a:cubicBezTo>
                  <a:cubicBezTo>
                    <a:pt x="2978" y="667"/>
                    <a:pt x="2312" y="0"/>
                    <a:pt x="149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0;p33">
              <a:extLst>
                <a:ext uri="{FF2B5EF4-FFF2-40B4-BE49-F238E27FC236}">
                  <a16:creationId xmlns:a16="http://schemas.microsoft.com/office/drawing/2014/main" id="{F6783730-75F0-423E-AAD0-D80C232FF46F}"/>
                </a:ext>
              </a:extLst>
            </p:cNvPr>
            <p:cNvSpPr/>
            <p:nvPr/>
          </p:nvSpPr>
          <p:spPr>
            <a:xfrm>
              <a:off x="4318821" y="4148617"/>
              <a:ext cx="563877" cy="563877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1369" y="0"/>
                  </a:moveTo>
                  <a:cubicBezTo>
                    <a:pt x="1002" y="0"/>
                    <a:pt x="668" y="144"/>
                    <a:pt x="422" y="380"/>
                  </a:cubicBezTo>
                  <a:cubicBezTo>
                    <a:pt x="163" y="629"/>
                    <a:pt x="1" y="979"/>
                    <a:pt x="1" y="1368"/>
                  </a:cubicBezTo>
                  <a:cubicBezTo>
                    <a:pt x="1" y="2124"/>
                    <a:pt x="613" y="2737"/>
                    <a:pt x="1369" y="2737"/>
                  </a:cubicBezTo>
                  <a:cubicBezTo>
                    <a:pt x="1742" y="2737"/>
                    <a:pt x="2080" y="2589"/>
                    <a:pt x="2327" y="2345"/>
                  </a:cubicBezTo>
                  <a:cubicBezTo>
                    <a:pt x="2580" y="2097"/>
                    <a:pt x="2738" y="1751"/>
                    <a:pt x="2738" y="1368"/>
                  </a:cubicBezTo>
                  <a:cubicBezTo>
                    <a:pt x="2738" y="988"/>
                    <a:pt x="2583" y="645"/>
                    <a:pt x="2332" y="396"/>
                  </a:cubicBezTo>
                  <a:lnTo>
                    <a:pt x="2328" y="393"/>
                  </a:lnTo>
                  <a:cubicBezTo>
                    <a:pt x="2082" y="149"/>
                    <a:pt x="1742" y="0"/>
                    <a:pt x="1369" y="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71;p33">
              <a:extLst>
                <a:ext uri="{FF2B5EF4-FFF2-40B4-BE49-F238E27FC236}">
                  <a16:creationId xmlns:a16="http://schemas.microsoft.com/office/drawing/2014/main" id="{F9D383A2-7A3F-4D81-AE83-B62D6B49F669}"/>
                </a:ext>
              </a:extLst>
            </p:cNvPr>
            <p:cNvSpPr/>
            <p:nvPr/>
          </p:nvSpPr>
          <p:spPr>
            <a:xfrm>
              <a:off x="4444654" y="4274244"/>
              <a:ext cx="312007" cy="312213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1"/>
                  </a:moveTo>
                  <a:cubicBezTo>
                    <a:pt x="340" y="1"/>
                    <a:pt x="0" y="341"/>
                    <a:pt x="0" y="758"/>
                  </a:cubicBezTo>
                  <a:cubicBezTo>
                    <a:pt x="0" y="1176"/>
                    <a:pt x="340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41"/>
                    <a:pt x="1176" y="1"/>
                    <a:pt x="758" y="1"/>
                  </a:cubicBezTo>
                  <a:close/>
                </a:path>
              </a:pathLst>
            </a:custGeom>
            <a:solidFill>
              <a:srgbClr val="998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72;p33">
              <a:extLst>
                <a:ext uri="{FF2B5EF4-FFF2-40B4-BE49-F238E27FC236}">
                  <a16:creationId xmlns:a16="http://schemas.microsoft.com/office/drawing/2014/main" id="{7194ED4D-280E-4FB7-9B9D-0BCBD6498DF6}"/>
                </a:ext>
              </a:extLst>
            </p:cNvPr>
            <p:cNvSpPr/>
            <p:nvPr/>
          </p:nvSpPr>
          <p:spPr>
            <a:xfrm>
              <a:off x="4406142" y="4148617"/>
              <a:ext cx="392325" cy="277614"/>
            </a:xfrm>
            <a:custGeom>
              <a:avLst/>
              <a:gdLst/>
              <a:ahLst/>
              <a:cxnLst/>
              <a:rect l="l" t="t" r="r" b="b"/>
              <a:pathLst>
                <a:path w="1905" h="1348" extrusionOk="0">
                  <a:moveTo>
                    <a:pt x="947" y="0"/>
                  </a:moveTo>
                  <a:cubicBezTo>
                    <a:pt x="579" y="0"/>
                    <a:pt x="245" y="144"/>
                    <a:pt x="0" y="380"/>
                  </a:cubicBezTo>
                  <a:lnTo>
                    <a:pt x="967" y="1348"/>
                  </a:lnTo>
                  <a:lnTo>
                    <a:pt x="1904" y="393"/>
                  </a:lnTo>
                  <a:cubicBezTo>
                    <a:pt x="1658" y="149"/>
                    <a:pt x="1318" y="0"/>
                    <a:pt x="947" y="0"/>
                  </a:cubicBezTo>
                  <a:close/>
                </a:path>
              </a:pathLst>
            </a:custGeom>
            <a:solidFill>
              <a:srgbClr val="998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73;p33">
              <a:extLst>
                <a:ext uri="{FF2B5EF4-FFF2-40B4-BE49-F238E27FC236}">
                  <a16:creationId xmlns:a16="http://schemas.microsoft.com/office/drawing/2014/main" id="{2D095B0C-35B0-4D0A-B8CD-E196296712F8}"/>
                </a:ext>
              </a:extLst>
            </p:cNvPr>
            <p:cNvSpPr/>
            <p:nvPr/>
          </p:nvSpPr>
          <p:spPr>
            <a:xfrm>
              <a:off x="4318821" y="4426438"/>
              <a:ext cx="286264" cy="286058"/>
            </a:xfrm>
            <a:custGeom>
              <a:avLst/>
              <a:gdLst/>
              <a:ahLst/>
              <a:cxnLst/>
              <a:rect l="l" t="t" r="r" b="b"/>
              <a:pathLst>
                <a:path w="1390" h="1389" extrusionOk="0">
                  <a:moveTo>
                    <a:pt x="1389" y="1"/>
                  </a:moveTo>
                  <a:lnTo>
                    <a:pt x="1389" y="1"/>
                  </a:lnTo>
                  <a:lnTo>
                    <a:pt x="1389" y="1"/>
                  </a:lnTo>
                  <a:cubicBezTo>
                    <a:pt x="1389" y="1"/>
                    <a:pt x="1389" y="1"/>
                    <a:pt x="1389" y="1"/>
                  </a:cubicBezTo>
                  <a:close/>
                  <a:moveTo>
                    <a:pt x="1389" y="1"/>
                  </a:moveTo>
                  <a:cubicBezTo>
                    <a:pt x="1380" y="1"/>
                    <a:pt x="608" y="8"/>
                    <a:pt x="1" y="13"/>
                  </a:cubicBezTo>
                  <a:lnTo>
                    <a:pt x="1" y="19"/>
                  </a:lnTo>
                  <a:cubicBezTo>
                    <a:pt x="1" y="775"/>
                    <a:pt x="613" y="1388"/>
                    <a:pt x="1369" y="1388"/>
                  </a:cubicBezTo>
                  <a:lnTo>
                    <a:pt x="1389" y="1388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rgbClr val="998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74;p33">
              <a:extLst>
                <a:ext uri="{FF2B5EF4-FFF2-40B4-BE49-F238E27FC236}">
                  <a16:creationId xmlns:a16="http://schemas.microsoft.com/office/drawing/2014/main" id="{2EC5A45A-D7CB-42C9-AA5F-D6D410B3FD4D}"/>
                </a:ext>
              </a:extLst>
            </p:cNvPr>
            <p:cNvSpPr/>
            <p:nvPr/>
          </p:nvSpPr>
          <p:spPr>
            <a:xfrm>
              <a:off x="4597878" y="4229966"/>
              <a:ext cx="284822" cy="401799"/>
            </a:xfrm>
            <a:custGeom>
              <a:avLst/>
              <a:gdLst/>
              <a:ahLst/>
              <a:cxnLst/>
              <a:rect l="l" t="t" r="r" b="b"/>
              <a:pathLst>
                <a:path w="1383" h="1951" extrusionOk="0">
                  <a:moveTo>
                    <a:pt x="977" y="1"/>
                  </a:moveTo>
                  <a:lnTo>
                    <a:pt x="379" y="600"/>
                  </a:lnTo>
                  <a:lnTo>
                    <a:pt x="0" y="978"/>
                  </a:lnTo>
                  <a:lnTo>
                    <a:pt x="374" y="1352"/>
                  </a:lnTo>
                  <a:lnTo>
                    <a:pt x="972" y="1950"/>
                  </a:lnTo>
                  <a:cubicBezTo>
                    <a:pt x="1225" y="1702"/>
                    <a:pt x="1383" y="1356"/>
                    <a:pt x="1383" y="973"/>
                  </a:cubicBezTo>
                  <a:cubicBezTo>
                    <a:pt x="1383" y="593"/>
                    <a:pt x="1228" y="250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75;p33">
              <a:extLst>
                <a:ext uri="{FF2B5EF4-FFF2-40B4-BE49-F238E27FC236}">
                  <a16:creationId xmlns:a16="http://schemas.microsoft.com/office/drawing/2014/main" id="{10D1EF9F-BE86-4AC9-82F7-BF885E2F3F2E}"/>
                </a:ext>
              </a:extLst>
            </p:cNvPr>
            <p:cNvSpPr/>
            <p:nvPr/>
          </p:nvSpPr>
          <p:spPr>
            <a:xfrm>
              <a:off x="4493051" y="4322847"/>
              <a:ext cx="215213" cy="215007"/>
            </a:xfrm>
            <a:custGeom>
              <a:avLst/>
              <a:gdLst/>
              <a:ahLst/>
              <a:cxnLst/>
              <a:rect l="l" t="t" r="r" b="b"/>
              <a:pathLst>
                <a:path w="1045" h="1044" extrusionOk="0">
                  <a:moveTo>
                    <a:pt x="523" y="0"/>
                  </a:moveTo>
                  <a:cubicBezTo>
                    <a:pt x="235" y="0"/>
                    <a:pt x="1" y="234"/>
                    <a:pt x="1" y="522"/>
                  </a:cubicBezTo>
                  <a:cubicBezTo>
                    <a:pt x="1" y="811"/>
                    <a:pt x="235" y="1044"/>
                    <a:pt x="523" y="1044"/>
                  </a:cubicBezTo>
                  <a:cubicBezTo>
                    <a:pt x="811" y="1044"/>
                    <a:pt x="1044" y="811"/>
                    <a:pt x="1044" y="522"/>
                  </a:cubicBezTo>
                  <a:cubicBezTo>
                    <a:pt x="1044" y="234"/>
                    <a:pt x="811" y="0"/>
                    <a:pt x="523" y="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76;p33">
              <a:extLst>
                <a:ext uri="{FF2B5EF4-FFF2-40B4-BE49-F238E27FC236}">
                  <a16:creationId xmlns:a16="http://schemas.microsoft.com/office/drawing/2014/main" id="{EB033EA1-304D-46B7-B4B2-FCAC6C33B172}"/>
                </a:ext>
              </a:extLst>
            </p:cNvPr>
            <p:cNvSpPr/>
            <p:nvPr/>
          </p:nvSpPr>
          <p:spPr>
            <a:xfrm>
              <a:off x="4518795" y="4348591"/>
              <a:ext cx="189469" cy="189263"/>
            </a:xfrm>
            <a:custGeom>
              <a:avLst/>
              <a:gdLst/>
              <a:ahLst/>
              <a:cxnLst/>
              <a:rect l="l" t="t" r="r" b="b"/>
              <a:pathLst>
                <a:path w="920" h="919" extrusionOk="0">
                  <a:moveTo>
                    <a:pt x="735" y="0"/>
                  </a:moveTo>
                  <a:lnTo>
                    <a:pt x="735" y="0"/>
                  </a:lnTo>
                  <a:cubicBezTo>
                    <a:pt x="812" y="90"/>
                    <a:pt x="860" y="208"/>
                    <a:pt x="860" y="338"/>
                  </a:cubicBezTo>
                  <a:cubicBezTo>
                    <a:pt x="860" y="625"/>
                    <a:pt x="626" y="859"/>
                    <a:pt x="337" y="859"/>
                  </a:cubicBezTo>
                  <a:cubicBezTo>
                    <a:pt x="208" y="859"/>
                    <a:pt x="91" y="811"/>
                    <a:pt x="1" y="735"/>
                  </a:cubicBezTo>
                  <a:lnTo>
                    <a:pt x="1" y="735"/>
                  </a:lnTo>
                  <a:cubicBezTo>
                    <a:pt x="96" y="847"/>
                    <a:pt x="238" y="919"/>
                    <a:pt x="398" y="919"/>
                  </a:cubicBezTo>
                  <a:cubicBezTo>
                    <a:pt x="686" y="919"/>
                    <a:pt x="919" y="686"/>
                    <a:pt x="919" y="397"/>
                  </a:cubicBezTo>
                  <a:cubicBezTo>
                    <a:pt x="919" y="237"/>
                    <a:pt x="848" y="95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77;p33">
              <a:extLst>
                <a:ext uri="{FF2B5EF4-FFF2-40B4-BE49-F238E27FC236}">
                  <a16:creationId xmlns:a16="http://schemas.microsoft.com/office/drawing/2014/main" id="{E350C86A-A112-489D-AE73-6413DB676B17}"/>
                </a:ext>
              </a:extLst>
            </p:cNvPr>
            <p:cNvSpPr/>
            <p:nvPr/>
          </p:nvSpPr>
          <p:spPr>
            <a:xfrm>
              <a:off x="3987525" y="2303950"/>
              <a:ext cx="91850" cy="1538694"/>
            </a:xfrm>
            <a:custGeom>
              <a:avLst/>
              <a:gdLst/>
              <a:ahLst/>
              <a:cxnLst/>
              <a:rect l="l" t="t" r="r" b="b"/>
              <a:pathLst>
                <a:path w="446" h="7578" extrusionOk="0">
                  <a:moveTo>
                    <a:pt x="317" y="0"/>
                  </a:moveTo>
                  <a:cubicBezTo>
                    <a:pt x="141" y="0"/>
                    <a:pt x="1" y="142"/>
                    <a:pt x="1" y="316"/>
                  </a:cubicBezTo>
                  <a:lnTo>
                    <a:pt x="1" y="7263"/>
                  </a:lnTo>
                  <a:cubicBezTo>
                    <a:pt x="1" y="7438"/>
                    <a:pt x="143" y="7578"/>
                    <a:pt x="317" y="7578"/>
                  </a:cubicBezTo>
                  <a:lnTo>
                    <a:pt x="446" y="7578"/>
                  </a:lnTo>
                  <a:cubicBezTo>
                    <a:pt x="272" y="7578"/>
                    <a:pt x="129" y="7437"/>
                    <a:pt x="129" y="7263"/>
                  </a:cubicBezTo>
                  <a:lnTo>
                    <a:pt x="129" y="316"/>
                  </a:lnTo>
                  <a:cubicBezTo>
                    <a:pt x="129" y="141"/>
                    <a:pt x="272" y="0"/>
                    <a:pt x="44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78;p33">
              <a:extLst>
                <a:ext uri="{FF2B5EF4-FFF2-40B4-BE49-F238E27FC236}">
                  <a16:creationId xmlns:a16="http://schemas.microsoft.com/office/drawing/2014/main" id="{D893E1AC-113B-4EBF-A0E4-BB241D61F9B7}"/>
                </a:ext>
              </a:extLst>
            </p:cNvPr>
            <p:cNvSpPr/>
            <p:nvPr/>
          </p:nvSpPr>
          <p:spPr>
            <a:xfrm>
              <a:off x="5081369" y="2303550"/>
              <a:ext cx="115950" cy="1538708"/>
            </a:xfrm>
            <a:custGeom>
              <a:avLst/>
              <a:gdLst/>
              <a:ahLst/>
              <a:cxnLst/>
              <a:rect l="l" t="t" r="r" b="b"/>
              <a:pathLst>
                <a:path w="563" h="7579" extrusionOk="0">
                  <a:moveTo>
                    <a:pt x="1" y="1"/>
                  </a:moveTo>
                  <a:cubicBezTo>
                    <a:pt x="176" y="1"/>
                    <a:pt x="317" y="143"/>
                    <a:pt x="317" y="317"/>
                  </a:cubicBezTo>
                  <a:lnTo>
                    <a:pt x="317" y="7263"/>
                  </a:lnTo>
                  <a:cubicBezTo>
                    <a:pt x="317" y="7439"/>
                    <a:pt x="175" y="7579"/>
                    <a:pt x="1" y="7579"/>
                  </a:cubicBezTo>
                  <a:lnTo>
                    <a:pt x="246" y="7579"/>
                  </a:lnTo>
                  <a:cubicBezTo>
                    <a:pt x="421" y="7579"/>
                    <a:pt x="563" y="7437"/>
                    <a:pt x="563" y="7263"/>
                  </a:cubicBezTo>
                  <a:lnTo>
                    <a:pt x="563" y="317"/>
                  </a:lnTo>
                  <a:cubicBezTo>
                    <a:pt x="563" y="143"/>
                    <a:pt x="421" y="1"/>
                    <a:pt x="246" y="1"/>
                  </a:cubicBezTo>
                  <a:close/>
                </a:path>
              </a:pathLst>
            </a:custGeom>
            <a:solidFill>
              <a:srgbClr val="606060">
                <a:alpha val="36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9;p33">
              <a:extLst>
                <a:ext uri="{FF2B5EF4-FFF2-40B4-BE49-F238E27FC236}">
                  <a16:creationId xmlns:a16="http://schemas.microsoft.com/office/drawing/2014/main" id="{BA21542E-5242-4CEC-8130-3B9F98057C02}"/>
                </a:ext>
              </a:extLst>
            </p:cNvPr>
            <p:cNvSpPr/>
            <p:nvPr/>
          </p:nvSpPr>
          <p:spPr>
            <a:xfrm>
              <a:off x="4113288" y="3741874"/>
              <a:ext cx="975150" cy="45926"/>
            </a:xfrm>
            <a:custGeom>
              <a:avLst/>
              <a:gdLst/>
              <a:ahLst/>
              <a:cxnLst/>
              <a:rect l="l" t="t" r="r" b="b"/>
              <a:pathLst>
                <a:path w="4735" h="223" extrusionOk="0">
                  <a:moveTo>
                    <a:pt x="1" y="0"/>
                  </a:moveTo>
                  <a:lnTo>
                    <a:pt x="1" y="222"/>
                  </a:lnTo>
                  <a:lnTo>
                    <a:pt x="4734" y="222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rgbClr val="183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0;p33">
              <a:extLst>
                <a:ext uri="{FF2B5EF4-FFF2-40B4-BE49-F238E27FC236}">
                  <a16:creationId xmlns:a16="http://schemas.microsoft.com/office/drawing/2014/main" id="{BFDA6C9A-7C23-47DE-8295-4BF153538823}"/>
                </a:ext>
              </a:extLst>
            </p:cNvPr>
            <p:cNvSpPr/>
            <p:nvPr/>
          </p:nvSpPr>
          <p:spPr>
            <a:xfrm>
              <a:off x="4113082" y="2410021"/>
              <a:ext cx="975150" cy="1332052"/>
            </a:xfrm>
            <a:custGeom>
              <a:avLst/>
              <a:gdLst/>
              <a:ahLst/>
              <a:cxnLst/>
              <a:rect l="l" t="t" r="r" b="b"/>
              <a:pathLst>
                <a:path w="4735" h="6468" extrusionOk="0">
                  <a:moveTo>
                    <a:pt x="1" y="1"/>
                  </a:moveTo>
                  <a:lnTo>
                    <a:pt x="1" y="6467"/>
                  </a:lnTo>
                  <a:lnTo>
                    <a:pt x="4734" y="6467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1;p33">
              <a:extLst>
                <a:ext uri="{FF2B5EF4-FFF2-40B4-BE49-F238E27FC236}">
                  <a16:creationId xmlns:a16="http://schemas.microsoft.com/office/drawing/2014/main" id="{C2FAC358-31A8-44EE-9DCD-CE8BBD0EE9C4}"/>
                </a:ext>
              </a:extLst>
            </p:cNvPr>
            <p:cNvSpPr/>
            <p:nvPr/>
          </p:nvSpPr>
          <p:spPr>
            <a:xfrm>
              <a:off x="4875286" y="2566334"/>
              <a:ext cx="103590" cy="103590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171" y="1"/>
                  </a:moveTo>
                  <a:lnTo>
                    <a:pt x="171" y="172"/>
                  </a:lnTo>
                  <a:lnTo>
                    <a:pt x="1" y="172"/>
                  </a:lnTo>
                  <a:lnTo>
                    <a:pt x="1" y="332"/>
                  </a:lnTo>
                  <a:lnTo>
                    <a:pt x="171" y="332"/>
                  </a:lnTo>
                  <a:lnTo>
                    <a:pt x="171" y="502"/>
                  </a:lnTo>
                  <a:lnTo>
                    <a:pt x="332" y="502"/>
                  </a:lnTo>
                  <a:lnTo>
                    <a:pt x="332" y="332"/>
                  </a:lnTo>
                  <a:lnTo>
                    <a:pt x="502" y="332"/>
                  </a:lnTo>
                  <a:lnTo>
                    <a:pt x="502" y="172"/>
                  </a:lnTo>
                  <a:lnTo>
                    <a:pt x="332" y="17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2;p33">
              <a:extLst>
                <a:ext uri="{FF2B5EF4-FFF2-40B4-BE49-F238E27FC236}">
                  <a16:creationId xmlns:a16="http://schemas.microsoft.com/office/drawing/2014/main" id="{521E29DF-2F77-46E3-95A5-BB73A9EDC855}"/>
                </a:ext>
              </a:extLst>
            </p:cNvPr>
            <p:cNvSpPr/>
            <p:nvPr/>
          </p:nvSpPr>
          <p:spPr>
            <a:xfrm>
              <a:off x="4604880" y="2721000"/>
              <a:ext cx="386765" cy="32951"/>
            </a:xfrm>
            <a:custGeom>
              <a:avLst/>
              <a:gdLst/>
              <a:ahLst/>
              <a:cxnLst/>
              <a:rect l="l" t="t" r="r" b="b"/>
              <a:pathLst>
                <a:path w="1878" h="160" extrusionOk="0">
                  <a:moveTo>
                    <a:pt x="0" y="1"/>
                  </a:moveTo>
                  <a:lnTo>
                    <a:pt x="0" y="160"/>
                  </a:lnTo>
                  <a:lnTo>
                    <a:pt x="1878" y="160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83;p33">
              <a:extLst>
                <a:ext uri="{FF2B5EF4-FFF2-40B4-BE49-F238E27FC236}">
                  <a16:creationId xmlns:a16="http://schemas.microsoft.com/office/drawing/2014/main" id="{37545280-C59A-4F72-8FE7-3DABEA1CD268}"/>
                </a:ext>
              </a:extLst>
            </p:cNvPr>
            <p:cNvSpPr/>
            <p:nvPr/>
          </p:nvSpPr>
          <p:spPr>
            <a:xfrm>
              <a:off x="4604880" y="2791227"/>
              <a:ext cx="386765" cy="32951"/>
            </a:xfrm>
            <a:custGeom>
              <a:avLst/>
              <a:gdLst/>
              <a:ahLst/>
              <a:cxnLst/>
              <a:rect l="l" t="t" r="r" b="b"/>
              <a:pathLst>
                <a:path w="1878" h="160" extrusionOk="0">
                  <a:moveTo>
                    <a:pt x="0" y="1"/>
                  </a:moveTo>
                  <a:lnTo>
                    <a:pt x="0" y="159"/>
                  </a:lnTo>
                  <a:lnTo>
                    <a:pt x="1878" y="159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84;p33">
              <a:extLst>
                <a:ext uri="{FF2B5EF4-FFF2-40B4-BE49-F238E27FC236}">
                  <a16:creationId xmlns:a16="http://schemas.microsoft.com/office/drawing/2014/main" id="{2ABA1AA6-B644-47A0-8FB9-D3C4A3729118}"/>
                </a:ext>
              </a:extLst>
            </p:cNvPr>
            <p:cNvSpPr/>
            <p:nvPr/>
          </p:nvSpPr>
          <p:spPr>
            <a:xfrm>
              <a:off x="4604880" y="2858366"/>
              <a:ext cx="264433" cy="32745"/>
            </a:xfrm>
            <a:custGeom>
              <a:avLst/>
              <a:gdLst/>
              <a:ahLst/>
              <a:cxnLst/>
              <a:rect l="l" t="t" r="r" b="b"/>
              <a:pathLst>
                <a:path w="1284" h="159" extrusionOk="0">
                  <a:moveTo>
                    <a:pt x="0" y="0"/>
                  </a:moveTo>
                  <a:lnTo>
                    <a:pt x="0" y="159"/>
                  </a:lnTo>
                  <a:lnTo>
                    <a:pt x="1283" y="159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85;p33">
              <a:extLst>
                <a:ext uri="{FF2B5EF4-FFF2-40B4-BE49-F238E27FC236}">
                  <a16:creationId xmlns:a16="http://schemas.microsoft.com/office/drawing/2014/main" id="{F077802E-4AAD-467A-829F-6A6D90C096FA}"/>
                </a:ext>
              </a:extLst>
            </p:cNvPr>
            <p:cNvSpPr/>
            <p:nvPr/>
          </p:nvSpPr>
          <p:spPr>
            <a:xfrm>
              <a:off x="4210700" y="2985434"/>
              <a:ext cx="329924" cy="32745"/>
            </a:xfrm>
            <a:custGeom>
              <a:avLst/>
              <a:gdLst/>
              <a:ahLst/>
              <a:cxnLst/>
              <a:rect l="l" t="t" r="r" b="b"/>
              <a:pathLst>
                <a:path w="1602" h="159" extrusionOk="0">
                  <a:moveTo>
                    <a:pt x="1" y="0"/>
                  </a:moveTo>
                  <a:lnTo>
                    <a:pt x="1" y="159"/>
                  </a:lnTo>
                  <a:lnTo>
                    <a:pt x="1602" y="159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86;p33">
              <a:extLst>
                <a:ext uri="{FF2B5EF4-FFF2-40B4-BE49-F238E27FC236}">
                  <a16:creationId xmlns:a16="http://schemas.microsoft.com/office/drawing/2014/main" id="{932674A7-EE39-45DF-AE2A-0B7F2C750383}"/>
                </a:ext>
              </a:extLst>
            </p:cNvPr>
            <p:cNvSpPr/>
            <p:nvPr/>
          </p:nvSpPr>
          <p:spPr>
            <a:xfrm>
              <a:off x="4210700" y="3055456"/>
              <a:ext cx="329924" cy="32951"/>
            </a:xfrm>
            <a:custGeom>
              <a:avLst/>
              <a:gdLst/>
              <a:ahLst/>
              <a:cxnLst/>
              <a:rect l="l" t="t" r="r" b="b"/>
              <a:pathLst>
                <a:path w="1602" h="160" extrusionOk="0">
                  <a:moveTo>
                    <a:pt x="1" y="1"/>
                  </a:moveTo>
                  <a:lnTo>
                    <a:pt x="1" y="159"/>
                  </a:lnTo>
                  <a:lnTo>
                    <a:pt x="1602" y="1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87;p33">
              <a:extLst>
                <a:ext uri="{FF2B5EF4-FFF2-40B4-BE49-F238E27FC236}">
                  <a16:creationId xmlns:a16="http://schemas.microsoft.com/office/drawing/2014/main" id="{D5CED994-16FF-4A64-A9EF-832379A7FBFC}"/>
                </a:ext>
              </a:extLst>
            </p:cNvPr>
            <p:cNvSpPr/>
            <p:nvPr/>
          </p:nvSpPr>
          <p:spPr>
            <a:xfrm>
              <a:off x="4660485" y="2985434"/>
              <a:ext cx="329924" cy="32745"/>
            </a:xfrm>
            <a:custGeom>
              <a:avLst/>
              <a:gdLst/>
              <a:ahLst/>
              <a:cxnLst/>
              <a:rect l="l" t="t" r="r" b="b"/>
              <a:pathLst>
                <a:path w="1602" h="159" extrusionOk="0">
                  <a:moveTo>
                    <a:pt x="0" y="0"/>
                  </a:moveTo>
                  <a:lnTo>
                    <a:pt x="0" y="159"/>
                  </a:lnTo>
                  <a:lnTo>
                    <a:pt x="1601" y="159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88;p33">
              <a:extLst>
                <a:ext uri="{FF2B5EF4-FFF2-40B4-BE49-F238E27FC236}">
                  <a16:creationId xmlns:a16="http://schemas.microsoft.com/office/drawing/2014/main" id="{01F86FE0-63BD-4264-8A19-0AA7E02D6B05}"/>
                </a:ext>
              </a:extLst>
            </p:cNvPr>
            <p:cNvSpPr/>
            <p:nvPr/>
          </p:nvSpPr>
          <p:spPr>
            <a:xfrm>
              <a:off x="4660485" y="3055456"/>
              <a:ext cx="329924" cy="32951"/>
            </a:xfrm>
            <a:custGeom>
              <a:avLst/>
              <a:gdLst/>
              <a:ahLst/>
              <a:cxnLst/>
              <a:rect l="l" t="t" r="r" b="b"/>
              <a:pathLst>
                <a:path w="1602" h="160" extrusionOk="0">
                  <a:moveTo>
                    <a:pt x="0" y="1"/>
                  </a:moveTo>
                  <a:lnTo>
                    <a:pt x="0" y="159"/>
                  </a:lnTo>
                  <a:lnTo>
                    <a:pt x="1601" y="159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9;p33">
              <a:extLst>
                <a:ext uri="{FF2B5EF4-FFF2-40B4-BE49-F238E27FC236}">
                  <a16:creationId xmlns:a16="http://schemas.microsoft.com/office/drawing/2014/main" id="{22BA6285-64EB-41A3-B8FD-34AC043DE2EE}"/>
                </a:ext>
              </a:extLst>
            </p:cNvPr>
            <p:cNvSpPr/>
            <p:nvPr/>
          </p:nvSpPr>
          <p:spPr>
            <a:xfrm>
              <a:off x="4215849" y="3187673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0;p33">
              <a:extLst>
                <a:ext uri="{FF2B5EF4-FFF2-40B4-BE49-F238E27FC236}">
                  <a16:creationId xmlns:a16="http://schemas.microsoft.com/office/drawing/2014/main" id="{8D9CF4FD-132B-4282-BA72-962F31BE86FC}"/>
                </a:ext>
              </a:extLst>
            </p:cNvPr>
            <p:cNvSpPr/>
            <p:nvPr/>
          </p:nvSpPr>
          <p:spPr>
            <a:xfrm>
              <a:off x="4215849" y="3295177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333" h="333" extrusionOk="0">
                  <a:moveTo>
                    <a:pt x="0" y="0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91;p33">
              <a:extLst>
                <a:ext uri="{FF2B5EF4-FFF2-40B4-BE49-F238E27FC236}">
                  <a16:creationId xmlns:a16="http://schemas.microsoft.com/office/drawing/2014/main" id="{22F0407A-A3C3-4B3D-9955-1DA3B6338207}"/>
                </a:ext>
              </a:extLst>
            </p:cNvPr>
            <p:cNvSpPr/>
            <p:nvPr/>
          </p:nvSpPr>
          <p:spPr>
            <a:xfrm>
              <a:off x="4215849" y="3402475"/>
              <a:ext cx="68580" cy="68786"/>
            </a:xfrm>
            <a:custGeom>
              <a:avLst/>
              <a:gdLst/>
              <a:ahLst/>
              <a:cxnLst/>
              <a:rect l="l" t="t" r="r" b="b"/>
              <a:pathLst>
                <a:path w="333" h="334" extrusionOk="0">
                  <a:moveTo>
                    <a:pt x="0" y="1"/>
                  </a:moveTo>
                  <a:lnTo>
                    <a:pt x="0" y="333"/>
                  </a:lnTo>
                  <a:lnTo>
                    <a:pt x="333" y="333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92;p33">
              <a:extLst>
                <a:ext uri="{FF2B5EF4-FFF2-40B4-BE49-F238E27FC236}">
                  <a16:creationId xmlns:a16="http://schemas.microsoft.com/office/drawing/2014/main" id="{44A57E4F-151F-4A8F-810D-E41B685D6239}"/>
                </a:ext>
              </a:extLst>
            </p:cNvPr>
            <p:cNvSpPr/>
            <p:nvPr/>
          </p:nvSpPr>
          <p:spPr>
            <a:xfrm>
              <a:off x="4211524" y="2570865"/>
              <a:ext cx="267729" cy="322510"/>
            </a:xfrm>
            <a:custGeom>
              <a:avLst/>
              <a:gdLst/>
              <a:ahLst/>
              <a:cxnLst/>
              <a:rect l="l" t="t" r="r" b="b"/>
              <a:pathLst>
                <a:path w="1300" h="1566" extrusionOk="0">
                  <a:moveTo>
                    <a:pt x="1" y="0"/>
                  </a:moveTo>
                  <a:lnTo>
                    <a:pt x="1" y="1566"/>
                  </a:lnTo>
                  <a:lnTo>
                    <a:pt x="1299" y="156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93;p33">
              <a:extLst>
                <a:ext uri="{FF2B5EF4-FFF2-40B4-BE49-F238E27FC236}">
                  <a16:creationId xmlns:a16="http://schemas.microsoft.com/office/drawing/2014/main" id="{EA77AE3E-5891-434C-9DB0-542E8FF7CD8C}"/>
                </a:ext>
              </a:extLst>
            </p:cNvPr>
            <p:cNvSpPr/>
            <p:nvPr/>
          </p:nvSpPr>
          <p:spPr>
            <a:xfrm>
              <a:off x="4298227" y="2637798"/>
              <a:ext cx="87115" cy="87321"/>
            </a:xfrm>
            <a:custGeom>
              <a:avLst/>
              <a:gdLst/>
              <a:ahLst/>
              <a:cxnLst/>
              <a:rect l="l" t="t" r="r" b="b"/>
              <a:pathLst>
                <a:path w="423" h="424" extrusionOk="0">
                  <a:moveTo>
                    <a:pt x="212" y="1"/>
                  </a:moveTo>
                  <a:cubicBezTo>
                    <a:pt x="95" y="1"/>
                    <a:pt x="0" y="96"/>
                    <a:pt x="0" y="212"/>
                  </a:cubicBezTo>
                  <a:cubicBezTo>
                    <a:pt x="0" y="328"/>
                    <a:pt x="95" y="423"/>
                    <a:pt x="212" y="423"/>
                  </a:cubicBezTo>
                  <a:cubicBezTo>
                    <a:pt x="328" y="423"/>
                    <a:pt x="423" y="328"/>
                    <a:pt x="423" y="212"/>
                  </a:cubicBezTo>
                  <a:cubicBezTo>
                    <a:pt x="423" y="96"/>
                    <a:pt x="328" y="2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94;p33">
              <a:extLst>
                <a:ext uri="{FF2B5EF4-FFF2-40B4-BE49-F238E27FC236}">
                  <a16:creationId xmlns:a16="http://schemas.microsoft.com/office/drawing/2014/main" id="{E1FE9B67-7F23-4D58-A598-753641CBAAFD}"/>
                </a:ext>
              </a:extLst>
            </p:cNvPr>
            <p:cNvSpPr/>
            <p:nvPr/>
          </p:nvSpPr>
          <p:spPr>
            <a:xfrm>
              <a:off x="4254978" y="2745095"/>
              <a:ext cx="173818" cy="91028"/>
            </a:xfrm>
            <a:custGeom>
              <a:avLst/>
              <a:gdLst/>
              <a:ahLst/>
              <a:cxnLst/>
              <a:rect l="l" t="t" r="r" b="b"/>
              <a:pathLst>
                <a:path w="844" h="442" extrusionOk="0">
                  <a:moveTo>
                    <a:pt x="154" y="1"/>
                  </a:moveTo>
                  <a:cubicBezTo>
                    <a:pt x="70" y="1"/>
                    <a:pt x="1" y="69"/>
                    <a:pt x="1" y="154"/>
                  </a:cubicBezTo>
                  <a:lnTo>
                    <a:pt x="1" y="442"/>
                  </a:lnTo>
                  <a:lnTo>
                    <a:pt x="844" y="442"/>
                  </a:lnTo>
                  <a:lnTo>
                    <a:pt x="844" y="154"/>
                  </a:lnTo>
                  <a:cubicBezTo>
                    <a:pt x="844" y="68"/>
                    <a:pt x="775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95;p33">
              <a:extLst>
                <a:ext uri="{FF2B5EF4-FFF2-40B4-BE49-F238E27FC236}">
                  <a16:creationId xmlns:a16="http://schemas.microsoft.com/office/drawing/2014/main" id="{2442EA5B-3853-4858-B783-6FAF4DD148A9}"/>
                </a:ext>
              </a:extLst>
            </p:cNvPr>
            <p:cNvSpPr/>
            <p:nvPr/>
          </p:nvSpPr>
          <p:spPr>
            <a:xfrm>
              <a:off x="4420970" y="3209709"/>
              <a:ext cx="567790" cy="32951"/>
            </a:xfrm>
            <a:custGeom>
              <a:avLst/>
              <a:gdLst/>
              <a:ahLst/>
              <a:cxnLst/>
              <a:rect l="l" t="t" r="r" b="b"/>
              <a:pathLst>
                <a:path w="2757" h="160" extrusionOk="0">
                  <a:moveTo>
                    <a:pt x="1" y="1"/>
                  </a:moveTo>
                  <a:lnTo>
                    <a:pt x="1" y="159"/>
                  </a:lnTo>
                  <a:lnTo>
                    <a:pt x="2756" y="159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96;p33">
              <a:extLst>
                <a:ext uri="{FF2B5EF4-FFF2-40B4-BE49-F238E27FC236}">
                  <a16:creationId xmlns:a16="http://schemas.microsoft.com/office/drawing/2014/main" id="{885FFD78-30FF-4951-A941-F1658B276A0E}"/>
                </a:ext>
              </a:extLst>
            </p:cNvPr>
            <p:cNvSpPr/>
            <p:nvPr/>
          </p:nvSpPr>
          <p:spPr>
            <a:xfrm>
              <a:off x="4420970" y="3313712"/>
              <a:ext cx="567790" cy="32745"/>
            </a:xfrm>
            <a:custGeom>
              <a:avLst/>
              <a:gdLst/>
              <a:ahLst/>
              <a:cxnLst/>
              <a:rect l="l" t="t" r="r" b="b"/>
              <a:pathLst>
                <a:path w="2757" h="159" extrusionOk="0">
                  <a:moveTo>
                    <a:pt x="1" y="0"/>
                  </a:moveTo>
                  <a:lnTo>
                    <a:pt x="1" y="159"/>
                  </a:lnTo>
                  <a:lnTo>
                    <a:pt x="2756" y="159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97;p33">
              <a:extLst>
                <a:ext uri="{FF2B5EF4-FFF2-40B4-BE49-F238E27FC236}">
                  <a16:creationId xmlns:a16="http://schemas.microsoft.com/office/drawing/2014/main" id="{3F97C91B-0479-4B3F-9BC7-2F32BB85B9E0}"/>
                </a:ext>
              </a:extLst>
            </p:cNvPr>
            <p:cNvSpPr/>
            <p:nvPr/>
          </p:nvSpPr>
          <p:spPr>
            <a:xfrm>
              <a:off x="4420970" y="3430895"/>
              <a:ext cx="567790" cy="32745"/>
            </a:xfrm>
            <a:custGeom>
              <a:avLst/>
              <a:gdLst/>
              <a:ahLst/>
              <a:cxnLst/>
              <a:rect l="l" t="t" r="r" b="b"/>
              <a:pathLst>
                <a:path w="2757" h="159" extrusionOk="0">
                  <a:moveTo>
                    <a:pt x="1" y="0"/>
                  </a:moveTo>
                  <a:lnTo>
                    <a:pt x="1" y="159"/>
                  </a:lnTo>
                  <a:lnTo>
                    <a:pt x="2756" y="159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98;p33">
              <a:extLst>
                <a:ext uri="{FF2B5EF4-FFF2-40B4-BE49-F238E27FC236}">
                  <a16:creationId xmlns:a16="http://schemas.microsoft.com/office/drawing/2014/main" id="{6499F3F5-8F4F-4F0A-8BC9-0F933040DDE7}"/>
                </a:ext>
              </a:extLst>
            </p:cNvPr>
            <p:cNvSpPr/>
            <p:nvPr/>
          </p:nvSpPr>
          <p:spPr>
            <a:xfrm>
              <a:off x="4382459" y="3576293"/>
              <a:ext cx="451225" cy="59724"/>
            </a:xfrm>
            <a:custGeom>
              <a:avLst/>
              <a:gdLst/>
              <a:ahLst/>
              <a:cxnLst/>
              <a:rect l="l" t="t" r="r" b="b"/>
              <a:pathLst>
                <a:path w="2191" h="290" extrusionOk="0">
                  <a:moveTo>
                    <a:pt x="1" y="0"/>
                  </a:moveTo>
                  <a:lnTo>
                    <a:pt x="1" y="290"/>
                  </a:lnTo>
                  <a:lnTo>
                    <a:pt x="2190" y="290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rgbClr val="238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99;p33">
              <a:extLst>
                <a:ext uri="{FF2B5EF4-FFF2-40B4-BE49-F238E27FC236}">
                  <a16:creationId xmlns:a16="http://schemas.microsoft.com/office/drawing/2014/main" id="{143A1BE4-B384-41D6-856D-4E1224EBBD63}"/>
                </a:ext>
              </a:extLst>
            </p:cNvPr>
            <p:cNvSpPr/>
            <p:nvPr/>
          </p:nvSpPr>
          <p:spPr>
            <a:xfrm>
              <a:off x="4240356" y="2108517"/>
              <a:ext cx="720807" cy="354225"/>
            </a:xfrm>
            <a:custGeom>
              <a:avLst/>
              <a:gdLst/>
              <a:ahLst/>
              <a:cxnLst/>
              <a:rect l="l" t="t" r="r" b="b"/>
              <a:pathLst>
                <a:path w="3500" h="1720" extrusionOk="0">
                  <a:moveTo>
                    <a:pt x="1630" y="1"/>
                  </a:moveTo>
                  <a:cubicBezTo>
                    <a:pt x="1369" y="1"/>
                    <a:pt x="1156" y="212"/>
                    <a:pt x="1156" y="473"/>
                  </a:cubicBezTo>
                  <a:cubicBezTo>
                    <a:pt x="1156" y="589"/>
                    <a:pt x="1063" y="682"/>
                    <a:pt x="947" y="682"/>
                  </a:cubicBezTo>
                  <a:lnTo>
                    <a:pt x="238" y="682"/>
                  </a:lnTo>
                  <a:cubicBezTo>
                    <a:pt x="107" y="682"/>
                    <a:pt x="1" y="788"/>
                    <a:pt x="1" y="918"/>
                  </a:cubicBezTo>
                  <a:lnTo>
                    <a:pt x="1" y="1482"/>
                  </a:lnTo>
                  <a:cubicBezTo>
                    <a:pt x="1" y="1613"/>
                    <a:pt x="107" y="1719"/>
                    <a:pt x="238" y="1719"/>
                  </a:cubicBezTo>
                  <a:lnTo>
                    <a:pt x="3263" y="1719"/>
                  </a:lnTo>
                  <a:cubicBezTo>
                    <a:pt x="3393" y="1719"/>
                    <a:pt x="3499" y="1613"/>
                    <a:pt x="3499" y="1482"/>
                  </a:cubicBezTo>
                  <a:lnTo>
                    <a:pt x="3499" y="918"/>
                  </a:lnTo>
                  <a:cubicBezTo>
                    <a:pt x="3499" y="788"/>
                    <a:pt x="3394" y="682"/>
                    <a:pt x="3262" y="682"/>
                  </a:cubicBezTo>
                  <a:lnTo>
                    <a:pt x="2552" y="682"/>
                  </a:lnTo>
                  <a:cubicBezTo>
                    <a:pt x="2437" y="682"/>
                    <a:pt x="2343" y="589"/>
                    <a:pt x="2343" y="473"/>
                  </a:cubicBezTo>
                  <a:cubicBezTo>
                    <a:pt x="2343" y="212"/>
                    <a:pt x="2131" y="1"/>
                    <a:pt x="1870" y="1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00;p33">
              <a:extLst>
                <a:ext uri="{FF2B5EF4-FFF2-40B4-BE49-F238E27FC236}">
                  <a16:creationId xmlns:a16="http://schemas.microsoft.com/office/drawing/2014/main" id="{2E289DC2-7163-4EC1-B9DD-6CC16A72113A}"/>
                </a:ext>
              </a:extLst>
            </p:cNvPr>
            <p:cNvSpPr/>
            <p:nvPr/>
          </p:nvSpPr>
          <p:spPr>
            <a:xfrm>
              <a:off x="4561013" y="2108105"/>
              <a:ext cx="204915" cy="140660"/>
            </a:xfrm>
            <a:custGeom>
              <a:avLst/>
              <a:gdLst/>
              <a:ahLst/>
              <a:cxnLst/>
              <a:rect l="l" t="t" r="r" b="b"/>
              <a:pathLst>
                <a:path w="995" h="683" extrusionOk="0">
                  <a:moveTo>
                    <a:pt x="73" y="0"/>
                  </a:moveTo>
                  <a:cubicBezTo>
                    <a:pt x="47" y="0"/>
                    <a:pt x="23" y="4"/>
                    <a:pt x="0" y="8"/>
                  </a:cubicBezTo>
                  <a:cubicBezTo>
                    <a:pt x="226" y="43"/>
                    <a:pt x="399" y="239"/>
                    <a:pt x="399" y="474"/>
                  </a:cubicBezTo>
                  <a:cubicBezTo>
                    <a:pt x="399" y="589"/>
                    <a:pt x="492" y="683"/>
                    <a:pt x="607" y="683"/>
                  </a:cubicBezTo>
                  <a:lnTo>
                    <a:pt x="995" y="683"/>
                  </a:lnTo>
                  <a:cubicBezTo>
                    <a:pt x="880" y="683"/>
                    <a:pt x="786" y="589"/>
                    <a:pt x="786" y="474"/>
                  </a:cubicBezTo>
                  <a:cubicBezTo>
                    <a:pt x="786" y="213"/>
                    <a:pt x="574" y="0"/>
                    <a:pt x="313" y="0"/>
                  </a:cubicBezTo>
                  <a:close/>
                </a:path>
              </a:pathLst>
            </a:custGeom>
            <a:solidFill>
              <a:srgbClr val="CE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01;p33">
              <a:extLst>
                <a:ext uri="{FF2B5EF4-FFF2-40B4-BE49-F238E27FC236}">
                  <a16:creationId xmlns:a16="http://schemas.microsoft.com/office/drawing/2014/main" id="{3520A84C-17DA-4F90-95C1-71B29949BBBC}"/>
                </a:ext>
              </a:extLst>
            </p:cNvPr>
            <p:cNvSpPr/>
            <p:nvPr/>
          </p:nvSpPr>
          <p:spPr>
            <a:xfrm>
              <a:off x="4832244" y="2248766"/>
              <a:ext cx="128922" cy="213977"/>
            </a:xfrm>
            <a:custGeom>
              <a:avLst/>
              <a:gdLst/>
              <a:ahLst/>
              <a:cxnLst/>
              <a:rect l="l" t="t" r="r" b="b"/>
              <a:pathLst>
                <a:path w="626" h="1039" extrusionOk="0">
                  <a:moveTo>
                    <a:pt x="0" y="1"/>
                  </a:moveTo>
                  <a:cubicBezTo>
                    <a:pt x="131" y="1"/>
                    <a:pt x="236" y="107"/>
                    <a:pt x="236" y="237"/>
                  </a:cubicBezTo>
                  <a:lnTo>
                    <a:pt x="236" y="801"/>
                  </a:lnTo>
                  <a:cubicBezTo>
                    <a:pt x="236" y="932"/>
                    <a:pt x="131" y="1038"/>
                    <a:pt x="0" y="1038"/>
                  </a:cubicBezTo>
                  <a:lnTo>
                    <a:pt x="388" y="1038"/>
                  </a:lnTo>
                  <a:cubicBezTo>
                    <a:pt x="518" y="1038"/>
                    <a:pt x="624" y="932"/>
                    <a:pt x="624" y="801"/>
                  </a:cubicBezTo>
                  <a:lnTo>
                    <a:pt x="624" y="237"/>
                  </a:lnTo>
                  <a:cubicBezTo>
                    <a:pt x="625" y="107"/>
                    <a:pt x="520" y="1"/>
                    <a:pt x="388" y="1"/>
                  </a:cubicBezTo>
                  <a:close/>
                </a:path>
              </a:pathLst>
            </a:custGeom>
            <a:solidFill>
              <a:srgbClr val="CE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02;p33">
              <a:extLst>
                <a:ext uri="{FF2B5EF4-FFF2-40B4-BE49-F238E27FC236}">
                  <a16:creationId xmlns:a16="http://schemas.microsoft.com/office/drawing/2014/main" id="{5C46A136-1C7E-43AD-943D-F66E483421E4}"/>
                </a:ext>
              </a:extLst>
            </p:cNvPr>
            <p:cNvSpPr/>
            <p:nvPr/>
          </p:nvSpPr>
          <p:spPr>
            <a:xfrm>
              <a:off x="4240150" y="2248766"/>
              <a:ext cx="75788" cy="213977"/>
            </a:xfrm>
            <a:custGeom>
              <a:avLst/>
              <a:gdLst/>
              <a:ahLst/>
              <a:cxnLst/>
              <a:rect l="l" t="t" r="r" b="b"/>
              <a:pathLst>
                <a:path w="368" h="1039" extrusionOk="0">
                  <a:moveTo>
                    <a:pt x="238" y="1"/>
                  </a:moveTo>
                  <a:cubicBezTo>
                    <a:pt x="107" y="1"/>
                    <a:pt x="1" y="107"/>
                    <a:pt x="1" y="237"/>
                  </a:cubicBezTo>
                  <a:lnTo>
                    <a:pt x="1" y="801"/>
                  </a:lnTo>
                  <a:cubicBezTo>
                    <a:pt x="1" y="932"/>
                    <a:pt x="107" y="1038"/>
                    <a:pt x="238" y="1038"/>
                  </a:cubicBezTo>
                  <a:lnTo>
                    <a:pt x="367" y="1038"/>
                  </a:lnTo>
                  <a:cubicBezTo>
                    <a:pt x="236" y="1038"/>
                    <a:pt x="131" y="932"/>
                    <a:pt x="131" y="801"/>
                  </a:cubicBezTo>
                  <a:lnTo>
                    <a:pt x="131" y="237"/>
                  </a:lnTo>
                  <a:cubicBezTo>
                    <a:pt x="131" y="107"/>
                    <a:pt x="236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03;p33">
              <a:extLst>
                <a:ext uri="{FF2B5EF4-FFF2-40B4-BE49-F238E27FC236}">
                  <a16:creationId xmlns:a16="http://schemas.microsoft.com/office/drawing/2014/main" id="{57939683-42D7-4FAB-9F1C-FC96052A97DD}"/>
                </a:ext>
              </a:extLst>
            </p:cNvPr>
            <p:cNvSpPr/>
            <p:nvPr/>
          </p:nvSpPr>
          <p:spPr>
            <a:xfrm>
              <a:off x="4123791" y="1090114"/>
              <a:ext cx="216448" cy="219331"/>
            </a:xfrm>
            <a:custGeom>
              <a:avLst/>
              <a:gdLst/>
              <a:ahLst/>
              <a:cxnLst/>
              <a:rect l="l" t="t" r="r" b="b"/>
              <a:pathLst>
                <a:path w="1051" h="1065" extrusionOk="0">
                  <a:moveTo>
                    <a:pt x="553" y="0"/>
                  </a:moveTo>
                  <a:cubicBezTo>
                    <a:pt x="305" y="0"/>
                    <a:pt x="0" y="239"/>
                    <a:pt x="0" y="533"/>
                  </a:cubicBezTo>
                  <a:cubicBezTo>
                    <a:pt x="0" y="827"/>
                    <a:pt x="305" y="1065"/>
                    <a:pt x="553" y="1065"/>
                  </a:cubicBezTo>
                  <a:lnTo>
                    <a:pt x="1051" y="106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04;p33">
              <a:extLst>
                <a:ext uri="{FF2B5EF4-FFF2-40B4-BE49-F238E27FC236}">
                  <a16:creationId xmlns:a16="http://schemas.microsoft.com/office/drawing/2014/main" id="{EE7ECB90-6C98-4EFF-B35E-BE93F90DF8FE}"/>
                </a:ext>
              </a:extLst>
            </p:cNvPr>
            <p:cNvSpPr/>
            <p:nvPr/>
          </p:nvSpPr>
          <p:spPr>
            <a:xfrm>
              <a:off x="4124203" y="1206061"/>
              <a:ext cx="216036" cy="103384"/>
            </a:xfrm>
            <a:custGeom>
              <a:avLst/>
              <a:gdLst/>
              <a:ahLst/>
              <a:cxnLst/>
              <a:rect l="l" t="t" r="r" b="b"/>
              <a:pathLst>
                <a:path w="1049" h="502" extrusionOk="0">
                  <a:moveTo>
                    <a:pt x="0" y="0"/>
                  </a:moveTo>
                  <a:cubicBezTo>
                    <a:pt x="21" y="280"/>
                    <a:pt x="312" y="502"/>
                    <a:pt x="551" y="502"/>
                  </a:cubicBezTo>
                  <a:lnTo>
                    <a:pt x="1049" y="502"/>
                  </a:lnTo>
                  <a:cubicBezTo>
                    <a:pt x="904" y="502"/>
                    <a:pt x="772" y="430"/>
                    <a:pt x="686" y="316"/>
                  </a:cubicBezTo>
                  <a:lnTo>
                    <a:pt x="496" y="316"/>
                  </a:lnTo>
                  <a:cubicBezTo>
                    <a:pt x="313" y="316"/>
                    <a:pt x="100" y="185"/>
                    <a:pt x="0" y="0"/>
                  </a:cubicBezTo>
                  <a:close/>
                </a:path>
              </a:pathLst>
            </a:custGeom>
            <a:solidFill>
              <a:srgbClr val="CECD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05;p33">
              <a:extLst>
                <a:ext uri="{FF2B5EF4-FFF2-40B4-BE49-F238E27FC236}">
                  <a16:creationId xmlns:a16="http://schemas.microsoft.com/office/drawing/2014/main" id="{1C70A343-3639-489F-86B4-6004D8A59BC7}"/>
                </a:ext>
              </a:extLst>
            </p:cNvPr>
            <p:cNvSpPr/>
            <p:nvPr/>
          </p:nvSpPr>
          <p:spPr>
            <a:xfrm>
              <a:off x="4240974" y="1090114"/>
              <a:ext cx="198531" cy="219331"/>
            </a:xfrm>
            <a:custGeom>
              <a:avLst/>
              <a:gdLst/>
              <a:ahLst/>
              <a:cxnLst/>
              <a:rect l="l" t="t" r="r" b="b"/>
              <a:pathLst>
                <a:path w="964" h="1065" extrusionOk="0">
                  <a:moveTo>
                    <a:pt x="482" y="0"/>
                  </a:moveTo>
                  <a:cubicBezTo>
                    <a:pt x="216" y="0"/>
                    <a:pt x="0" y="239"/>
                    <a:pt x="0" y="533"/>
                  </a:cubicBezTo>
                  <a:cubicBezTo>
                    <a:pt x="0" y="826"/>
                    <a:pt x="216" y="1065"/>
                    <a:pt x="482" y="1065"/>
                  </a:cubicBezTo>
                  <a:cubicBezTo>
                    <a:pt x="748" y="1065"/>
                    <a:pt x="964" y="826"/>
                    <a:pt x="964" y="533"/>
                  </a:cubicBezTo>
                  <a:cubicBezTo>
                    <a:pt x="964" y="239"/>
                    <a:pt x="748" y="0"/>
                    <a:pt x="482" y="0"/>
                  </a:cubicBezTo>
                  <a:close/>
                </a:path>
              </a:pathLst>
            </a:custGeom>
            <a:solidFill>
              <a:srgbClr val="998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06;p33">
              <a:extLst>
                <a:ext uri="{FF2B5EF4-FFF2-40B4-BE49-F238E27FC236}">
                  <a16:creationId xmlns:a16="http://schemas.microsoft.com/office/drawing/2014/main" id="{DEE0333A-F988-4FBC-84F5-F04B139CCCD7}"/>
                </a:ext>
              </a:extLst>
            </p:cNvPr>
            <p:cNvSpPr/>
            <p:nvPr/>
          </p:nvSpPr>
          <p:spPr>
            <a:xfrm>
              <a:off x="4317380" y="1142836"/>
              <a:ext cx="103590" cy="113888"/>
            </a:xfrm>
            <a:custGeom>
              <a:avLst/>
              <a:gdLst/>
              <a:ahLst/>
              <a:cxnLst/>
              <a:rect l="l" t="t" r="r" b="b"/>
              <a:pathLst>
                <a:path w="503" h="553" extrusionOk="0">
                  <a:moveTo>
                    <a:pt x="252" y="0"/>
                  </a:moveTo>
                  <a:cubicBezTo>
                    <a:pt x="113" y="0"/>
                    <a:pt x="0" y="124"/>
                    <a:pt x="0" y="277"/>
                  </a:cubicBezTo>
                  <a:cubicBezTo>
                    <a:pt x="0" y="429"/>
                    <a:pt x="113" y="553"/>
                    <a:pt x="252" y="553"/>
                  </a:cubicBezTo>
                  <a:cubicBezTo>
                    <a:pt x="390" y="553"/>
                    <a:pt x="503" y="429"/>
                    <a:pt x="503" y="277"/>
                  </a:cubicBezTo>
                  <a:cubicBezTo>
                    <a:pt x="503" y="12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007;p33">
            <a:extLst>
              <a:ext uri="{FF2B5EF4-FFF2-40B4-BE49-F238E27FC236}">
                <a16:creationId xmlns:a16="http://schemas.microsoft.com/office/drawing/2014/main" id="{057A0743-0037-4F72-9426-2FC6185E57F4}"/>
              </a:ext>
            </a:extLst>
          </p:cNvPr>
          <p:cNvGrpSpPr/>
          <p:nvPr/>
        </p:nvGrpSpPr>
        <p:grpSpPr>
          <a:xfrm>
            <a:off x="881797" y="1479382"/>
            <a:ext cx="2753617" cy="822720"/>
            <a:chOff x="881797" y="1360933"/>
            <a:chExt cx="2784383" cy="941169"/>
          </a:xfrm>
        </p:grpSpPr>
        <p:sp>
          <p:nvSpPr>
            <p:cNvPr id="57" name="Google Shape;2008;p33">
              <a:extLst>
                <a:ext uri="{FF2B5EF4-FFF2-40B4-BE49-F238E27FC236}">
                  <a16:creationId xmlns:a16="http://schemas.microsoft.com/office/drawing/2014/main" id="{113FA6C9-A154-467D-9ACA-6029FB9D355E}"/>
                </a:ext>
              </a:extLst>
            </p:cNvPr>
            <p:cNvSpPr/>
            <p:nvPr/>
          </p:nvSpPr>
          <p:spPr>
            <a:xfrm>
              <a:off x="881797" y="1360933"/>
              <a:ext cx="2404614" cy="941169"/>
            </a:xfrm>
            <a:custGeom>
              <a:avLst/>
              <a:gdLst/>
              <a:ahLst/>
              <a:cxnLst/>
              <a:rect l="l" t="t" r="r" b="b"/>
              <a:pathLst>
                <a:path w="11676" h="4570" extrusionOk="0">
                  <a:moveTo>
                    <a:pt x="839" y="0"/>
                  </a:moveTo>
                  <a:cubicBezTo>
                    <a:pt x="376" y="0"/>
                    <a:pt x="0" y="377"/>
                    <a:pt x="0" y="839"/>
                  </a:cubicBezTo>
                  <a:lnTo>
                    <a:pt x="0" y="3730"/>
                  </a:lnTo>
                  <a:cubicBezTo>
                    <a:pt x="0" y="4193"/>
                    <a:pt x="376" y="4569"/>
                    <a:pt x="839" y="4569"/>
                  </a:cubicBezTo>
                  <a:lnTo>
                    <a:pt x="839" y="4570"/>
                  </a:lnTo>
                  <a:lnTo>
                    <a:pt x="10194" y="4570"/>
                  </a:lnTo>
                  <a:cubicBezTo>
                    <a:pt x="10679" y="4570"/>
                    <a:pt x="11104" y="4258"/>
                    <a:pt x="11248" y="3795"/>
                  </a:cubicBezTo>
                  <a:lnTo>
                    <a:pt x="11590" y="2702"/>
                  </a:lnTo>
                  <a:cubicBezTo>
                    <a:pt x="11676" y="2430"/>
                    <a:pt x="11676" y="2142"/>
                    <a:pt x="11590" y="1868"/>
                  </a:cubicBezTo>
                  <a:lnTo>
                    <a:pt x="11248" y="776"/>
                  </a:lnTo>
                  <a:cubicBezTo>
                    <a:pt x="11104" y="311"/>
                    <a:pt x="10680" y="0"/>
                    <a:pt x="10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09;p33">
              <a:extLst>
                <a:ext uri="{FF2B5EF4-FFF2-40B4-BE49-F238E27FC236}">
                  <a16:creationId xmlns:a16="http://schemas.microsoft.com/office/drawing/2014/main" id="{03AD6A9E-AB81-4F24-9B38-F96EEB781339}"/>
                </a:ext>
              </a:extLst>
            </p:cNvPr>
            <p:cNvSpPr/>
            <p:nvPr/>
          </p:nvSpPr>
          <p:spPr>
            <a:xfrm>
              <a:off x="940080" y="1419010"/>
              <a:ext cx="2286813" cy="824192"/>
            </a:xfrm>
            <a:custGeom>
              <a:avLst/>
              <a:gdLst/>
              <a:ahLst/>
              <a:cxnLst/>
              <a:rect l="l" t="t" r="r" b="b"/>
              <a:pathLst>
                <a:path w="11104" h="4002" extrusionOk="0">
                  <a:moveTo>
                    <a:pt x="556" y="1"/>
                  </a:moveTo>
                  <a:cubicBezTo>
                    <a:pt x="249" y="1"/>
                    <a:pt x="1" y="249"/>
                    <a:pt x="1" y="556"/>
                  </a:cubicBezTo>
                  <a:lnTo>
                    <a:pt x="1" y="3447"/>
                  </a:lnTo>
                  <a:cubicBezTo>
                    <a:pt x="1" y="3754"/>
                    <a:pt x="249" y="4001"/>
                    <a:pt x="556" y="4001"/>
                  </a:cubicBezTo>
                  <a:lnTo>
                    <a:pt x="9911" y="4001"/>
                  </a:lnTo>
                  <a:cubicBezTo>
                    <a:pt x="10270" y="4001"/>
                    <a:pt x="10587" y="3769"/>
                    <a:pt x="10694" y="3426"/>
                  </a:cubicBezTo>
                  <a:lnTo>
                    <a:pt x="11036" y="2334"/>
                  </a:lnTo>
                  <a:cubicBezTo>
                    <a:pt x="11103" y="2118"/>
                    <a:pt x="11103" y="1885"/>
                    <a:pt x="11036" y="1668"/>
                  </a:cubicBezTo>
                  <a:lnTo>
                    <a:pt x="10694" y="577"/>
                  </a:lnTo>
                  <a:cubicBezTo>
                    <a:pt x="10587" y="234"/>
                    <a:pt x="10270" y="1"/>
                    <a:pt x="9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10;p33">
              <a:extLst>
                <a:ext uri="{FF2B5EF4-FFF2-40B4-BE49-F238E27FC236}">
                  <a16:creationId xmlns:a16="http://schemas.microsoft.com/office/drawing/2014/main" id="{9F324A82-CB85-497E-9637-69885CFF10D8}"/>
                </a:ext>
              </a:extLst>
            </p:cNvPr>
            <p:cNvSpPr/>
            <p:nvPr/>
          </p:nvSpPr>
          <p:spPr>
            <a:xfrm>
              <a:off x="3224839" y="1797538"/>
              <a:ext cx="142926" cy="142926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6" y="0"/>
                    <a:pt x="0" y="156"/>
                    <a:pt x="0" y="347"/>
                  </a:cubicBezTo>
                  <a:cubicBezTo>
                    <a:pt x="0" y="538"/>
                    <a:pt x="156" y="694"/>
                    <a:pt x="347" y="694"/>
                  </a:cubicBezTo>
                  <a:cubicBezTo>
                    <a:pt x="538" y="694"/>
                    <a:pt x="694" y="538"/>
                    <a:pt x="694" y="347"/>
                  </a:cubicBezTo>
                  <a:cubicBezTo>
                    <a:pt x="694" y="156"/>
                    <a:pt x="538" y="0"/>
                    <a:pt x="34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11;p33">
              <a:extLst>
                <a:ext uri="{FF2B5EF4-FFF2-40B4-BE49-F238E27FC236}">
                  <a16:creationId xmlns:a16="http://schemas.microsoft.com/office/drawing/2014/main" id="{251C95B1-4C6C-4E03-964E-4B7F0E9B2597}"/>
                </a:ext>
              </a:extLst>
            </p:cNvPr>
            <p:cNvSpPr/>
            <p:nvPr/>
          </p:nvSpPr>
          <p:spPr>
            <a:xfrm>
              <a:off x="3228958" y="1801657"/>
              <a:ext cx="134688" cy="134688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1"/>
                  </a:moveTo>
                  <a:cubicBezTo>
                    <a:pt x="147" y="1"/>
                    <a:pt x="1" y="147"/>
                    <a:pt x="1" y="327"/>
                  </a:cubicBezTo>
                  <a:cubicBezTo>
                    <a:pt x="1" y="507"/>
                    <a:pt x="147" y="654"/>
                    <a:pt x="327" y="654"/>
                  </a:cubicBezTo>
                  <a:cubicBezTo>
                    <a:pt x="507" y="654"/>
                    <a:pt x="653" y="507"/>
                    <a:pt x="653" y="327"/>
                  </a:cubicBezTo>
                  <a:cubicBezTo>
                    <a:pt x="653" y="147"/>
                    <a:pt x="507" y="1"/>
                    <a:pt x="32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12;p33">
              <a:extLst>
                <a:ext uri="{FF2B5EF4-FFF2-40B4-BE49-F238E27FC236}">
                  <a16:creationId xmlns:a16="http://schemas.microsoft.com/office/drawing/2014/main" id="{F486EC30-199A-488D-BB18-4942C6727526}"/>
                </a:ext>
              </a:extLst>
            </p:cNvPr>
            <p:cNvSpPr/>
            <p:nvPr/>
          </p:nvSpPr>
          <p:spPr>
            <a:xfrm>
              <a:off x="3233283" y="1805982"/>
              <a:ext cx="126038" cy="126244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6" y="0"/>
                  </a:moveTo>
                  <a:cubicBezTo>
                    <a:pt x="137" y="0"/>
                    <a:pt x="0" y="137"/>
                    <a:pt x="0" y="306"/>
                  </a:cubicBezTo>
                  <a:cubicBezTo>
                    <a:pt x="0" y="475"/>
                    <a:pt x="137" y="612"/>
                    <a:pt x="306" y="612"/>
                  </a:cubicBezTo>
                  <a:cubicBezTo>
                    <a:pt x="475" y="612"/>
                    <a:pt x="612" y="475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13;p33">
              <a:extLst>
                <a:ext uri="{FF2B5EF4-FFF2-40B4-BE49-F238E27FC236}">
                  <a16:creationId xmlns:a16="http://schemas.microsoft.com/office/drawing/2014/main" id="{3301C2AD-B9B2-4CA5-A3C4-3D512BF547E6}"/>
                </a:ext>
              </a:extLst>
            </p:cNvPr>
            <p:cNvSpPr/>
            <p:nvPr/>
          </p:nvSpPr>
          <p:spPr>
            <a:xfrm>
              <a:off x="3237402" y="1810101"/>
              <a:ext cx="117801" cy="11780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4"/>
                    <a:pt x="128" y="572"/>
                    <a:pt x="286" y="572"/>
                  </a:cubicBezTo>
                  <a:cubicBezTo>
                    <a:pt x="444" y="572"/>
                    <a:pt x="572" y="444"/>
                    <a:pt x="572" y="286"/>
                  </a:cubicBezTo>
                  <a:cubicBezTo>
                    <a:pt x="572" y="129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14;p33">
              <a:extLst>
                <a:ext uri="{FF2B5EF4-FFF2-40B4-BE49-F238E27FC236}">
                  <a16:creationId xmlns:a16="http://schemas.microsoft.com/office/drawing/2014/main" id="{2D0E0112-6855-46CE-BD0C-7CBF671CF981}"/>
                </a:ext>
              </a:extLst>
            </p:cNvPr>
            <p:cNvSpPr/>
            <p:nvPr/>
          </p:nvSpPr>
          <p:spPr>
            <a:xfrm>
              <a:off x="3241727" y="1814426"/>
              <a:ext cx="109357" cy="109357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5" y="0"/>
                  </a:moveTo>
                  <a:cubicBezTo>
                    <a:pt x="119" y="0"/>
                    <a:pt x="0" y="119"/>
                    <a:pt x="0" y="265"/>
                  </a:cubicBezTo>
                  <a:cubicBezTo>
                    <a:pt x="0" y="411"/>
                    <a:pt x="119" y="530"/>
                    <a:pt x="265" y="530"/>
                  </a:cubicBezTo>
                  <a:cubicBezTo>
                    <a:pt x="411" y="530"/>
                    <a:pt x="530" y="411"/>
                    <a:pt x="530" y="265"/>
                  </a:cubicBezTo>
                  <a:cubicBezTo>
                    <a:pt x="530" y="119"/>
                    <a:pt x="411" y="0"/>
                    <a:pt x="26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15;p33">
              <a:extLst>
                <a:ext uri="{FF2B5EF4-FFF2-40B4-BE49-F238E27FC236}">
                  <a16:creationId xmlns:a16="http://schemas.microsoft.com/office/drawing/2014/main" id="{6EA5F2EB-48BB-41D0-8DDB-03EA001898DE}"/>
                </a:ext>
              </a:extLst>
            </p:cNvPr>
            <p:cNvSpPr/>
            <p:nvPr/>
          </p:nvSpPr>
          <p:spPr>
            <a:xfrm>
              <a:off x="3245845" y="1818545"/>
              <a:ext cx="100913" cy="100913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45" y="1"/>
                  </a:moveTo>
                  <a:cubicBezTo>
                    <a:pt x="110" y="1"/>
                    <a:pt x="1" y="110"/>
                    <a:pt x="1" y="245"/>
                  </a:cubicBezTo>
                  <a:cubicBezTo>
                    <a:pt x="1" y="380"/>
                    <a:pt x="110" y="490"/>
                    <a:pt x="245" y="490"/>
                  </a:cubicBezTo>
                  <a:cubicBezTo>
                    <a:pt x="380" y="490"/>
                    <a:pt x="490" y="380"/>
                    <a:pt x="490" y="245"/>
                  </a:cubicBezTo>
                  <a:cubicBezTo>
                    <a:pt x="490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16;p33">
              <a:extLst>
                <a:ext uri="{FF2B5EF4-FFF2-40B4-BE49-F238E27FC236}">
                  <a16:creationId xmlns:a16="http://schemas.microsoft.com/office/drawing/2014/main" id="{61DD4DC3-1471-43A6-86B3-FFE1F845B0F0}"/>
                </a:ext>
              </a:extLst>
            </p:cNvPr>
            <p:cNvSpPr/>
            <p:nvPr/>
          </p:nvSpPr>
          <p:spPr>
            <a:xfrm>
              <a:off x="3249964" y="1822870"/>
              <a:ext cx="92675" cy="92469"/>
            </a:xfrm>
            <a:custGeom>
              <a:avLst/>
              <a:gdLst/>
              <a:ahLst/>
              <a:cxnLst/>
              <a:rect l="l" t="t" r="r" b="b"/>
              <a:pathLst>
                <a:path w="450" h="449" extrusionOk="0">
                  <a:moveTo>
                    <a:pt x="225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cubicBezTo>
                    <a:pt x="349" y="448"/>
                    <a:pt x="449" y="348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17;p33">
              <a:extLst>
                <a:ext uri="{FF2B5EF4-FFF2-40B4-BE49-F238E27FC236}">
                  <a16:creationId xmlns:a16="http://schemas.microsoft.com/office/drawing/2014/main" id="{B727CFE4-D1F8-4225-A5B3-581101FF61DE}"/>
                </a:ext>
              </a:extLst>
            </p:cNvPr>
            <p:cNvSpPr/>
            <p:nvPr/>
          </p:nvSpPr>
          <p:spPr>
            <a:xfrm>
              <a:off x="3254289" y="1826988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cubicBezTo>
                    <a:pt x="92" y="1"/>
                    <a:pt x="0" y="92"/>
                    <a:pt x="0" y="204"/>
                  </a:cubicBezTo>
                  <a:cubicBezTo>
                    <a:pt x="0" y="317"/>
                    <a:pt x="92" y="408"/>
                    <a:pt x="204" y="408"/>
                  </a:cubicBezTo>
                  <a:cubicBezTo>
                    <a:pt x="317" y="408"/>
                    <a:pt x="408" y="317"/>
                    <a:pt x="408" y="204"/>
                  </a:cubicBezTo>
                  <a:cubicBezTo>
                    <a:pt x="408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18;p33">
              <a:extLst>
                <a:ext uri="{FF2B5EF4-FFF2-40B4-BE49-F238E27FC236}">
                  <a16:creationId xmlns:a16="http://schemas.microsoft.com/office/drawing/2014/main" id="{8F2CEFE9-61E7-4A02-B877-B057F731C984}"/>
                </a:ext>
              </a:extLst>
            </p:cNvPr>
            <p:cNvSpPr/>
            <p:nvPr/>
          </p:nvSpPr>
          <p:spPr>
            <a:xfrm>
              <a:off x="3258408" y="1831313"/>
              <a:ext cx="75788" cy="75582"/>
            </a:xfrm>
            <a:custGeom>
              <a:avLst/>
              <a:gdLst/>
              <a:ahLst/>
              <a:cxnLst/>
              <a:rect l="l" t="t" r="r" b="b"/>
              <a:pathLst>
                <a:path w="368" h="367" extrusionOk="0">
                  <a:moveTo>
                    <a:pt x="184" y="0"/>
                  </a:moveTo>
                  <a:cubicBezTo>
                    <a:pt x="84" y="0"/>
                    <a:pt x="1" y="83"/>
                    <a:pt x="1" y="183"/>
                  </a:cubicBezTo>
                  <a:cubicBezTo>
                    <a:pt x="1" y="284"/>
                    <a:pt x="84" y="366"/>
                    <a:pt x="184" y="366"/>
                  </a:cubicBezTo>
                  <a:cubicBezTo>
                    <a:pt x="285" y="366"/>
                    <a:pt x="367" y="284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19;p33">
              <a:extLst>
                <a:ext uri="{FF2B5EF4-FFF2-40B4-BE49-F238E27FC236}">
                  <a16:creationId xmlns:a16="http://schemas.microsoft.com/office/drawing/2014/main" id="{CE5D647F-6173-4128-8105-B51E5E50A3FF}"/>
                </a:ext>
              </a:extLst>
            </p:cNvPr>
            <p:cNvSpPr/>
            <p:nvPr/>
          </p:nvSpPr>
          <p:spPr>
            <a:xfrm>
              <a:off x="3262733" y="1835432"/>
              <a:ext cx="67138" cy="67138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3" y="0"/>
                  </a:moveTo>
                  <a:cubicBezTo>
                    <a:pt x="74" y="0"/>
                    <a:pt x="0" y="74"/>
                    <a:pt x="0" y="163"/>
                  </a:cubicBezTo>
                  <a:cubicBezTo>
                    <a:pt x="0" y="253"/>
                    <a:pt x="74" y="326"/>
                    <a:pt x="163" y="326"/>
                  </a:cubicBezTo>
                  <a:cubicBezTo>
                    <a:pt x="253" y="326"/>
                    <a:pt x="326" y="253"/>
                    <a:pt x="326" y="163"/>
                  </a:cubicBezTo>
                  <a:cubicBezTo>
                    <a:pt x="326" y="74"/>
                    <a:pt x="253" y="0"/>
                    <a:pt x="163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20;p33">
              <a:extLst>
                <a:ext uri="{FF2B5EF4-FFF2-40B4-BE49-F238E27FC236}">
                  <a16:creationId xmlns:a16="http://schemas.microsoft.com/office/drawing/2014/main" id="{9C2A7016-9F75-4038-AD38-A12F8517376F}"/>
                </a:ext>
              </a:extLst>
            </p:cNvPr>
            <p:cNvSpPr/>
            <p:nvPr/>
          </p:nvSpPr>
          <p:spPr>
            <a:xfrm>
              <a:off x="3266852" y="1839551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1"/>
                  </a:moveTo>
                  <a:cubicBezTo>
                    <a:pt x="65" y="1"/>
                    <a:pt x="1" y="65"/>
                    <a:pt x="1" y="143"/>
                  </a:cubicBezTo>
                  <a:cubicBezTo>
                    <a:pt x="1" y="222"/>
                    <a:pt x="65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285" y="65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21;p33">
              <a:extLst>
                <a:ext uri="{FF2B5EF4-FFF2-40B4-BE49-F238E27FC236}">
                  <a16:creationId xmlns:a16="http://schemas.microsoft.com/office/drawing/2014/main" id="{465FF5D9-BA19-406F-A940-B4ED82316B43}"/>
                </a:ext>
              </a:extLst>
            </p:cNvPr>
            <p:cNvSpPr/>
            <p:nvPr/>
          </p:nvSpPr>
          <p:spPr>
            <a:xfrm>
              <a:off x="3270971" y="1843670"/>
              <a:ext cx="50662" cy="50662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0"/>
                  </a:moveTo>
                  <a:cubicBezTo>
                    <a:pt x="56" y="0"/>
                    <a:pt x="0" y="56"/>
                    <a:pt x="0" y="123"/>
                  </a:cubicBezTo>
                  <a:cubicBezTo>
                    <a:pt x="0" y="192"/>
                    <a:pt x="56" y="246"/>
                    <a:pt x="123" y="246"/>
                  </a:cubicBezTo>
                  <a:cubicBezTo>
                    <a:pt x="192" y="246"/>
                    <a:pt x="246" y="192"/>
                    <a:pt x="246" y="123"/>
                  </a:cubicBezTo>
                  <a:cubicBezTo>
                    <a:pt x="246" y="56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22;p33">
              <a:extLst>
                <a:ext uri="{FF2B5EF4-FFF2-40B4-BE49-F238E27FC236}">
                  <a16:creationId xmlns:a16="http://schemas.microsoft.com/office/drawing/2014/main" id="{1C77071B-812B-47C3-B682-E2D4E8CE0818}"/>
                </a:ext>
              </a:extLst>
            </p:cNvPr>
            <p:cNvSpPr/>
            <p:nvPr/>
          </p:nvSpPr>
          <p:spPr>
            <a:xfrm>
              <a:off x="3275090" y="1847789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9"/>
                    <a:pt x="47" y="205"/>
                    <a:pt x="103" y="205"/>
                  </a:cubicBezTo>
                  <a:cubicBezTo>
                    <a:pt x="159" y="205"/>
                    <a:pt x="205" y="159"/>
                    <a:pt x="205" y="103"/>
                  </a:cubicBezTo>
                  <a:cubicBezTo>
                    <a:pt x="205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23;p33">
              <a:extLst>
                <a:ext uri="{FF2B5EF4-FFF2-40B4-BE49-F238E27FC236}">
                  <a16:creationId xmlns:a16="http://schemas.microsoft.com/office/drawing/2014/main" id="{ABDD58F8-6C8D-4A58-8565-7C06A10B4C74}"/>
                </a:ext>
              </a:extLst>
            </p:cNvPr>
            <p:cNvSpPr/>
            <p:nvPr/>
          </p:nvSpPr>
          <p:spPr>
            <a:xfrm>
              <a:off x="3279415" y="1852114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64" h="164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7"/>
                    <a:pt x="37" y="164"/>
                    <a:pt x="82" y="164"/>
                  </a:cubicBezTo>
                  <a:cubicBezTo>
                    <a:pt x="127" y="164"/>
                    <a:pt x="164" y="127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24;p33">
              <a:extLst>
                <a:ext uri="{FF2B5EF4-FFF2-40B4-BE49-F238E27FC236}">
                  <a16:creationId xmlns:a16="http://schemas.microsoft.com/office/drawing/2014/main" id="{83602473-ED27-42C3-BDF3-2A7B7A9F6FA2}"/>
                </a:ext>
              </a:extLst>
            </p:cNvPr>
            <p:cNvSpPr/>
            <p:nvPr/>
          </p:nvSpPr>
          <p:spPr>
            <a:xfrm>
              <a:off x="3283533" y="1856233"/>
              <a:ext cx="25537" cy="25537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1"/>
                  </a:moveTo>
                  <a:cubicBezTo>
                    <a:pt x="28" y="1"/>
                    <a:pt x="1" y="28"/>
                    <a:pt x="1" y="62"/>
                  </a:cubicBezTo>
                  <a:cubicBezTo>
                    <a:pt x="1" y="96"/>
                    <a:pt x="28" y="124"/>
                    <a:pt x="62" y="124"/>
                  </a:cubicBezTo>
                  <a:cubicBezTo>
                    <a:pt x="96" y="124"/>
                    <a:pt x="123" y="96"/>
                    <a:pt x="123" y="62"/>
                  </a:cubicBezTo>
                  <a:cubicBezTo>
                    <a:pt x="123" y="28"/>
                    <a:pt x="96" y="1"/>
                    <a:pt x="62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25;p33">
              <a:extLst>
                <a:ext uri="{FF2B5EF4-FFF2-40B4-BE49-F238E27FC236}">
                  <a16:creationId xmlns:a16="http://schemas.microsoft.com/office/drawing/2014/main" id="{CE9E7F53-823D-434A-8DEB-2494A7A93010}"/>
                </a:ext>
              </a:extLst>
            </p:cNvPr>
            <p:cNvSpPr/>
            <p:nvPr/>
          </p:nvSpPr>
          <p:spPr>
            <a:xfrm>
              <a:off x="3287858" y="1860558"/>
              <a:ext cx="16887" cy="17093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26;p33">
              <a:extLst>
                <a:ext uri="{FF2B5EF4-FFF2-40B4-BE49-F238E27FC236}">
                  <a16:creationId xmlns:a16="http://schemas.microsoft.com/office/drawing/2014/main" id="{FA9A4E24-D3CF-4CCD-B1F8-CCECA8E16317}"/>
                </a:ext>
              </a:extLst>
            </p:cNvPr>
            <p:cNvSpPr/>
            <p:nvPr/>
          </p:nvSpPr>
          <p:spPr>
            <a:xfrm>
              <a:off x="3291977" y="1864677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2"/>
                    <a:pt x="10" y="42"/>
                    <a:pt x="21" y="42"/>
                  </a:cubicBezTo>
                  <a:cubicBezTo>
                    <a:pt x="32" y="42"/>
                    <a:pt x="42" y="32"/>
                    <a:pt x="42" y="21"/>
                  </a:cubicBezTo>
                  <a:cubicBezTo>
                    <a:pt x="42" y="10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27;p33">
              <a:extLst>
                <a:ext uri="{FF2B5EF4-FFF2-40B4-BE49-F238E27FC236}">
                  <a16:creationId xmlns:a16="http://schemas.microsoft.com/office/drawing/2014/main" id="{821D2F69-DC5D-49F9-A951-BA1479300BF6}"/>
                </a:ext>
              </a:extLst>
            </p:cNvPr>
            <p:cNvSpPr/>
            <p:nvPr/>
          </p:nvSpPr>
          <p:spPr>
            <a:xfrm>
              <a:off x="3149257" y="1717837"/>
              <a:ext cx="221597" cy="221391"/>
            </a:xfrm>
            <a:custGeom>
              <a:avLst/>
              <a:gdLst/>
              <a:ahLst/>
              <a:cxnLst/>
              <a:rect l="l" t="t" r="r" b="b"/>
              <a:pathLst>
                <a:path w="1076" h="1075" extrusionOk="0">
                  <a:moveTo>
                    <a:pt x="538" y="1"/>
                  </a:moveTo>
                  <a:cubicBezTo>
                    <a:pt x="241" y="1"/>
                    <a:pt x="1" y="241"/>
                    <a:pt x="1" y="538"/>
                  </a:cubicBezTo>
                  <a:cubicBezTo>
                    <a:pt x="1" y="834"/>
                    <a:pt x="241" y="1075"/>
                    <a:pt x="538" y="1075"/>
                  </a:cubicBezTo>
                  <a:cubicBezTo>
                    <a:pt x="835" y="1075"/>
                    <a:pt x="1075" y="834"/>
                    <a:pt x="1075" y="538"/>
                  </a:cubicBezTo>
                  <a:cubicBezTo>
                    <a:pt x="1075" y="241"/>
                    <a:pt x="835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28;p33">
              <a:extLst>
                <a:ext uri="{FF2B5EF4-FFF2-40B4-BE49-F238E27FC236}">
                  <a16:creationId xmlns:a16="http://schemas.microsoft.com/office/drawing/2014/main" id="{71D05E07-F471-4FB6-A1BC-9C219C5AA4B6}"/>
                </a:ext>
              </a:extLst>
            </p:cNvPr>
            <p:cNvSpPr/>
            <p:nvPr/>
          </p:nvSpPr>
          <p:spPr>
            <a:xfrm>
              <a:off x="3204039" y="1772619"/>
              <a:ext cx="112034" cy="111828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1"/>
                  </a:moveTo>
                  <a:cubicBezTo>
                    <a:pt x="123" y="1"/>
                    <a:pt x="1" y="122"/>
                    <a:pt x="1" y="272"/>
                  </a:cubicBezTo>
                  <a:cubicBezTo>
                    <a:pt x="1" y="421"/>
                    <a:pt x="123" y="543"/>
                    <a:pt x="272" y="543"/>
                  </a:cubicBezTo>
                  <a:cubicBezTo>
                    <a:pt x="421" y="543"/>
                    <a:pt x="543" y="421"/>
                    <a:pt x="543" y="272"/>
                  </a:cubicBezTo>
                  <a:cubicBezTo>
                    <a:pt x="543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29;p33">
              <a:extLst>
                <a:ext uri="{FF2B5EF4-FFF2-40B4-BE49-F238E27FC236}">
                  <a16:creationId xmlns:a16="http://schemas.microsoft.com/office/drawing/2014/main" id="{5E1FC5D8-A9BB-4781-9609-BDDE6E849128}"/>
                </a:ext>
              </a:extLst>
            </p:cNvPr>
            <p:cNvSpPr/>
            <p:nvPr/>
          </p:nvSpPr>
          <p:spPr>
            <a:xfrm>
              <a:off x="3467649" y="1835844"/>
              <a:ext cx="190293" cy="11533"/>
            </a:xfrm>
            <a:custGeom>
              <a:avLst/>
              <a:gdLst/>
              <a:ahLst/>
              <a:cxnLst/>
              <a:rect l="l" t="t" r="r" b="b"/>
              <a:pathLst>
                <a:path w="924" h="56" extrusionOk="0">
                  <a:moveTo>
                    <a:pt x="1" y="1"/>
                  </a:moveTo>
                  <a:lnTo>
                    <a:pt x="1" y="56"/>
                  </a:lnTo>
                  <a:lnTo>
                    <a:pt x="924" y="5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30;p33">
              <a:extLst>
                <a:ext uri="{FF2B5EF4-FFF2-40B4-BE49-F238E27FC236}">
                  <a16:creationId xmlns:a16="http://schemas.microsoft.com/office/drawing/2014/main" id="{097AE355-B113-43D2-832F-517247D0E658}"/>
                </a:ext>
              </a:extLst>
            </p:cNvPr>
            <p:cNvSpPr/>
            <p:nvPr/>
          </p:nvSpPr>
          <p:spPr>
            <a:xfrm>
              <a:off x="3612840" y="1796303"/>
              <a:ext cx="53340" cy="90616"/>
            </a:xfrm>
            <a:custGeom>
              <a:avLst/>
              <a:gdLst/>
              <a:ahLst/>
              <a:cxnLst/>
              <a:rect l="l" t="t" r="r" b="b"/>
              <a:pathLst>
                <a:path w="259" h="440" extrusionOk="0">
                  <a:moveTo>
                    <a:pt x="39" y="0"/>
                  </a:moveTo>
                  <a:lnTo>
                    <a:pt x="1" y="40"/>
                  </a:lnTo>
                  <a:lnTo>
                    <a:pt x="181" y="220"/>
                  </a:lnTo>
                  <a:lnTo>
                    <a:pt x="1" y="401"/>
                  </a:lnTo>
                  <a:lnTo>
                    <a:pt x="39" y="439"/>
                  </a:lnTo>
                  <a:lnTo>
                    <a:pt x="259" y="2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031;p33">
            <a:extLst>
              <a:ext uri="{FF2B5EF4-FFF2-40B4-BE49-F238E27FC236}">
                <a16:creationId xmlns:a16="http://schemas.microsoft.com/office/drawing/2014/main" id="{739793BF-D941-4411-AEC3-8A862101F20E}"/>
              </a:ext>
            </a:extLst>
          </p:cNvPr>
          <p:cNvGrpSpPr/>
          <p:nvPr/>
        </p:nvGrpSpPr>
        <p:grpSpPr>
          <a:xfrm>
            <a:off x="881797" y="2647353"/>
            <a:ext cx="2753617" cy="823080"/>
            <a:chOff x="881797" y="2528852"/>
            <a:chExt cx="2784383" cy="941581"/>
          </a:xfrm>
        </p:grpSpPr>
        <p:sp>
          <p:nvSpPr>
            <p:cNvPr id="81" name="Google Shape;2032;p33">
              <a:extLst>
                <a:ext uri="{FF2B5EF4-FFF2-40B4-BE49-F238E27FC236}">
                  <a16:creationId xmlns:a16="http://schemas.microsoft.com/office/drawing/2014/main" id="{1298D864-1EDD-4400-B72B-37521073594E}"/>
                </a:ext>
              </a:extLst>
            </p:cNvPr>
            <p:cNvSpPr/>
            <p:nvPr/>
          </p:nvSpPr>
          <p:spPr>
            <a:xfrm>
              <a:off x="881797" y="2528852"/>
              <a:ext cx="2404614" cy="941581"/>
            </a:xfrm>
            <a:custGeom>
              <a:avLst/>
              <a:gdLst/>
              <a:ahLst/>
              <a:cxnLst/>
              <a:rect l="l" t="t" r="r" b="b"/>
              <a:pathLst>
                <a:path w="11676" h="4572" extrusionOk="0">
                  <a:moveTo>
                    <a:pt x="839" y="1"/>
                  </a:moveTo>
                  <a:cubicBezTo>
                    <a:pt x="376" y="1"/>
                    <a:pt x="0" y="376"/>
                    <a:pt x="0" y="840"/>
                  </a:cubicBezTo>
                  <a:lnTo>
                    <a:pt x="0" y="3730"/>
                  </a:lnTo>
                  <a:cubicBezTo>
                    <a:pt x="0" y="4193"/>
                    <a:pt x="376" y="4569"/>
                    <a:pt x="839" y="4569"/>
                  </a:cubicBezTo>
                  <a:lnTo>
                    <a:pt x="839" y="4571"/>
                  </a:lnTo>
                  <a:lnTo>
                    <a:pt x="10194" y="4571"/>
                  </a:lnTo>
                  <a:cubicBezTo>
                    <a:pt x="10679" y="4571"/>
                    <a:pt x="11104" y="4259"/>
                    <a:pt x="11248" y="3796"/>
                  </a:cubicBezTo>
                  <a:lnTo>
                    <a:pt x="11590" y="2704"/>
                  </a:lnTo>
                  <a:cubicBezTo>
                    <a:pt x="11676" y="2431"/>
                    <a:pt x="11676" y="2141"/>
                    <a:pt x="11590" y="1868"/>
                  </a:cubicBezTo>
                  <a:lnTo>
                    <a:pt x="11248" y="775"/>
                  </a:lnTo>
                  <a:cubicBezTo>
                    <a:pt x="11104" y="311"/>
                    <a:pt x="10680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33;p33">
              <a:extLst>
                <a:ext uri="{FF2B5EF4-FFF2-40B4-BE49-F238E27FC236}">
                  <a16:creationId xmlns:a16="http://schemas.microsoft.com/office/drawing/2014/main" id="{667FA4D9-7AC8-498C-AA03-EA943E8FAF08}"/>
                </a:ext>
              </a:extLst>
            </p:cNvPr>
            <p:cNvSpPr/>
            <p:nvPr/>
          </p:nvSpPr>
          <p:spPr>
            <a:xfrm>
              <a:off x="940080" y="2587341"/>
              <a:ext cx="2286813" cy="823986"/>
            </a:xfrm>
            <a:custGeom>
              <a:avLst/>
              <a:gdLst/>
              <a:ahLst/>
              <a:cxnLst/>
              <a:rect l="l" t="t" r="r" b="b"/>
              <a:pathLst>
                <a:path w="11104" h="4001" extrusionOk="0">
                  <a:moveTo>
                    <a:pt x="556" y="0"/>
                  </a:moveTo>
                  <a:cubicBezTo>
                    <a:pt x="249" y="0"/>
                    <a:pt x="1" y="249"/>
                    <a:pt x="1" y="556"/>
                  </a:cubicBezTo>
                  <a:lnTo>
                    <a:pt x="1" y="3446"/>
                  </a:lnTo>
                  <a:cubicBezTo>
                    <a:pt x="1" y="3753"/>
                    <a:pt x="249" y="4001"/>
                    <a:pt x="556" y="4001"/>
                  </a:cubicBezTo>
                  <a:lnTo>
                    <a:pt x="9911" y="4001"/>
                  </a:lnTo>
                  <a:cubicBezTo>
                    <a:pt x="10270" y="4001"/>
                    <a:pt x="10587" y="3768"/>
                    <a:pt x="10694" y="3426"/>
                  </a:cubicBezTo>
                  <a:lnTo>
                    <a:pt x="11036" y="2333"/>
                  </a:lnTo>
                  <a:cubicBezTo>
                    <a:pt x="11103" y="2117"/>
                    <a:pt x="11103" y="1884"/>
                    <a:pt x="11036" y="1668"/>
                  </a:cubicBezTo>
                  <a:lnTo>
                    <a:pt x="10694" y="576"/>
                  </a:lnTo>
                  <a:cubicBezTo>
                    <a:pt x="10587" y="233"/>
                    <a:pt x="10270" y="0"/>
                    <a:pt x="9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34;p33">
              <a:extLst>
                <a:ext uri="{FF2B5EF4-FFF2-40B4-BE49-F238E27FC236}">
                  <a16:creationId xmlns:a16="http://schemas.microsoft.com/office/drawing/2014/main" id="{F8A01C71-7136-45C3-B4C6-4F548FEE44E8}"/>
                </a:ext>
              </a:extLst>
            </p:cNvPr>
            <p:cNvSpPr/>
            <p:nvPr/>
          </p:nvSpPr>
          <p:spPr>
            <a:xfrm>
              <a:off x="3220514" y="2998203"/>
              <a:ext cx="151576" cy="151576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0"/>
                  </a:moveTo>
                  <a:cubicBezTo>
                    <a:pt x="165" y="0"/>
                    <a:pt x="1" y="165"/>
                    <a:pt x="1" y="368"/>
                  </a:cubicBezTo>
                  <a:cubicBezTo>
                    <a:pt x="1" y="570"/>
                    <a:pt x="165" y="735"/>
                    <a:pt x="368" y="735"/>
                  </a:cubicBezTo>
                  <a:cubicBezTo>
                    <a:pt x="571" y="735"/>
                    <a:pt x="735" y="570"/>
                    <a:pt x="735" y="368"/>
                  </a:cubicBezTo>
                  <a:cubicBezTo>
                    <a:pt x="735" y="165"/>
                    <a:pt x="571" y="0"/>
                    <a:pt x="368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35;p33">
              <a:extLst>
                <a:ext uri="{FF2B5EF4-FFF2-40B4-BE49-F238E27FC236}">
                  <a16:creationId xmlns:a16="http://schemas.microsoft.com/office/drawing/2014/main" id="{7BD40537-FC5F-4026-ACEC-CD30CE2D5358}"/>
                </a:ext>
              </a:extLst>
            </p:cNvPr>
            <p:cNvSpPr/>
            <p:nvPr/>
          </p:nvSpPr>
          <p:spPr>
            <a:xfrm>
              <a:off x="3224839" y="3002322"/>
              <a:ext cx="142926" cy="143132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6" y="1"/>
                    <a:pt x="0" y="156"/>
                    <a:pt x="0" y="348"/>
                  </a:cubicBezTo>
                  <a:cubicBezTo>
                    <a:pt x="0" y="539"/>
                    <a:pt x="156" y="695"/>
                    <a:pt x="347" y="695"/>
                  </a:cubicBezTo>
                  <a:cubicBezTo>
                    <a:pt x="538" y="695"/>
                    <a:pt x="694" y="539"/>
                    <a:pt x="694" y="348"/>
                  </a:cubicBezTo>
                  <a:cubicBezTo>
                    <a:pt x="694" y="156"/>
                    <a:pt x="538" y="1"/>
                    <a:pt x="3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36;p33">
              <a:extLst>
                <a:ext uri="{FF2B5EF4-FFF2-40B4-BE49-F238E27FC236}">
                  <a16:creationId xmlns:a16="http://schemas.microsoft.com/office/drawing/2014/main" id="{199000A5-9678-441D-8DDD-2359BED32A41}"/>
                </a:ext>
              </a:extLst>
            </p:cNvPr>
            <p:cNvSpPr/>
            <p:nvPr/>
          </p:nvSpPr>
          <p:spPr>
            <a:xfrm>
              <a:off x="3228958" y="3006647"/>
              <a:ext cx="134688" cy="134688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0"/>
                  </a:moveTo>
                  <a:cubicBezTo>
                    <a:pt x="147" y="0"/>
                    <a:pt x="1" y="147"/>
                    <a:pt x="1" y="327"/>
                  </a:cubicBezTo>
                  <a:cubicBezTo>
                    <a:pt x="1" y="507"/>
                    <a:pt x="147" y="653"/>
                    <a:pt x="327" y="653"/>
                  </a:cubicBezTo>
                  <a:cubicBezTo>
                    <a:pt x="507" y="653"/>
                    <a:pt x="653" y="507"/>
                    <a:pt x="653" y="327"/>
                  </a:cubicBezTo>
                  <a:cubicBezTo>
                    <a:pt x="653" y="147"/>
                    <a:pt x="507" y="0"/>
                    <a:pt x="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37;p33">
              <a:extLst>
                <a:ext uri="{FF2B5EF4-FFF2-40B4-BE49-F238E27FC236}">
                  <a16:creationId xmlns:a16="http://schemas.microsoft.com/office/drawing/2014/main" id="{C065193A-ADD7-4244-96FF-1DC64A91AACD}"/>
                </a:ext>
              </a:extLst>
            </p:cNvPr>
            <p:cNvSpPr/>
            <p:nvPr/>
          </p:nvSpPr>
          <p:spPr>
            <a:xfrm>
              <a:off x="3233283" y="3010766"/>
              <a:ext cx="126038" cy="126244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6" y="1"/>
                  </a:moveTo>
                  <a:cubicBezTo>
                    <a:pt x="137" y="1"/>
                    <a:pt x="0" y="138"/>
                    <a:pt x="0" y="307"/>
                  </a:cubicBezTo>
                  <a:cubicBezTo>
                    <a:pt x="0" y="476"/>
                    <a:pt x="137" y="613"/>
                    <a:pt x="306" y="613"/>
                  </a:cubicBezTo>
                  <a:cubicBezTo>
                    <a:pt x="475" y="613"/>
                    <a:pt x="612" y="476"/>
                    <a:pt x="612" y="307"/>
                  </a:cubicBezTo>
                  <a:cubicBezTo>
                    <a:pt x="612" y="138"/>
                    <a:pt x="475" y="1"/>
                    <a:pt x="30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38;p33">
              <a:extLst>
                <a:ext uri="{FF2B5EF4-FFF2-40B4-BE49-F238E27FC236}">
                  <a16:creationId xmlns:a16="http://schemas.microsoft.com/office/drawing/2014/main" id="{F1A21218-499F-40CA-AED4-7698E6F51B8D}"/>
                </a:ext>
              </a:extLst>
            </p:cNvPr>
            <p:cNvSpPr/>
            <p:nvPr/>
          </p:nvSpPr>
          <p:spPr>
            <a:xfrm>
              <a:off x="3237402" y="3015091"/>
              <a:ext cx="117801" cy="11780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0"/>
                  </a:moveTo>
                  <a:cubicBezTo>
                    <a:pt x="128" y="0"/>
                    <a:pt x="1" y="128"/>
                    <a:pt x="1" y="286"/>
                  </a:cubicBezTo>
                  <a:cubicBezTo>
                    <a:pt x="1" y="443"/>
                    <a:pt x="128" y="571"/>
                    <a:pt x="286" y="571"/>
                  </a:cubicBezTo>
                  <a:cubicBezTo>
                    <a:pt x="444" y="571"/>
                    <a:pt x="572" y="443"/>
                    <a:pt x="572" y="286"/>
                  </a:cubicBezTo>
                  <a:cubicBezTo>
                    <a:pt x="572" y="128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39;p33">
              <a:extLst>
                <a:ext uri="{FF2B5EF4-FFF2-40B4-BE49-F238E27FC236}">
                  <a16:creationId xmlns:a16="http://schemas.microsoft.com/office/drawing/2014/main" id="{F12B7706-E121-4EFC-BDEF-1362743E310A}"/>
                </a:ext>
              </a:extLst>
            </p:cNvPr>
            <p:cNvSpPr/>
            <p:nvPr/>
          </p:nvSpPr>
          <p:spPr>
            <a:xfrm>
              <a:off x="3241727" y="3019209"/>
              <a:ext cx="109357" cy="109357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5" y="1"/>
                  </a:moveTo>
                  <a:cubicBezTo>
                    <a:pt x="119" y="1"/>
                    <a:pt x="0" y="119"/>
                    <a:pt x="0" y="266"/>
                  </a:cubicBezTo>
                  <a:cubicBezTo>
                    <a:pt x="0" y="412"/>
                    <a:pt x="119" y="531"/>
                    <a:pt x="265" y="531"/>
                  </a:cubicBezTo>
                  <a:cubicBezTo>
                    <a:pt x="411" y="531"/>
                    <a:pt x="530" y="412"/>
                    <a:pt x="530" y="266"/>
                  </a:cubicBezTo>
                  <a:cubicBezTo>
                    <a:pt x="530" y="119"/>
                    <a:pt x="411" y="1"/>
                    <a:pt x="2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40;p33">
              <a:extLst>
                <a:ext uri="{FF2B5EF4-FFF2-40B4-BE49-F238E27FC236}">
                  <a16:creationId xmlns:a16="http://schemas.microsoft.com/office/drawing/2014/main" id="{D10C1506-4FBB-4DB1-9BD0-C4E7E5CA1B84}"/>
                </a:ext>
              </a:extLst>
            </p:cNvPr>
            <p:cNvSpPr/>
            <p:nvPr/>
          </p:nvSpPr>
          <p:spPr>
            <a:xfrm>
              <a:off x="3245845" y="3023534"/>
              <a:ext cx="100913" cy="100913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80"/>
                    <a:pt x="110" y="489"/>
                    <a:pt x="245" y="489"/>
                  </a:cubicBezTo>
                  <a:cubicBezTo>
                    <a:pt x="380" y="489"/>
                    <a:pt x="490" y="380"/>
                    <a:pt x="490" y="245"/>
                  </a:cubicBezTo>
                  <a:cubicBezTo>
                    <a:pt x="490" y="110"/>
                    <a:pt x="380" y="0"/>
                    <a:pt x="24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41;p33">
              <a:extLst>
                <a:ext uri="{FF2B5EF4-FFF2-40B4-BE49-F238E27FC236}">
                  <a16:creationId xmlns:a16="http://schemas.microsoft.com/office/drawing/2014/main" id="{C8412644-1320-4026-BDBB-84D4337D3A34}"/>
                </a:ext>
              </a:extLst>
            </p:cNvPr>
            <p:cNvSpPr/>
            <p:nvPr/>
          </p:nvSpPr>
          <p:spPr>
            <a:xfrm>
              <a:off x="3249964" y="3027653"/>
              <a:ext cx="92675" cy="92469"/>
            </a:xfrm>
            <a:custGeom>
              <a:avLst/>
              <a:gdLst/>
              <a:ahLst/>
              <a:cxnLst/>
              <a:rect l="l" t="t" r="r" b="b"/>
              <a:pathLst>
                <a:path w="450" h="449" extrusionOk="0">
                  <a:moveTo>
                    <a:pt x="225" y="1"/>
                  </a:moveTo>
                  <a:cubicBezTo>
                    <a:pt x="101" y="1"/>
                    <a:pt x="1" y="101"/>
                    <a:pt x="1" y="225"/>
                  </a:cubicBezTo>
                  <a:cubicBezTo>
                    <a:pt x="1" y="349"/>
                    <a:pt x="101" y="449"/>
                    <a:pt x="225" y="449"/>
                  </a:cubicBezTo>
                  <a:cubicBezTo>
                    <a:pt x="349" y="449"/>
                    <a:pt x="449" y="349"/>
                    <a:pt x="449" y="225"/>
                  </a:cubicBezTo>
                  <a:cubicBezTo>
                    <a:pt x="449" y="10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42;p33">
              <a:extLst>
                <a:ext uri="{FF2B5EF4-FFF2-40B4-BE49-F238E27FC236}">
                  <a16:creationId xmlns:a16="http://schemas.microsoft.com/office/drawing/2014/main" id="{7BE54A29-EE4D-42D4-AB00-0123EF046BBE}"/>
                </a:ext>
              </a:extLst>
            </p:cNvPr>
            <p:cNvSpPr/>
            <p:nvPr/>
          </p:nvSpPr>
          <p:spPr>
            <a:xfrm>
              <a:off x="3254289" y="3031978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0"/>
                  </a:moveTo>
                  <a:cubicBezTo>
                    <a:pt x="92" y="0"/>
                    <a:pt x="0" y="91"/>
                    <a:pt x="0" y="204"/>
                  </a:cubicBezTo>
                  <a:cubicBezTo>
                    <a:pt x="0" y="316"/>
                    <a:pt x="92" y="407"/>
                    <a:pt x="204" y="407"/>
                  </a:cubicBezTo>
                  <a:cubicBezTo>
                    <a:pt x="317" y="407"/>
                    <a:pt x="408" y="316"/>
                    <a:pt x="408" y="204"/>
                  </a:cubicBezTo>
                  <a:cubicBezTo>
                    <a:pt x="408" y="91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43;p33">
              <a:extLst>
                <a:ext uri="{FF2B5EF4-FFF2-40B4-BE49-F238E27FC236}">
                  <a16:creationId xmlns:a16="http://schemas.microsoft.com/office/drawing/2014/main" id="{67E25A85-BD50-4847-B4CC-A050DD82A40E}"/>
                </a:ext>
              </a:extLst>
            </p:cNvPr>
            <p:cNvSpPr/>
            <p:nvPr/>
          </p:nvSpPr>
          <p:spPr>
            <a:xfrm>
              <a:off x="3258408" y="3036097"/>
              <a:ext cx="75788" cy="75582"/>
            </a:xfrm>
            <a:custGeom>
              <a:avLst/>
              <a:gdLst/>
              <a:ahLst/>
              <a:cxnLst/>
              <a:rect l="l" t="t" r="r" b="b"/>
              <a:pathLst>
                <a:path w="368" h="367" extrusionOk="0">
                  <a:moveTo>
                    <a:pt x="184" y="1"/>
                  </a:moveTo>
                  <a:cubicBezTo>
                    <a:pt x="84" y="1"/>
                    <a:pt x="1" y="82"/>
                    <a:pt x="1" y="184"/>
                  </a:cubicBezTo>
                  <a:cubicBezTo>
                    <a:pt x="1" y="284"/>
                    <a:pt x="84" y="367"/>
                    <a:pt x="184" y="367"/>
                  </a:cubicBezTo>
                  <a:cubicBezTo>
                    <a:pt x="285" y="367"/>
                    <a:pt x="367" y="284"/>
                    <a:pt x="367" y="184"/>
                  </a:cubicBezTo>
                  <a:cubicBezTo>
                    <a:pt x="367" y="82"/>
                    <a:pt x="285" y="1"/>
                    <a:pt x="184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44;p33">
              <a:extLst>
                <a:ext uri="{FF2B5EF4-FFF2-40B4-BE49-F238E27FC236}">
                  <a16:creationId xmlns:a16="http://schemas.microsoft.com/office/drawing/2014/main" id="{356B5B65-B1CA-4890-A22A-D44F16CFB2D2}"/>
                </a:ext>
              </a:extLst>
            </p:cNvPr>
            <p:cNvSpPr/>
            <p:nvPr/>
          </p:nvSpPr>
          <p:spPr>
            <a:xfrm>
              <a:off x="3262733" y="3040422"/>
              <a:ext cx="67138" cy="67138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3" y="0"/>
                  </a:moveTo>
                  <a:cubicBezTo>
                    <a:pt x="74" y="0"/>
                    <a:pt x="0" y="73"/>
                    <a:pt x="0" y="163"/>
                  </a:cubicBezTo>
                  <a:cubicBezTo>
                    <a:pt x="0" y="252"/>
                    <a:pt x="74" y="325"/>
                    <a:pt x="163" y="325"/>
                  </a:cubicBezTo>
                  <a:cubicBezTo>
                    <a:pt x="253" y="325"/>
                    <a:pt x="326" y="252"/>
                    <a:pt x="326" y="163"/>
                  </a:cubicBezTo>
                  <a:cubicBezTo>
                    <a:pt x="326" y="73"/>
                    <a:pt x="253" y="0"/>
                    <a:pt x="163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45;p33">
              <a:extLst>
                <a:ext uri="{FF2B5EF4-FFF2-40B4-BE49-F238E27FC236}">
                  <a16:creationId xmlns:a16="http://schemas.microsoft.com/office/drawing/2014/main" id="{733D0AAD-4F18-49EC-A2DF-E03232D04DB7}"/>
                </a:ext>
              </a:extLst>
            </p:cNvPr>
            <p:cNvSpPr/>
            <p:nvPr/>
          </p:nvSpPr>
          <p:spPr>
            <a:xfrm>
              <a:off x="3266852" y="3044541"/>
              <a:ext cx="58900" cy="58694"/>
            </a:xfrm>
            <a:custGeom>
              <a:avLst/>
              <a:gdLst/>
              <a:ahLst/>
              <a:cxnLst/>
              <a:rect l="l" t="t" r="r" b="b"/>
              <a:pathLst>
                <a:path w="286" h="285" extrusionOk="0">
                  <a:moveTo>
                    <a:pt x="143" y="1"/>
                  </a:moveTo>
                  <a:cubicBezTo>
                    <a:pt x="65" y="1"/>
                    <a:pt x="1" y="64"/>
                    <a:pt x="1" y="143"/>
                  </a:cubicBezTo>
                  <a:cubicBezTo>
                    <a:pt x="1" y="221"/>
                    <a:pt x="65" y="285"/>
                    <a:pt x="143" y="285"/>
                  </a:cubicBezTo>
                  <a:cubicBezTo>
                    <a:pt x="222" y="285"/>
                    <a:pt x="285" y="221"/>
                    <a:pt x="285" y="143"/>
                  </a:cubicBezTo>
                  <a:cubicBezTo>
                    <a:pt x="285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46;p33">
              <a:extLst>
                <a:ext uri="{FF2B5EF4-FFF2-40B4-BE49-F238E27FC236}">
                  <a16:creationId xmlns:a16="http://schemas.microsoft.com/office/drawing/2014/main" id="{054576A5-5926-4542-A8D4-31865DC7415D}"/>
                </a:ext>
              </a:extLst>
            </p:cNvPr>
            <p:cNvSpPr/>
            <p:nvPr/>
          </p:nvSpPr>
          <p:spPr>
            <a:xfrm>
              <a:off x="3270971" y="3048454"/>
              <a:ext cx="50662" cy="50868"/>
            </a:xfrm>
            <a:custGeom>
              <a:avLst/>
              <a:gdLst/>
              <a:ahLst/>
              <a:cxnLst/>
              <a:rect l="l" t="t" r="r" b="b"/>
              <a:pathLst>
                <a:path w="246" h="247" extrusionOk="0">
                  <a:moveTo>
                    <a:pt x="123" y="1"/>
                  </a:moveTo>
                  <a:cubicBezTo>
                    <a:pt x="56" y="1"/>
                    <a:pt x="0" y="55"/>
                    <a:pt x="0" y="124"/>
                  </a:cubicBezTo>
                  <a:cubicBezTo>
                    <a:pt x="0" y="191"/>
                    <a:pt x="56" y="247"/>
                    <a:pt x="123" y="247"/>
                  </a:cubicBezTo>
                  <a:cubicBezTo>
                    <a:pt x="192" y="247"/>
                    <a:pt x="246" y="191"/>
                    <a:pt x="246" y="124"/>
                  </a:cubicBezTo>
                  <a:cubicBezTo>
                    <a:pt x="246" y="55"/>
                    <a:pt x="192" y="1"/>
                    <a:pt x="12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47;p33">
              <a:extLst>
                <a:ext uri="{FF2B5EF4-FFF2-40B4-BE49-F238E27FC236}">
                  <a16:creationId xmlns:a16="http://schemas.microsoft.com/office/drawing/2014/main" id="{2B608C6A-FA1C-4C29-A494-98C59379887B}"/>
                </a:ext>
              </a:extLst>
            </p:cNvPr>
            <p:cNvSpPr/>
            <p:nvPr/>
          </p:nvSpPr>
          <p:spPr>
            <a:xfrm>
              <a:off x="3275090" y="3052779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0"/>
                  </a:moveTo>
                  <a:cubicBezTo>
                    <a:pt x="47" y="0"/>
                    <a:pt x="1" y="46"/>
                    <a:pt x="1" y="103"/>
                  </a:cubicBezTo>
                  <a:cubicBezTo>
                    <a:pt x="1" y="159"/>
                    <a:pt x="47" y="205"/>
                    <a:pt x="103" y="205"/>
                  </a:cubicBezTo>
                  <a:cubicBezTo>
                    <a:pt x="159" y="205"/>
                    <a:pt x="205" y="159"/>
                    <a:pt x="205" y="103"/>
                  </a:cubicBez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48;p33">
              <a:extLst>
                <a:ext uri="{FF2B5EF4-FFF2-40B4-BE49-F238E27FC236}">
                  <a16:creationId xmlns:a16="http://schemas.microsoft.com/office/drawing/2014/main" id="{01539B51-B179-4918-BEEA-9E2764AE745C}"/>
                </a:ext>
              </a:extLst>
            </p:cNvPr>
            <p:cNvSpPr/>
            <p:nvPr/>
          </p:nvSpPr>
          <p:spPr>
            <a:xfrm>
              <a:off x="3279415" y="3056898"/>
              <a:ext cx="33775" cy="33981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7" y="165"/>
                    <a:pt x="164" y="128"/>
                    <a:pt x="164" y="83"/>
                  </a:cubicBezTo>
                  <a:cubicBezTo>
                    <a:pt x="164" y="38"/>
                    <a:pt x="127" y="1"/>
                    <a:pt x="82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49;p33">
              <a:extLst>
                <a:ext uri="{FF2B5EF4-FFF2-40B4-BE49-F238E27FC236}">
                  <a16:creationId xmlns:a16="http://schemas.microsoft.com/office/drawing/2014/main" id="{9B0796A0-C32A-42AC-B32C-5C4024991DC1}"/>
                </a:ext>
              </a:extLst>
            </p:cNvPr>
            <p:cNvSpPr/>
            <p:nvPr/>
          </p:nvSpPr>
          <p:spPr>
            <a:xfrm>
              <a:off x="3283533" y="3061222"/>
              <a:ext cx="25537" cy="25537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0"/>
                  </a:moveTo>
                  <a:cubicBezTo>
                    <a:pt x="28" y="0"/>
                    <a:pt x="1" y="28"/>
                    <a:pt x="1" y="62"/>
                  </a:cubicBezTo>
                  <a:cubicBezTo>
                    <a:pt x="1" y="96"/>
                    <a:pt x="28" y="123"/>
                    <a:pt x="62" y="123"/>
                  </a:cubicBezTo>
                  <a:cubicBezTo>
                    <a:pt x="96" y="123"/>
                    <a:pt x="123" y="96"/>
                    <a:pt x="123" y="62"/>
                  </a:cubicBezTo>
                  <a:cubicBezTo>
                    <a:pt x="123" y="28"/>
                    <a:pt x="96" y="0"/>
                    <a:pt x="62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50;p33">
              <a:extLst>
                <a:ext uri="{FF2B5EF4-FFF2-40B4-BE49-F238E27FC236}">
                  <a16:creationId xmlns:a16="http://schemas.microsoft.com/office/drawing/2014/main" id="{F28C718B-A055-45A4-93C4-4CBD9FD5CD34}"/>
                </a:ext>
              </a:extLst>
            </p:cNvPr>
            <p:cNvSpPr/>
            <p:nvPr/>
          </p:nvSpPr>
          <p:spPr>
            <a:xfrm>
              <a:off x="3287858" y="3065341"/>
              <a:ext cx="16887" cy="17093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9" y="1"/>
                    <a:pt x="0" y="19"/>
                    <a:pt x="0" y="42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1"/>
                    <a:pt x="41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51;p33">
              <a:extLst>
                <a:ext uri="{FF2B5EF4-FFF2-40B4-BE49-F238E27FC236}">
                  <a16:creationId xmlns:a16="http://schemas.microsoft.com/office/drawing/2014/main" id="{F022D668-CFD7-44D0-ABCC-8C9723155921}"/>
                </a:ext>
              </a:extLst>
            </p:cNvPr>
            <p:cNvSpPr/>
            <p:nvPr/>
          </p:nvSpPr>
          <p:spPr>
            <a:xfrm>
              <a:off x="3291977" y="3069666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9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2" y="41"/>
                    <a:pt x="42" y="32"/>
                    <a:pt x="42" y="21"/>
                  </a:cubicBezTo>
                  <a:cubicBezTo>
                    <a:pt x="42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2;p33">
              <a:extLst>
                <a:ext uri="{FF2B5EF4-FFF2-40B4-BE49-F238E27FC236}">
                  <a16:creationId xmlns:a16="http://schemas.microsoft.com/office/drawing/2014/main" id="{E25CF607-AD70-4B4F-98DD-D172FA002775}"/>
                </a:ext>
              </a:extLst>
            </p:cNvPr>
            <p:cNvSpPr/>
            <p:nvPr/>
          </p:nvSpPr>
          <p:spPr>
            <a:xfrm>
              <a:off x="3149257" y="2922415"/>
              <a:ext cx="221597" cy="221391"/>
            </a:xfrm>
            <a:custGeom>
              <a:avLst/>
              <a:gdLst/>
              <a:ahLst/>
              <a:cxnLst/>
              <a:rect l="l" t="t" r="r" b="b"/>
              <a:pathLst>
                <a:path w="1076" h="1075" extrusionOk="0">
                  <a:moveTo>
                    <a:pt x="538" y="0"/>
                  </a:moveTo>
                  <a:cubicBezTo>
                    <a:pt x="241" y="0"/>
                    <a:pt x="1" y="241"/>
                    <a:pt x="1" y="537"/>
                  </a:cubicBezTo>
                  <a:cubicBezTo>
                    <a:pt x="1" y="834"/>
                    <a:pt x="241" y="1074"/>
                    <a:pt x="538" y="1074"/>
                  </a:cubicBezTo>
                  <a:cubicBezTo>
                    <a:pt x="835" y="1074"/>
                    <a:pt x="1075" y="834"/>
                    <a:pt x="1075" y="537"/>
                  </a:cubicBezTo>
                  <a:cubicBezTo>
                    <a:pt x="1075" y="241"/>
                    <a:pt x="835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53;p33">
              <a:extLst>
                <a:ext uri="{FF2B5EF4-FFF2-40B4-BE49-F238E27FC236}">
                  <a16:creationId xmlns:a16="http://schemas.microsoft.com/office/drawing/2014/main" id="{BAA785C7-0375-46CA-9D6A-75640A426CE4}"/>
                </a:ext>
              </a:extLst>
            </p:cNvPr>
            <p:cNvSpPr/>
            <p:nvPr/>
          </p:nvSpPr>
          <p:spPr>
            <a:xfrm>
              <a:off x="3204039" y="2977197"/>
              <a:ext cx="112034" cy="111828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3" y="0"/>
                    <a:pt x="1" y="122"/>
                    <a:pt x="1" y="271"/>
                  </a:cubicBezTo>
                  <a:cubicBezTo>
                    <a:pt x="1" y="421"/>
                    <a:pt x="123" y="542"/>
                    <a:pt x="272" y="542"/>
                  </a:cubicBezTo>
                  <a:cubicBezTo>
                    <a:pt x="421" y="542"/>
                    <a:pt x="543" y="421"/>
                    <a:pt x="543" y="271"/>
                  </a:cubicBezTo>
                  <a:cubicBezTo>
                    <a:pt x="543" y="122"/>
                    <a:pt x="421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54;p33">
              <a:extLst>
                <a:ext uri="{FF2B5EF4-FFF2-40B4-BE49-F238E27FC236}">
                  <a16:creationId xmlns:a16="http://schemas.microsoft.com/office/drawing/2014/main" id="{02C52609-8F09-43F8-B6A0-1AB94974EFD6}"/>
                </a:ext>
              </a:extLst>
            </p:cNvPr>
            <p:cNvSpPr/>
            <p:nvPr/>
          </p:nvSpPr>
          <p:spPr>
            <a:xfrm>
              <a:off x="3467649" y="3026006"/>
              <a:ext cx="190293" cy="11533"/>
            </a:xfrm>
            <a:custGeom>
              <a:avLst/>
              <a:gdLst/>
              <a:ahLst/>
              <a:cxnLst/>
              <a:rect l="l" t="t" r="r" b="b"/>
              <a:pathLst>
                <a:path w="924" h="56" extrusionOk="0">
                  <a:moveTo>
                    <a:pt x="1" y="0"/>
                  </a:moveTo>
                  <a:lnTo>
                    <a:pt x="1" y="56"/>
                  </a:lnTo>
                  <a:lnTo>
                    <a:pt x="924" y="56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55;p33">
              <a:extLst>
                <a:ext uri="{FF2B5EF4-FFF2-40B4-BE49-F238E27FC236}">
                  <a16:creationId xmlns:a16="http://schemas.microsoft.com/office/drawing/2014/main" id="{0A4CBEA2-63D0-482F-A7F9-531313E6F04F}"/>
                </a:ext>
              </a:extLst>
            </p:cNvPr>
            <p:cNvSpPr/>
            <p:nvPr/>
          </p:nvSpPr>
          <p:spPr>
            <a:xfrm>
              <a:off x="3612840" y="2986464"/>
              <a:ext cx="53340" cy="90616"/>
            </a:xfrm>
            <a:custGeom>
              <a:avLst/>
              <a:gdLst/>
              <a:ahLst/>
              <a:cxnLst/>
              <a:rect l="l" t="t" r="r" b="b"/>
              <a:pathLst>
                <a:path w="259" h="440" extrusionOk="0">
                  <a:moveTo>
                    <a:pt x="39" y="0"/>
                  </a:moveTo>
                  <a:lnTo>
                    <a:pt x="1" y="40"/>
                  </a:lnTo>
                  <a:lnTo>
                    <a:pt x="181" y="220"/>
                  </a:lnTo>
                  <a:lnTo>
                    <a:pt x="1" y="400"/>
                  </a:lnTo>
                  <a:lnTo>
                    <a:pt x="39" y="439"/>
                  </a:lnTo>
                  <a:lnTo>
                    <a:pt x="259" y="2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056;p33">
            <a:extLst>
              <a:ext uri="{FF2B5EF4-FFF2-40B4-BE49-F238E27FC236}">
                <a16:creationId xmlns:a16="http://schemas.microsoft.com/office/drawing/2014/main" id="{441DCCD8-DF44-48D2-B5B7-885AEA5D2E95}"/>
              </a:ext>
            </a:extLst>
          </p:cNvPr>
          <p:cNvGrpSpPr/>
          <p:nvPr/>
        </p:nvGrpSpPr>
        <p:grpSpPr>
          <a:xfrm>
            <a:off x="881797" y="3766694"/>
            <a:ext cx="2753617" cy="823259"/>
            <a:chOff x="881797" y="3648168"/>
            <a:chExt cx="2784383" cy="941786"/>
          </a:xfrm>
        </p:grpSpPr>
        <p:sp>
          <p:nvSpPr>
            <p:cNvPr id="106" name="Google Shape;2057;p33">
              <a:extLst>
                <a:ext uri="{FF2B5EF4-FFF2-40B4-BE49-F238E27FC236}">
                  <a16:creationId xmlns:a16="http://schemas.microsoft.com/office/drawing/2014/main" id="{13C1B2E4-EDD5-4E2B-914C-43814F26018B}"/>
                </a:ext>
              </a:extLst>
            </p:cNvPr>
            <p:cNvSpPr/>
            <p:nvPr/>
          </p:nvSpPr>
          <p:spPr>
            <a:xfrm>
              <a:off x="881797" y="3648168"/>
              <a:ext cx="2404614" cy="941786"/>
            </a:xfrm>
            <a:custGeom>
              <a:avLst/>
              <a:gdLst/>
              <a:ahLst/>
              <a:cxnLst/>
              <a:rect l="l" t="t" r="r" b="b"/>
              <a:pathLst>
                <a:path w="11676" h="4573" extrusionOk="0">
                  <a:moveTo>
                    <a:pt x="839" y="1"/>
                  </a:moveTo>
                  <a:cubicBezTo>
                    <a:pt x="376" y="1"/>
                    <a:pt x="0" y="377"/>
                    <a:pt x="0" y="840"/>
                  </a:cubicBezTo>
                  <a:lnTo>
                    <a:pt x="0" y="3730"/>
                  </a:lnTo>
                  <a:cubicBezTo>
                    <a:pt x="0" y="4194"/>
                    <a:pt x="376" y="4569"/>
                    <a:pt x="839" y="4569"/>
                  </a:cubicBezTo>
                  <a:lnTo>
                    <a:pt x="839" y="4573"/>
                  </a:lnTo>
                  <a:lnTo>
                    <a:pt x="10194" y="4573"/>
                  </a:lnTo>
                  <a:cubicBezTo>
                    <a:pt x="10679" y="4573"/>
                    <a:pt x="11104" y="4260"/>
                    <a:pt x="11248" y="3797"/>
                  </a:cubicBezTo>
                  <a:lnTo>
                    <a:pt x="11590" y="2705"/>
                  </a:lnTo>
                  <a:cubicBezTo>
                    <a:pt x="11676" y="2431"/>
                    <a:pt x="11676" y="2142"/>
                    <a:pt x="11590" y="1868"/>
                  </a:cubicBezTo>
                  <a:lnTo>
                    <a:pt x="11248" y="777"/>
                  </a:lnTo>
                  <a:cubicBezTo>
                    <a:pt x="11104" y="312"/>
                    <a:pt x="10680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58;p33">
              <a:extLst>
                <a:ext uri="{FF2B5EF4-FFF2-40B4-BE49-F238E27FC236}">
                  <a16:creationId xmlns:a16="http://schemas.microsoft.com/office/drawing/2014/main" id="{3C5D1A78-8EE2-406E-9D86-C6D8EAC6162A}"/>
                </a:ext>
              </a:extLst>
            </p:cNvPr>
            <p:cNvSpPr/>
            <p:nvPr/>
          </p:nvSpPr>
          <p:spPr>
            <a:xfrm>
              <a:off x="940080" y="3706451"/>
              <a:ext cx="2286813" cy="824192"/>
            </a:xfrm>
            <a:custGeom>
              <a:avLst/>
              <a:gdLst/>
              <a:ahLst/>
              <a:cxnLst/>
              <a:rect l="l" t="t" r="r" b="b"/>
              <a:pathLst>
                <a:path w="11104" h="4002" extrusionOk="0">
                  <a:moveTo>
                    <a:pt x="556" y="0"/>
                  </a:moveTo>
                  <a:cubicBezTo>
                    <a:pt x="249" y="0"/>
                    <a:pt x="1" y="249"/>
                    <a:pt x="1" y="556"/>
                  </a:cubicBezTo>
                  <a:lnTo>
                    <a:pt x="1" y="3446"/>
                  </a:lnTo>
                  <a:cubicBezTo>
                    <a:pt x="1" y="3753"/>
                    <a:pt x="249" y="4001"/>
                    <a:pt x="556" y="4001"/>
                  </a:cubicBezTo>
                  <a:lnTo>
                    <a:pt x="9911" y="4001"/>
                  </a:lnTo>
                  <a:cubicBezTo>
                    <a:pt x="10270" y="4001"/>
                    <a:pt x="10587" y="3769"/>
                    <a:pt x="10694" y="3426"/>
                  </a:cubicBezTo>
                  <a:lnTo>
                    <a:pt x="11036" y="2333"/>
                  </a:lnTo>
                  <a:cubicBezTo>
                    <a:pt x="11103" y="2117"/>
                    <a:pt x="11103" y="1886"/>
                    <a:pt x="11036" y="1668"/>
                  </a:cubicBezTo>
                  <a:lnTo>
                    <a:pt x="10694" y="576"/>
                  </a:lnTo>
                  <a:cubicBezTo>
                    <a:pt x="10587" y="234"/>
                    <a:pt x="10270" y="0"/>
                    <a:pt x="9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59;p33">
              <a:extLst>
                <a:ext uri="{FF2B5EF4-FFF2-40B4-BE49-F238E27FC236}">
                  <a16:creationId xmlns:a16="http://schemas.microsoft.com/office/drawing/2014/main" id="{2BAF4682-3A2D-4E33-A9AF-A7EE072A7B8D}"/>
                </a:ext>
              </a:extLst>
            </p:cNvPr>
            <p:cNvSpPr/>
            <p:nvPr/>
          </p:nvSpPr>
          <p:spPr>
            <a:xfrm>
              <a:off x="3216395" y="4103721"/>
              <a:ext cx="159813" cy="159813"/>
            </a:xfrm>
            <a:custGeom>
              <a:avLst/>
              <a:gdLst/>
              <a:ahLst/>
              <a:cxnLst/>
              <a:rect l="l" t="t" r="r" b="b"/>
              <a:pathLst>
                <a:path w="776" h="776" extrusionOk="0">
                  <a:moveTo>
                    <a:pt x="388" y="0"/>
                  </a:moveTo>
                  <a:cubicBezTo>
                    <a:pt x="174" y="0"/>
                    <a:pt x="0" y="174"/>
                    <a:pt x="0" y="388"/>
                  </a:cubicBezTo>
                  <a:cubicBezTo>
                    <a:pt x="0" y="602"/>
                    <a:pt x="174" y="776"/>
                    <a:pt x="388" y="776"/>
                  </a:cubicBezTo>
                  <a:cubicBezTo>
                    <a:pt x="602" y="776"/>
                    <a:pt x="776" y="602"/>
                    <a:pt x="776" y="388"/>
                  </a:cubicBezTo>
                  <a:cubicBezTo>
                    <a:pt x="776" y="174"/>
                    <a:pt x="602" y="0"/>
                    <a:pt x="38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0;p33">
              <a:extLst>
                <a:ext uri="{FF2B5EF4-FFF2-40B4-BE49-F238E27FC236}">
                  <a16:creationId xmlns:a16="http://schemas.microsoft.com/office/drawing/2014/main" id="{DCB4EFE8-1638-4B93-A34F-7EE678CB2E2A}"/>
                </a:ext>
              </a:extLst>
            </p:cNvPr>
            <p:cNvSpPr/>
            <p:nvPr/>
          </p:nvSpPr>
          <p:spPr>
            <a:xfrm>
              <a:off x="3220514" y="4107840"/>
              <a:ext cx="151576" cy="151576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1"/>
                  </a:moveTo>
                  <a:cubicBezTo>
                    <a:pt x="165" y="1"/>
                    <a:pt x="1" y="165"/>
                    <a:pt x="1" y="368"/>
                  </a:cubicBezTo>
                  <a:cubicBezTo>
                    <a:pt x="1" y="570"/>
                    <a:pt x="165" y="735"/>
                    <a:pt x="368" y="735"/>
                  </a:cubicBezTo>
                  <a:cubicBezTo>
                    <a:pt x="571" y="735"/>
                    <a:pt x="735" y="570"/>
                    <a:pt x="735" y="368"/>
                  </a:cubicBezTo>
                  <a:cubicBezTo>
                    <a:pt x="735" y="165"/>
                    <a:pt x="571" y="1"/>
                    <a:pt x="368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1;p33">
              <a:extLst>
                <a:ext uri="{FF2B5EF4-FFF2-40B4-BE49-F238E27FC236}">
                  <a16:creationId xmlns:a16="http://schemas.microsoft.com/office/drawing/2014/main" id="{511F35B1-DD84-49A3-9A98-09AFB39DBE5C}"/>
                </a:ext>
              </a:extLst>
            </p:cNvPr>
            <p:cNvSpPr/>
            <p:nvPr/>
          </p:nvSpPr>
          <p:spPr>
            <a:xfrm>
              <a:off x="3224839" y="4111959"/>
              <a:ext cx="142926" cy="143132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6" y="1"/>
                    <a:pt x="0" y="157"/>
                    <a:pt x="0" y="348"/>
                  </a:cubicBezTo>
                  <a:cubicBezTo>
                    <a:pt x="0" y="539"/>
                    <a:pt x="156" y="695"/>
                    <a:pt x="347" y="695"/>
                  </a:cubicBezTo>
                  <a:cubicBezTo>
                    <a:pt x="538" y="695"/>
                    <a:pt x="694" y="539"/>
                    <a:pt x="694" y="348"/>
                  </a:cubicBezTo>
                  <a:cubicBezTo>
                    <a:pt x="694" y="157"/>
                    <a:pt x="538" y="1"/>
                    <a:pt x="34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2;p33">
              <a:extLst>
                <a:ext uri="{FF2B5EF4-FFF2-40B4-BE49-F238E27FC236}">
                  <a16:creationId xmlns:a16="http://schemas.microsoft.com/office/drawing/2014/main" id="{1B457F75-E7C4-4313-B34F-5FA8318BA8BC}"/>
                </a:ext>
              </a:extLst>
            </p:cNvPr>
            <p:cNvSpPr/>
            <p:nvPr/>
          </p:nvSpPr>
          <p:spPr>
            <a:xfrm>
              <a:off x="3228958" y="4116283"/>
              <a:ext cx="134688" cy="134688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327" y="0"/>
                  </a:moveTo>
                  <a:cubicBezTo>
                    <a:pt x="147" y="0"/>
                    <a:pt x="1" y="147"/>
                    <a:pt x="1" y="327"/>
                  </a:cubicBezTo>
                  <a:cubicBezTo>
                    <a:pt x="1" y="507"/>
                    <a:pt x="147" y="653"/>
                    <a:pt x="327" y="653"/>
                  </a:cubicBezTo>
                  <a:cubicBezTo>
                    <a:pt x="507" y="653"/>
                    <a:pt x="653" y="507"/>
                    <a:pt x="653" y="327"/>
                  </a:cubicBezTo>
                  <a:cubicBezTo>
                    <a:pt x="653" y="147"/>
                    <a:pt x="507" y="0"/>
                    <a:pt x="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63;p33">
              <a:extLst>
                <a:ext uri="{FF2B5EF4-FFF2-40B4-BE49-F238E27FC236}">
                  <a16:creationId xmlns:a16="http://schemas.microsoft.com/office/drawing/2014/main" id="{C82B7093-1783-4C3F-938A-B7DE6885C0CE}"/>
                </a:ext>
              </a:extLst>
            </p:cNvPr>
            <p:cNvSpPr/>
            <p:nvPr/>
          </p:nvSpPr>
          <p:spPr>
            <a:xfrm>
              <a:off x="3233283" y="4120402"/>
              <a:ext cx="126038" cy="126244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6" y="1"/>
                  </a:moveTo>
                  <a:cubicBezTo>
                    <a:pt x="137" y="1"/>
                    <a:pt x="0" y="138"/>
                    <a:pt x="0" y="307"/>
                  </a:cubicBezTo>
                  <a:cubicBezTo>
                    <a:pt x="0" y="476"/>
                    <a:pt x="137" y="613"/>
                    <a:pt x="306" y="613"/>
                  </a:cubicBezTo>
                  <a:cubicBezTo>
                    <a:pt x="475" y="613"/>
                    <a:pt x="612" y="476"/>
                    <a:pt x="612" y="307"/>
                  </a:cubicBezTo>
                  <a:cubicBezTo>
                    <a:pt x="612" y="138"/>
                    <a:pt x="475" y="1"/>
                    <a:pt x="306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64;p33">
              <a:extLst>
                <a:ext uri="{FF2B5EF4-FFF2-40B4-BE49-F238E27FC236}">
                  <a16:creationId xmlns:a16="http://schemas.microsoft.com/office/drawing/2014/main" id="{92EF435E-CE47-447E-AD1F-CD39118AE75E}"/>
                </a:ext>
              </a:extLst>
            </p:cNvPr>
            <p:cNvSpPr/>
            <p:nvPr/>
          </p:nvSpPr>
          <p:spPr>
            <a:xfrm>
              <a:off x="3237402" y="4124727"/>
              <a:ext cx="117801" cy="117801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0"/>
                  </a:moveTo>
                  <a:cubicBezTo>
                    <a:pt x="128" y="0"/>
                    <a:pt x="1" y="128"/>
                    <a:pt x="1" y="286"/>
                  </a:cubicBezTo>
                  <a:cubicBezTo>
                    <a:pt x="1" y="443"/>
                    <a:pt x="128" y="571"/>
                    <a:pt x="286" y="571"/>
                  </a:cubicBezTo>
                  <a:cubicBezTo>
                    <a:pt x="444" y="571"/>
                    <a:pt x="572" y="443"/>
                    <a:pt x="572" y="286"/>
                  </a:cubicBezTo>
                  <a:cubicBezTo>
                    <a:pt x="572" y="128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65;p33">
              <a:extLst>
                <a:ext uri="{FF2B5EF4-FFF2-40B4-BE49-F238E27FC236}">
                  <a16:creationId xmlns:a16="http://schemas.microsoft.com/office/drawing/2014/main" id="{0B09B960-A086-4D30-ADB6-ED028161D398}"/>
                </a:ext>
              </a:extLst>
            </p:cNvPr>
            <p:cNvSpPr/>
            <p:nvPr/>
          </p:nvSpPr>
          <p:spPr>
            <a:xfrm>
              <a:off x="3241727" y="4128846"/>
              <a:ext cx="109357" cy="109357"/>
            </a:xfrm>
            <a:custGeom>
              <a:avLst/>
              <a:gdLst/>
              <a:ahLst/>
              <a:cxnLst/>
              <a:rect l="l" t="t" r="r" b="b"/>
              <a:pathLst>
                <a:path w="531" h="531" extrusionOk="0">
                  <a:moveTo>
                    <a:pt x="265" y="1"/>
                  </a:moveTo>
                  <a:cubicBezTo>
                    <a:pt x="119" y="1"/>
                    <a:pt x="0" y="120"/>
                    <a:pt x="0" y="266"/>
                  </a:cubicBezTo>
                  <a:cubicBezTo>
                    <a:pt x="0" y="412"/>
                    <a:pt x="119" y="531"/>
                    <a:pt x="265" y="531"/>
                  </a:cubicBezTo>
                  <a:cubicBezTo>
                    <a:pt x="411" y="531"/>
                    <a:pt x="530" y="412"/>
                    <a:pt x="530" y="266"/>
                  </a:cubicBezTo>
                  <a:cubicBezTo>
                    <a:pt x="530" y="120"/>
                    <a:pt x="411" y="1"/>
                    <a:pt x="2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66;p33">
              <a:extLst>
                <a:ext uri="{FF2B5EF4-FFF2-40B4-BE49-F238E27FC236}">
                  <a16:creationId xmlns:a16="http://schemas.microsoft.com/office/drawing/2014/main" id="{DC51D7E6-4120-4B05-A163-2FFDF70B55D6}"/>
                </a:ext>
              </a:extLst>
            </p:cNvPr>
            <p:cNvSpPr/>
            <p:nvPr/>
          </p:nvSpPr>
          <p:spPr>
            <a:xfrm>
              <a:off x="3245845" y="4133171"/>
              <a:ext cx="100913" cy="100913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80"/>
                    <a:pt x="110" y="489"/>
                    <a:pt x="245" y="489"/>
                  </a:cubicBezTo>
                  <a:cubicBezTo>
                    <a:pt x="380" y="489"/>
                    <a:pt x="490" y="380"/>
                    <a:pt x="490" y="245"/>
                  </a:cubicBezTo>
                  <a:cubicBezTo>
                    <a:pt x="490" y="110"/>
                    <a:pt x="380" y="0"/>
                    <a:pt x="24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67;p33">
              <a:extLst>
                <a:ext uri="{FF2B5EF4-FFF2-40B4-BE49-F238E27FC236}">
                  <a16:creationId xmlns:a16="http://schemas.microsoft.com/office/drawing/2014/main" id="{5C61D05E-2ABC-4B4D-9592-644989C902BC}"/>
                </a:ext>
              </a:extLst>
            </p:cNvPr>
            <p:cNvSpPr/>
            <p:nvPr/>
          </p:nvSpPr>
          <p:spPr>
            <a:xfrm>
              <a:off x="3249964" y="4137290"/>
              <a:ext cx="92675" cy="92469"/>
            </a:xfrm>
            <a:custGeom>
              <a:avLst/>
              <a:gdLst/>
              <a:ahLst/>
              <a:cxnLst/>
              <a:rect l="l" t="t" r="r" b="b"/>
              <a:pathLst>
                <a:path w="450" h="449" extrusionOk="0">
                  <a:moveTo>
                    <a:pt x="225" y="1"/>
                  </a:moveTo>
                  <a:cubicBezTo>
                    <a:pt x="101" y="1"/>
                    <a:pt x="1" y="101"/>
                    <a:pt x="1" y="225"/>
                  </a:cubicBezTo>
                  <a:cubicBezTo>
                    <a:pt x="1" y="349"/>
                    <a:pt x="101" y="449"/>
                    <a:pt x="225" y="449"/>
                  </a:cubicBezTo>
                  <a:cubicBezTo>
                    <a:pt x="349" y="449"/>
                    <a:pt x="449" y="349"/>
                    <a:pt x="449" y="225"/>
                  </a:cubicBezTo>
                  <a:cubicBezTo>
                    <a:pt x="449" y="10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68;p33">
              <a:extLst>
                <a:ext uri="{FF2B5EF4-FFF2-40B4-BE49-F238E27FC236}">
                  <a16:creationId xmlns:a16="http://schemas.microsoft.com/office/drawing/2014/main" id="{35C285A3-D547-4390-B024-34F2762E9523}"/>
                </a:ext>
              </a:extLst>
            </p:cNvPr>
            <p:cNvSpPr/>
            <p:nvPr/>
          </p:nvSpPr>
          <p:spPr>
            <a:xfrm>
              <a:off x="3254289" y="4141615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0"/>
                  </a:moveTo>
                  <a:cubicBezTo>
                    <a:pt x="92" y="0"/>
                    <a:pt x="0" y="91"/>
                    <a:pt x="0" y="204"/>
                  </a:cubicBezTo>
                  <a:cubicBezTo>
                    <a:pt x="0" y="316"/>
                    <a:pt x="92" y="407"/>
                    <a:pt x="204" y="407"/>
                  </a:cubicBezTo>
                  <a:cubicBezTo>
                    <a:pt x="317" y="407"/>
                    <a:pt x="408" y="316"/>
                    <a:pt x="408" y="204"/>
                  </a:cubicBezTo>
                  <a:cubicBezTo>
                    <a:pt x="408" y="91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69;p33">
              <a:extLst>
                <a:ext uri="{FF2B5EF4-FFF2-40B4-BE49-F238E27FC236}">
                  <a16:creationId xmlns:a16="http://schemas.microsoft.com/office/drawing/2014/main" id="{0E722399-2EFD-4A32-8827-E4FD6FF61CB2}"/>
                </a:ext>
              </a:extLst>
            </p:cNvPr>
            <p:cNvSpPr/>
            <p:nvPr/>
          </p:nvSpPr>
          <p:spPr>
            <a:xfrm>
              <a:off x="3258408" y="4145734"/>
              <a:ext cx="75788" cy="75582"/>
            </a:xfrm>
            <a:custGeom>
              <a:avLst/>
              <a:gdLst/>
              <a:ahLst/>
              <a:cxnLst/>
              <a:rect l="l" t="t" r="r" b="b"/>
              <a:pathLst>
                <a:path w="368" h="367" extrusionOk="0">
                  <a:moveTo>
                    <a:pt x="184" y="1"/>
                  </a:moveTo>
                  <a:cubicBezTo>
                    <a:pt x="84" y="1"/>
                    <a:pt x="1" y="83"/>
                    <a:pt x="1" y="184"/>
                  </a:cubicBezTo>
                  <a:cubicBezTo>
                    <a:pt x="1" y="285"/>
                    <a:pt x="84" y="367"/>
                    <a:pt x="184" y="367"/>
                  </a:cubicBezTo>
                  <a:cubicBezTo>
                    <a:pt x="285" y="367"/>
                    <a:pt x="367" y="285"/>
                    <a:pt x="367" y="184"/>
                  </a:cubicBezTo>
                  <a:cubicBezTo>
                    <a:pt x="367" y="83"/>
                    <a:pt x="285" y="1"/>
                    <a:pt x="184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70;p33">
              <a:extLst>
                <a:ext uri="{FF2B5EF4-FFF2-40B4-BE49-F238E27FC236}">
                  <a16:creationId xmlns:a16="http://schemas.microsoft.com/office/drawing/2014/main" id="{98B02E64-4A41-4F57-9C46-11A46B7BFA1B}"/>
                </a:ext>
              </a:extLst>
            </p:cNvPr>
            <p:cNvSpPr/>
            <p:nvPr/>
          </p:nvSpPr>
          <p:spPr>
            <a:xfrm>
              <a:off x="3262733" y="4150059"/>
              <a:ext cx="67138" cy="67138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3" y="0"/>
                  </a:moveTo>
                  <a:cubicBezTo>
                    <a:pt x="74" y="0"/>
                    <a:pt x="0" y="73"/>
                    <a:pt x="0" y="163"/>
                  </a:cubicBezTo>
                  <a:cubicBezTo>
                    <a:pt x="0" y="253"/>
                    <a:pt x="74" y="326"/>
                    <a:pt x="163" y="326"/>
                  </a:cubicBezTo>
                  <a:cubicBezTo>
                    <a:pt x="253" y="326"/>
                    <a:pt x="326" y="253"/>
                    <a:pt x="326" y="163"/>
                  </a:cubicBezTo>
                  <a:cubicBezTo>
                    <a:pt x="326" y="73"/>
                    <a:pt x="253" y="0"/>
                    <a:pt x="163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71;p33">
              <a:extLst>
                <a:ext uri="{FF2B5EF4-FFF2-40B4-BE49-F238E27FC236}">
                  <a16:creationId xmlns:a16="http://schemas.microsoft.com/office/drawing/2014/main" id="{A28D3586-4CC9-4A40-805B-BE25FB1F8EA0}"/>
                </a:ext>
              </a:extLst>
            </p:cNvPr>
            <p:cNvSpPr/>
            <p:nvPr/>
          </p:nvSpPr>
          <p:spPr>
            <a:xfrm>
              <a:off x="3266852" y="4154178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1"/>
                  </a:moveTo>
                  <a:cubicBezTo>
                    <a:pt x="65" y="1"/>
                    <a:pt x="1" y="64"/>
                    <a:pt x="1" y="143"/>
                  </a:cubicBezTo>
                  <a:cubicBezTo>
                    <a:pt x="1" y="222"/>
                    <a:pt x="65" y="285"/>
                    <a:pt x="143" y="285"/>
                  </a:cubicBezTo>
                  <a:cubicBezTo>
                    <a:pt x="222" y="285"/>
                    <a:pt x="285" y="222"/>
                    <a:pt x="285" y="143"/>
                  </a:cubicBezTo>
                  <a:cubicBezTo>
                    <a:pt x="285" y="64"/>
                    <a:pt x="222" y="1"/>
                    <a:pt x="143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72;p33">
              <a:extLst>
                <a:ext uri="{FF2B5EF4-FFF2-40B4-BE49-F238E27FC236}">
                  <a16:creationId xmlns:a16="http://schemas.microsoft.com/office/drawing/2014/main" id="{8E49B441-D76B-4E12-A1F3-0DCC6B1E8D48}"/>
                </a:ext>
              </a:extLst>
            </p:cNvPr>
            <p:cNvSpPr/>
            <p:nvPr/>
          </p:nvSpPr>
          <p:spPr>
            <a:xfrm>
              <a:off x="3270971" y="4158296"/>
              <a:ext cx="50662" cy="50662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0"/>
                  </a:moveTo>
                  <a:cubicBezTo>
                    <a:pt x="56" y="0"/>
                    <a:pt x="0" y="55"/>
                    <a:pt x="0" y="123"/>
                  </a:cubicBezTo>
                  <a:cubicBezTo>
                    <a:pt x="0" y="190"/>
                    <a:pt x="56" y="246"/>
                    <a:pt x="123" y="246"/>
                  </a:cubicBezTo>
                  <a:cubicBezTo>
                    <a:pt x="192" y="246"/>
                    <a:pt x="246" y="190"/>
                    <a:pt x="246" y="123"/>
                  </a:cubicBezTo>
                  <a:cubicBezTo>
                    <a:pt x="246" y="55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73;p33">
              <a:extLst>
                <a:ext uri="{FF2B5EF4-FFF2-40B4-BE49-F238E27FC236}">
                  <a16:creationId xmlns:a16="http://schemas.microsoft.com/office/drawing/2014/main" id="{7E2AC9F6-33A3-49B1-9B5C-B9867481BED1}"/>
                </a:ext>
              </a:extLst>
            </p:cNvPr>
            <p:cNvSpPr/>
            <p:nvPr/>
          </p:nvSpPr>
          <p:spPr>
            <a:xfrm>
              <a:off x="3275090" y="4162415"/>
              <a:ext cx="42425" cy="42425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9"/>
                    <a:pt x="47" y="205"/>
                    <a:pt x="103" y="205"/>
                  </a:cubicBezTo>
                  <a:cubicBezTo>
                    <a:pt x="159" y="205"/>
                    <a:pt x="205" y="159"/>
                    <a:pt x="205" y="103"/>
                  </a:cubicBezTo>
                  <a:cubicBezTo>
                    <a:pt x="205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74;p33">
              <a:extLst>
                <a:ext uri="{FF2B5EF4-FFF2-40B4-BE49-F238E27FC236}">
                  <a16:creationId xmlns:a16="http://schemas.microsoft.com/office/drawing/2014/main" id="{04879B20-3D9F-4BF1-9B1C-37CE66E41E22}"/>
                </a:ext>
              </a:extLst>
            </p:cNvPr>
            <p:cNvSpPr/>
            <p:nvPr/>
          </p:nvSpPr>
          <p:spPr>
            <a:xfrm>
              <a:off x="3279415" y="4166534"/>
              <a:ext cx="33775" cy="33981"/>
            </a:xfrm>
            <a:custGeom>
              <a:avLst/>
              <a:gdLst/>
              <a:ahLst/>
              <a:cxnLst/>
              <a:rect l="l" t="t" r="r" b="b"/>
              <a:pathLst>
                <a:path w="164" h="165" extrusionOk="0">
                  <a:moveTo>
                    <a:pt x="82" y="1"/>
                  </a:moveTo>
                  <a:cubicBezTo>
                    <a:pt x="37" y="1"/>
                    <a:pt x="0" y="38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7" y="165"/>
                    <a:pt x="164" y="128"/>
                    <a:pt x="164" y="83"/>
                  </a:cubicBezTo>
                  <a:cubicBezTo>
                    <a:pt x="164" y="38"/>
                    <a:pt x="127" y="1"/>
                    <a:pt x="82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75;p33">
              <a:extLst>
                <a:ext uri="{FF2B5EF4-FFF2-40B4-BE49-F238E27FC236}">
                  <a16:creationId xmlns:a16="http://schemas.microsoft.com/office/drawing/2014/main" id="{4F385C8F-45A0-4F21-8133-ABAF254D3946}"/>
                </a:ext>
              </a:extLst>
            </p:cNvPr>
            <p:cNvSpPr/>
            <p:nvPr/>
          </p:nvSpPr>
          <p:spPr>
            <a:xfrm>
              <a:off x="3283533" y="4170859"/>
              <a:ext cx="25537" cy="25537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62" y="0"/>
                  </a:moveTo>
                  <a:cubicBezTo>
                    <a:pt x="28" y="0"/>
                    <a:pt x="1" y="28"/>
                    <a:pt x="1" y="62"/>
                  </a:cubicBezTo>
                  <a:cubicBezTo>
                    <a:pt x="1" y="96"/>
                    <a:pt x="28" y="123"/>
                    <a:pt x="62" y="123"/>
                  </a:cubicBezTo>
                  <a:cubicBezTo>
                    <a:pt x="96" y="123"/>
                    <a:pt x="123" y="96"/>
                    <a:pt x="123" y="62"/>
                  </a:cubicBezTo>
                  <a:cubicBezTo>
                    <a:pt x="123" y="28"/>
                    <a:pt x="96" y="0"/>
                    <a:pt x="62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76;p33">
              <a:extLst>
                <a:ext uri="{FF2B5EF4-FFF2-40B4-BE49-F238E27FC236}">
                  <a16:creationId xmlns:a16="http://schemas.microsoft.com/office/drawing/2014/main" id="{FD0EC5F1-80FC-47DF-92D2-9EA5D85FF62D}"/>
                </a:ext>
              </a:extLst>
            </p:cNvPr>
            <p:cNvSpPr/>
            <p:nvPr/>
          </p:nvSpPr>
          <p:spPr>
            <a:xfrm>
              <a:off x="3287858" y="4174978"/>
              <a:ext cx="16887" cy="17093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41" y="1"/>
                  </a:moveTo>
                  <a:cubicBezTo>
                    <a:pt x="19" y="1"/>
                    <a:pt x="0" y="19"/>
                    <a:pt x="0" y="42"/>
                  </a:cubicBezTo>
                  <a:cubicBezTo>
                    <a:pt x="0" y="64"/>
                    <a:pt x="19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1"/>
                    <a:pt x="41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77;p33">
              <a:extLst>
                <a:ext uri="{FF2B5EF4-FFF2-40B4-BE49-F238E27FC236}">
                  <a16:creationId xmlns:a16="http://schemas.microsoft.com/office/drawing/2014/main" id="{0C5A2C56-276A-4C0A-BA03-26B1934F1647}"/>
                </a:ext>
              </a:extLst>
            </p:cNvPr>
            <p:cNvSpPr/>
            <p:nvPr/>
          </p:nvSpPr>
          <p:spPr>
            <a:xfrm>
              <a:off x="3291977" y="4179303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2" y="41"/>
                    <a:pt x="42" y="32"/>
                    <a:pt x="42" y="21"/>
                  </a:cubicBezTo>
                  <a:cubicBezTo>
                    <a:pt x="42" y="10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78;p33">
              <a:extLst>
                <a:ext uri="{FF2B5EF4-FFF2-40B4-BE49-F238E27FC236}">
                  <a16:creationId xmlns:a16="http://schemas.microsoft.com/office/drawing/2014/main" id="{F1D7E81C-7E55-4B41-91B2-3FE7D4123ECC}"/>
                </a:ext>
              </a:extLst>
            </p:cNvPr>
            <p:cNvSpPr/>
            <p:nvPr/>
          </p:nvSpPr>
          <p:spPr>
            <a:xfrm>
              <a:off x="3149257" y="4032052"/>
              <a:ext cx="221597" cy="221391"/>
            </a:xfrm>
            <a:custGeom>
              <a:avLst/>
              <a:gdLst/>
              <a:ahLst/>
              <a:cxnLst/>
              <a:rect l="l" t="t" r="r" b="b"/>
              <a:pathLst>
                <a:path w="1076" h="1075" extrusionOk="0">
                  <a:moveTo>
                    <a:pt x="538" y="0"/>
                  </a:moveTo>
                  <a:cubicBezTo>
                    <a:pt x="241" y="0"/>
                    <a:pt x="1" y="241"/>
                    <a:pt x="1" y="537"/>
                  </a:cubicBezTo>
                  <a:cubicBezTo>
                    <a:pt x="1" y="834"/>
                    <a:pt x="241" y="1075"/>
                    <a:pt x="538" y="1075"/>
                  </a:cubicBezTo>
                  <a:cubicBezTo>
                    <a:pt x="835" y="1075"/>
                    <a:pt x="1075" y="834"/>
                    <a:pt x="1075" y="537"/>
                  </a:cubicBezTo>
                  <a:cubicBezTo>
                    <a:pt x="1075" y="241"/>
                    <a:pt x="835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79;p33">
              <a:extLst>
                <a:ext uri="{FF2B5EF4-FFF2-40B4-BE49-F238E27FC236}">
                  <a16:creationId xmlns:a16="http://schemas.microsoft.com/office/drawing/2014/main" id="{64379647-4349-45A3-9CCA-2865052B9594}"/>
                </a:ext>
              </a:extLst>
            </p:cNvPr>
            <p:cNvSpPr/>
            <p:nvPr/>
          </p:nvSpPr>
          <p:spPr>
            <a:xfrm>
              <a:off x="3204039" y="4086833"/>
              <a:ext cx="112034" cy="111828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3" y="0"/>
                    <a:pt x="1" y="122"/>
                    <a:pt x="1" y="271"/>
                  </a:cubicBezTo>
                  <a:cubicBezTo>
                    <a:pt x="1" y="422"/>
                    <a:pt x="123" y="543"/>
                    <a:pt x="272" y="543"/>
                  </a:cubicBezTo>
                  <a:cubicBezTo>
                    <a:pt x="421" y="543"/>
                    <a:pt x="543" y="422"/>
                    <a:pt x="543" y="271"/>
                  </a:cubicBezTo>
                  <a:cubicBezTo>
                    <a:pt x="543" y="122"/>
                    <a:pt x="421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80;p33">
              <a:extLst>
                <a:ext uri="{FF2B5EF4-FFF2-40B4-BE49-F238E27FC236}">
                  <a16:creationId xmlns:a16="http://schemas.microsoft.com/office/drawing/2014/main" id="{B8880B9A-4249-4734-B197-FD202A7C2ABC}"/>
                </a:ext>
              </a:extLst>
            </p:cNvPr>
            <p:cNvSpPr/>
            <p:nvPr/>
          </p:nvSpPr>
          <p:spPr>
            <a:xfrm>
              <a:off x="3467649" y="4144498"/>
              <a:ext cx="190293" cy="11533"/>
            </a:xfrm>
            <a:custGeom>
              <a:avLst/>
              <a:gdLst/>
              <a:ahLst/>
              <a:cxnLst/>
              <a:rect l="l" t="t" r="r" b="b"/>
              <a:pathLst>
                <a:path w="924" h="56" extrusionOk="0">
                  <a:moveTo>
                    <a:pt x="1" y="1"/>
                  </a:moveTo>
                  <a:lnTo>
                    <a:pt x="1" y="56"/>
                  </a:lnTo>
                  <a:lnTo>
                    <a:pt x="924" y="5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81;p33">
              <a:extLst>
                <a:ext uri="{FF2B5EF4-FFF2-40B4-BE49-F238E27FC236}">
                  <a16:creationId xmlns:a16="http://schemas.microsoft.com/office/drawing/2014/main" id="{A8C80E16-3513-4F74-AD88-C2AFFD78C37A}"/>
                </a:ext>
              </a:extLst>
            </p:cNvPr>
            <p:cNvSpPr/>
            <p:nvPr/>
          </p:nvSpPr>
          <p:spPr>
            <a:xfrm>
              <a:off x="3612840" y="4105162"/>
              <a:ext cx="53340" cy="90410"/>
            </a:xfrm>
            <a:custGeom>
              <a:avLst/>
              <a:gdLst/>
              <a:ahLst/>
              <a:cxnLst/>
              <a:rect l="l" t="t" r="r" b="b"/>
              <a:pathLst>
                <a:path w="259" h="439" extrusionOk="0">
                  <a:moveTo>
                    <a:pt x="39" y="0"/>
                  </a:moveTo>
                  <a:lnTo>
                    <a:pt x="1" y="38"/>
                  </a:lnTo>
                  <a:lnTo>
                    <a:pt x="181" y="218"/>
                  </a:lnTo>
                  <a:lnTo>
                    <a:pt x="1" y="400"/>
                  </a:lnTo>
                  <a:lnTo>
                    <a:pt x="39" y="438"/>
                  </a:lnTo>
                  <a:lnTo>
                    <a:pt x="259" y="21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2082;p33">
            <a:extLst>
              <a:ext uri="{FF2B5EF4-FFF2-40B4-BE49-F238E27FC236}">
                <a16:creationId xmlns:a16="http://schemas.microsoft.com/office/drawing/2014/main" id="{BE4D344A-F0C2-45BD-9E0A-142529EEAE1D}"/>
              </a:ext>
            </a:extLst>
          </p:cNvPr>
          <p:cNvGrpSpPr/>
          <p:nvPr/>
        </p:nvGrpSpPr>
        <p:grpSpPr>
          <a:xfrm>
            <a:off x="5529369" y="1479176"/>
            <a:ext cx="2754019" cy="822720"/>
            <a:chOff x="5529369" y="1360727"/>
            <a:chExt cx="2784789" cy="941169"/>
          </a:xfrm>
        </p:grpSpPr>
        <p:sp>
          <p:nvSpPr>
            <p:cNvPr id="132" name="Google Shape;2083;p33">
              <a:extLst>
                <a:ext uri="{FF2B5EF4-FFF2-40B4-BE49-F238E27FC236}">
                  <a16:creationId xmlns:a16="http://schemas.microsoft.com/office/drawing/2014/main" id="{EEB9C39B-1C56-46DD-8D24-2A45A1CED2E3}"/>
                </a:ext>
              </a:extLst>
            </p:cNvPr>
            <p:cNvSpPr/>
            <p:nvPr/>
          </p:nvSpPr>
          <p:spPr>
            <a:xfrm>
              <a:off x="5909132" y="1360727"/>
              <a:ext cx="2405026" cy="941169"/>
            </a:xfrm>
            <a:custGeom>
              <a:avLst/>
              <a:gdLst/>
              <a:ahLst/>
              <a:cxnLst/>
              <a:rect l="l" t="t" r="r" b="b"/>
              <a:pathLst>
                <a:path w="11678" h="4570" extrusionOk="0">
                  <a:moveTo>
                    <a:pt x="1482" y="0"/>
                  </a:moveTo>
                  <a:cubicBezTo>
                    <a:pt x="997" y="0"/>
                    <a:pt x="573" y="312"/>
                    <a:pt x="428" y="775"/>
                  </a:cubicBezTo>
                  <a:lnTo>
                    <a:pt x="87" y="1868"/>
                  </a:lnTo>
                  <a:cubicBezTo>
                    <a:pt x="1" y="2140"/>
                    <a:pt x="1" y="2429"/>
                    <a:pt x="87" y="2702"/>
                  </a:cubicBezTo>
                  <a:lnTo>
                    <a:pt x="428" y="3795"/>
                  </a:lnTo>
                  <a:cubicBezTo>
                    <a:pt x="573" y="4259"/>
                    <a:pt x="996" y="4570"/>
                    <a:pt x="1482" y="4570"/>
                  </a:cubicBezTo>
                  <a:lnTo>
                    <a:pt x="1482" y="4569"/>
                  </a:lnTo>
                  <a:lnTo>
                    <a:pt x="10838" y="4569"/>
                  </a:lnTo>
                  <a:cubicBezTo>
                    <a:pt x="11301" y="4569"/>
                    <a:pt x="11677" y="4192"/>
                    <a:pt x="11677" y="3730"/>
                  </a:cubicBezTo>
                  <a:lnTo>
                    <a:pt x="11677" y="839"/>
                  </a:lnTo>
                  <a:cubicBezTo>
                    <a:pt x="11677" y="376"/>
                    <a:pt x="11301" y="0"/>
                    <a:pt x="10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84;p33">
              <a:extLst>
                <a:ext uri="{FF2B5EF4-FFF2-40B4-BE49-F238E27FC236}">
                  <a16:creationId xmlns:a16="http://schemas.microsoft.com/office/drawing/2014/main" id="{AB7F45E2-0852-493C-9FDD-6DB1C46933CB}"/>
                </a:ext>
              </a:extLst>
            </p:cNvPr>
            <p:cNvSpPr/>
            <p:nvPr/>
          </p:nvSpPr>
          <p:spPr>
            <a:xfrm>
              <a:off x="5968857" y="1419010"/>
              <a:ext cx="2286607" cy="824192"/>
            </a:xfrm>
            <a:custGeom>
              <a:avLst/>
              <a:gdLst/>
              <a:ahLst/>
              <a:cxnLst/>
              <a:rect l="l" t="t" r="r" b="b"/>
              <a:pathLst>
                <a:path w="11103" h="4002" extrusionOk="0">
                  <a:moveTo>
                    <a:pt x="1192" y="1"/>
                  </a:moveTo>
                  <a:cubicBezTo>
                    <a:pt x="834" y="1"/>
                    <a:pt x="517" y="234"/>
                    <a:pt x="409" y="577"/>
                  </a:cubicBezTo>
                  <a:lnTo>
                    <a:pt x="68" y="1668"/>
                  </a:lnTo>
                  <a:cubicBezTo>
                    <a:pt x="0" y="1885"/>
                    <a:pt x="0" y="2118"/>
                    <a:pt x="68" y="2334"/>
                  </a:cubicBezTo>
                  <a:lnTo>
                    <a:pt x="409" y="3426"/>
                  </a:lnTo>
                  <a:cubicBezTo>
                    <a:pt x="517" y="3769"/>
                    <a:pt x="834" y="4001"/>
                    <a:pt x="1192" y="4001"/>
                  </a:cubicBezTo>
                  <a:lnTo>
                    <a:pt x="10547" y="4001"/>
                  </a:lnTo>
                  <a:cubicBezTo>
                    <a:pt x="10854" y="4001"/>
                    <a:pt x="11103" y="3754"/>
                    <a:pt x="11103" y="3447"/>
                  </a:cubicBezTo>
                  <a:lnTo>
                    <a:pt x="11103" y="556"/>
                  </a:lnTo>
                  <a:cubicBezTo>
                    <a:pt x="11103" y="249"/>
                    <a:pt x="10854" y="1"/>
                    <a:pt x="10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85;p33">
              <a:extLst>
                <a:ext uri="{FF2B5EF4-FFF2-40B4-BE49-F238E27FC236}">
                  <a16:creationId xmlns:a16="http://schemas.microsoft.com/office/drawing/2014/main" id="{D8753E8D-C4D1-4ED2-ACB4-D3408666729D}"/>
                </a:ext>
              </a:extLst>
            </p:cNvPr>
            <p:cNvSpPr/>
            <p:nvPr/>
          </p:nvSpPr>
          <p:spPr>
            <a:xfrm>
              <a:off x="5815221" y="1785181"/>
              <a:ext cx="167639" cy="167845"/>
            </a:xfrm>
            <a:custGeom>
              <a:avLst/>
              <a:gdLst/>
              <a:ahLst/>
              <a:cxnLst/>
              <a:rect l="l" t="t" r="r" b="b"/>
              <a:pathLst>
                <a:path w="814" h="815" extrusionOk="0">
                  <a:moveTo>
                    <a:pt x="406" y="1"/>
                  </a:moveTo>
                  <a:cubicBezTo>
                    <a:pt x="182" y="1"/>
                    <a:pt x="0" y="183"/>
                    <a:pt x="0" y="407"/>
                  </a:cubicBezTo>
                  <a:cubicBezTo>
                    <a:pt x="0" y="632"/>
                    <a:pt x="182" y="814"/>
                    <a:pt x="406" y="814"/>
                  </a:cubicBezTo>
                  <a:cubicBezTo>
                    <a:pt x="632" y="814"/>
                    <a:pt x="814" y="632"/>
                    <a:pt x="814" y="407"/>
                  </a:cubicBezTo>
                  <a:cubicBezTo>
                    <a:pt x="814" y="183"/>
                    <a:pt x="632" y="1"/>
                    <a:pt x="406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86;p33">
              <a:extLst>
                <a:ext uri="{FF2B5EF4-FFF2-40B4-BE49-F238E27FC236}">
                  <a16:creationId xmlns:a16="http://schemas.microsoft.com/office/drawing/2014/main" id="{DB02BE3E-5380-443D-A1D1-3FB57E687C4E}"/>
                </a:ext>
              </a:extLst>
            </p:cNvPr>
            <p:cNvSpPr/>
            <p:nvPr/>
          </p:nvSpPr>
          <p:spPr>
            <a:xfrm>
              <a:off x="5819134" y="1789094"/>
              <a:ext cx="159813" cy="159813"/>
            </a:xfrm>
            <a:custGeom>
              <a:avLst/>
              <a:gdLst/>
              <a:ahLst/>
              <a:cxnLst/>
              <a:rect l="l" t="t" r="r" b="b"/>
              <a:pathLst>
                <a:path w="776" h="776" extrusionOk="0">
                  <a:moveTo>
                    <a:pt x="387" y="0"/>
                  </a:moveTo>
                  <a:cubicBezTo>
                    <a:pt x="174" y="0"/>
                    <a:pt x="1" y="174"/>
                    <a:pt x="1" y="388"/>
                  </a:cubicBezTo>
                  <a:cubicBezTo>
                    <a:pt x="1" y="602"/>
                    <a:pt x="174" y="776"/>
                    <a:pt x="387" y="776"/>
                  </a:cubicBezTo>
                  <a:cubicBezTo>
                    <a:pt x="602" y="776"/>
                    <a:pt x="775" y="602"/>
                    <a:pt x="775" y="388"/>
                  </a:cubicBezTo>
                  <a:cubicBezTo>
                    <a:pt x="775" y="174"/>
                    <a:pt x="602" y="0"/>
                    <a:pt x="3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87;p33">
              <a:extLst>
                <a:ext uri="{FF2B5EF4-FFF2-40B4-BE49-F238E27FC236}">
                  <a16:creationId xmlns:a16="http://schemas.microsoft.com/office/drawing/2014/main" id="{CB3F1F37-2FA9-4C6C-86D4-08ADF9146988}"/>
                </a:ext>
              </a:extLst>
            </p:cNvPr>
            <p:cNvSpPr/>
            <p:nvPr/>
          </p:nvSpPr>
          <p:spPr>
            <a:xfrm>
              <a:off x="5823459" y="1793213"/>
              <a:ext cx="151164" cy="151576"/>
            </a:xfrm>
            <a:custGeom>
              <a:avLst/>
              <a:gdLst/>
              <a:ahLst/>
              <a:cxnLst/>
              <a:rect l="l" t="t" r="r" b="b"/>
              <a:pathLst>
                <a:path w="734" h="736" extrusionOk="0">
                  <a:moveTo>
                    <a:pt x="366" y="1"/>
                  </a:moveTo>
                  <a:cubicBezTo>
                    <a:pt x="164" y="1"/>
                    <a:pt x="0" y="166"/>
                    <a:pt x="0" y="368"/>
                  </a:cubicBezTo>
                  <a:cubicBezTo>
                    <a:pt x="0" y="571"/>
                    <a:pt x="164" y="735"/>
                    <a:pt x="366" y="735"/>
                  </a:cubicBezTo>
                  <a:cubicBezTo>
                    <a:pt x="570" y="735"/>
                    <a:pt x="734" y="571"/>
                    <a:pt x="734" y="368"/>
                  </a:cubicBezTo>
                  <a:cubicBezTo>
                    <a:pt x="734" y="166"/>
                    <a:pt x="570" y="1"/>
                    <a:pt x="366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88;p33">
              <a:extLst>
                <a:ext uri="{FF2B5EF4-FFF2-40B4-BE49-F238E27FC236}">
                  <a16:creationId xmlns:a16="http://schemas.microsoft.com/office/drawing/2014/main" id="{079A1FC6-6EEC-4261-97A2-45AC181A20A0}"/>
                </a:ext>
              </a:extLst>
            </p:cNvPr>
            <p:cNvSpPr/>
            <p:nvPr/>
          </p:nvSpPr>
          <p:spPr>
            <a:xfrm>
              <a:off x="5827578" y="1797538"/>
              <a:ext cx="142926" cy="142926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6" y="0"/>
                  </a:moveTo>
                  <a:cubicBezTo>
                    <a:pt x="155" y="0"/>
                    <a:pt x="1" y="156"/>
                    <a:pt x="1" y="347"/>
                  </a:cubicBezTo>
                  <a:cubicBezTo>
                    <a:pt x="1" y="538"/>
                    <a:pt x="155" y="694"/>
                    <a:pt x="346" y="694"/>
                  </a:cubicBezTo>
                  <a:cubicBezTo>
                    <a:pt x="539" y="694"/>
                    <a:pt x="693" y="538"/>
                    <a:pt x="693" y="347"/>
                  </a:cubicBezTo>
                  <a:cubicBezTo>
                    <a:pt x="693" y="156"/>
                    <a:pt x="539" y="0"/>
                    <a:pt x="3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89;p33">
              <a:extLst>
                <a:ext uri="{FF2B5EF4-FFF2-40B4-BE49-F238E27FC236}">
                  <a16:creationId xmlns:a16="http://schemas.microsoft.com/office/drawing/2014/main" id="{9956E8D0-BB12-4712-9C8C-B167D1DDCCB5}"/>
                </a:ext>
              </a:extLst>
            </p:cNvPr>
            <p:cNvSpPr/>
            <p:nvPr/>
          </p:nvSpPr>
          <p:spPr>
            <a:xfrm>
              <a:off x="5831903" y="1801657"/>
              <a:ext cx="134276" cy="134688"/>
            </a:xfrm>
            <a:custGeom>
              <a:avLst/>
              <a:gdLst/>
              <a:ahLst/>
              <a:cxnLst/>
              <a:rect l="l" t="t" r="r" b="b"/>
              <a:pathLst>
                <a:path w="652" h="654" extrusionOk="0">
                  <a:moveTo>
                    <a:pt x="325" y="1"/>
                  </a:moveTo>
                  <a:cubicBezTo>
                    <a:pt x="145" y="1"/>
                    <a:pt x="0" y="147"/>
                    <a:pt x="0" y="327"/>
                  </a:cubicBezTo>
                  <a:cubicBezTo>
                    <a:pt x="0" y="507"/>
                    <a:pt x="145" y="654"/>
                    <a:pt x="325" y="654"/>
                  </a:cubicBezTo>
                  <a:cubicBezTo>
                    <a:pt x="507" y="654"/>
                    <a:pt x="652" y="507"/>
                    <a:pt x="652" y="327"/>
                  </a:cubicBezTo>
                  <a:cubicBezTo>
                    <a:pt x="652" y="147"/>
                    <a:pt x="507" y="1"/>
                    <a:pt x="3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90;p33">
              <a:extLst>
                <a:ext uri="{FF2B5EF4-FFF2-40B4-BE49-F238E27FC236}">
                  <a16:creationId xmlns:a16="http://schemas.microsoft.com/office/drawing/2014/main" id="{A1020625-CFD2-47D9-AA09-685F788EC637}"/>
                </a:ext>
              </a:extLst>
            </p:cNvPr>
            <p:cNvSpPr/>
            <p:nvPr/>
          </p:nvSpPr>
          <p:spPr>
            <a:xfrm>
              <a:off x="5836022" y="1805982"/>
              <a:ext cx="126038" cy="126244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5" y="0"/>
                  </a:moveTo>
                  <a:cubicBezTo>
                    <a:pt x="138" y="0"/>
                    <a:pt x="1" y="137"/>
                    <a:pt x="1" y="306"/>
                  </a:cubicBezTo>
                  <a:cubicBezTo>
                    <a:pt x="1" y="475"/>
                    <a:pt x="138" y="612"/>
                    <a:pt x="305" y="612"/>
                  </a:cubicBezTo>
                  <a:cubicBezTo>
                    <a:pt x="474" y="612"/>
                    <a:pt x="611" y="475"/>
                    <a:pt x="611" y="306"/>
                  </a:cubicBezTo>
                  <a:cubicBezTo>
                    <a:pt x="611" y="137"/>
                    <a:pt x="474" y="0"/>
                    <a:pt x="30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91;p33">
              <a:extLst>
                <a:ext uri="{FF2B5EF4-FFF2-40B4-BE49-F238E27FC236}">
                  <a16:creationId xmlns:a16="http://schemas.microsoft.com/office/drawing/2014/main" id="{319B80BD-D241-40BB-990B-7B46814ACD99}"/>
                </a:ext>
              </a:extLst>
            </p:cNvPr>
            <p:cNvSpPr/>
            <p:nvPr/>
          </p:nvSpPr>
          <p:spPr>
            <a:xfrm>
              <a:off x="5840347" y="1810101"/>
              <a:ext cx="117389" cy="117801"/>
            </a:xfrm>
            <a:custGeom>
              <a:avLst/>
              <a:gdLst/>
              <a:ahLst/>
              <a:cxnLst/>
              <a:rect l="l" t="t" r="r" b="b"/>
              <a:pathLst>
                <a:path w="570" h="572" extrusionOk="0">
                  <a:moveTo>
                    <a:pt x="284" y="1"/>
                  </a:moveTo>
                  <a:cubicBezTo>
                    <a:pt x="128" y="1"/>
                    <a:pt x="0" y="129"/>
                    <a:pt x="0" y="286"/>
                  </a:cubicBezTo>
                  <a:cubicBezTo>
                    <a:pt x="0" y="444"/>
                    <a:pt x="128" y="572"/>
                    <a:pt x="284" y="572"/>
                  </a:cubicBezTo>
                  <a:cubicBezTo>
                    <a:pt x="442" y="572"/>
                    <a:pt x="570" y="444"/>
                    <a:pt x="570" y="286"/>
                  </a:cubicBezTo>
                  <a:cubicBezTo>
                    <a:pt x="570" y="129"/>
                    <a:pt x="442" y="1"/>
                    <a:pt x="28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92;p33">
              <a:extLst>
                <a:ext uri="{FF2B5EF4-FFF2-40B4-BE49-F238E27FC236}">
                  <a16:creationId xmlns:a16="http://schemas.microsoft.com/office/drawing/2014/main" id="{C5B3F110-DF7A-4BCC-B80C-1C2AE554BDBD}"/>
                </a:ext>
              </a:extLst>
            </p:cNvPr>
            <p:cNvSpPr/>
            <p:nvPr/>
          </p:nvSpPr>
          <p:spPr>
            <a:xfrm>
              <a:off x="5844466" y="1814426"/>
              <a:ext cx="109151" cy="109357"/>
            </a:xfrm>
            <a:custGeom>
              <a:avLst/>
              <a:gdLst/>
              <a:ahLst/>
              <a:cxnLst/>
              <a:rect l="l" t="t" r="r" b="b"/>
              <a:pathLst>
                <a:path w="530" h="531" extrusionOk="0">
                  <a:moveTo>
                    <a:pt x="264" y="0"/>
                  </a:moveTo>
                  <a:cubicBezTo>
                    <a:pt x="119" y="0"/>
                    <a:pt x="0" y="119"/>
                    <a:pt x="0" y="265"/>
                  </a:cubicBezTo>
                  <a:cubicBezTo>
                    <a:pt x="0" y="411"/>
                    <a:pt x="119" y="530"/>
                    <a:pt x="264" y="530"/>
                  </a:cubicBezTo>
                  <a:cubicBezTo>
                    <a:pt x="411" y="530"/>
                    <a:pt x="529" y="411"/>
                    <a:pt x="529" y="265"/>
                  </a:cubicBezTo>
                  <a:cubicBezTo>
                    <a:pt x="529" y="119"/>
                    <a:pt x="411" y="0"/>
                    <a:pt x="26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93;p33">
              <a:extLst>
                <a:ext uri="{FF2B5EF4-FFF2-40B4-BE49-F238E27FC236}">
                  <a16:creationId xmlns:a16="http://schemas.microsoft.com/office/drawing/2014/main" id="{BDF68C93-5DF0-4E3C-AF97-40AE9D3A34AF}"/>
                </a:ext>
              </a:extLst>
            </p:cNvPr>
            <p:cNvSpPr/>
            <p:nvPr/>
          </p:nvSpPr>
          <p:spPr>
            <a:xfrm>
              <a:off x="5848585" y="1818545"/>
              <a:ext cx="100707" cy="100913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44" y="1"/>
                  </a:moveTo>
                  <a:cubicBezTo>
                    <a:pt x="110" y="1"/>
                    <a:pt x="1" y="110"/>
                    <a:pt x="1" y="245"/>
                  </a:cubicBezTo>
                  <a:cubicBezTo>
                    <a:pt x="1" y="380"/>
                    <a:pt x="110" y="490"/>
                    <a:pt x="244" y="490"/>
                  </a:cubicBezTo>
                  <a:cubicBezTo>
                    <a:pt x="380" y="490"/>
                    <a:pt x="489" y="380"/>
                    <a:pt x="489" y="245"/>
                  </a:cubicBezTo>
                  <a:cubicBezTo>
                    <a:pt x="489" y="110"/>
                    <a:pt x="380" y="1"/>
                    <a:pt x="244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94;p33">
              <a:extLst>
                <a:ext uri="{FF2B5EF4-FFF2-40B4-BE49-F238E27FC236}">
                  <a16:creationId xmlns:a16="http://schemas.microsoft.com/office/drawing/2014/main" id="{AE800AAA-A616-44EF-B581-B6B9984BF005}"/>
                </a:ext>
              </a:extLst>
            </p:cNvPr>
            <p:cNvSpPr/>
            <p:nvPr/>
          </p:nvSpPr>
          <p:spPr>
            <a:xfrm>
              <a:off x="5852909" y="1822870"/>
              <a:ext cx="92263" cy="92469"/>
            </a:xfrm>
            <a:custGeom>
              <a:avLst/>
              <a:gdLst/>
              <a:ahLst/>
              <a:cxnLst/>
              <a:rect l="l" t="t" r="r" b="b"/>
              <a:pathLst>
                <a:path w="448" h="449" extrusionOk="0">
                  <a:moveTo>
                    <a:pt x="223" y="0"/>
                  </a:move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3" y="448"/>
                  </a:cubicBezTo>
                  <a:cubicBezTo>
                    <a:pt x="347" y="448"/>
                    <a:pt x="448" y="348"/>
                    <a:pt x="448" y="224"/>
                  </a:cubicBezTo>
                  <a:cubicBezTo>
                    <a:pt x="448" y="100"/>
                    <a:pt x="347" y="0"/>
                    <a:pt x="223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95;p33">
              <a:extLst>
                <a:ext uri="{FF2B5EF4-FFF2-40B4-BE49-F238E27FC236}">
                  <a16:creationId xmlns:a16="http://schemas.microsoft.com/office/drawing/2014/main" id="{A27D4833-DD5D-4CB9-8791-1FA2EC73E76A}"/>
                </a:ext>
              </a:extLst>
            </p:cNvPr>
            <p:cNvSpPr/>
            <p:nvPr/>
          </p:nvSpPr>
          <p:spPr>
            <a:xfrm>
              <a:off x="5857028" y="1826988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3" y="1"/>
                  </a:moveTo>
                  <a:cubicBezTo>
                    <a:pt x="92" y="1"/>
                    <a:pt x="1" y="92"/>
                    <a:pt x="1" y="204"/>
                  </a:cubicBezTo>
                  <a:cubicBezTo>
                    <a:pt x="1" y="317"/>
                    <a:pt x="92" y="408"/>
                    <a:pt x="203" y="408"/>
                  </a:cubicBezTo>
                  <a:cubicBezTo>
                    <a:pt x="316" y="408"/>
                    <a:pt x="407" y="317"/>
                    <a:pt x="407" y="204"/>
                  </a:cubicBezTo>
                  <a:cubicBezTo>
                    <a:pt x="407" y="92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96;p33">
              <a:extLst>
                <a:ext uri="{FF2B5EF4-FFF2-40B4-BE49-F238E27FC236}">
                  <a16:creationId xmlns:a16="http://schemas.microsoft.com/office/drawing/2014/main" id="{33B99BF8-EFA2-46A3-916C-D11EFDDD9F43}"/>
                </a:ext>
              </a:extLst>
            </p:cNvPr>
            <p:cNvSpPr/>
            <p:nvPr/>
          </p:nvSpPr>
          <p:spPr>
            <a:xfrm>
              <a:off x="5861353" y="1831313"/>
              <a:ext cx="75376" cy="75582"/>
            </a:xfrm>
            <a:custGeom>
              <a:avLst/>
              <a:gdLst/>
              <a:ahLst/>
              <a:cxnLst/>
              <a:rect l="l" t="t" r="r" b="b"/>
              <a:pathLst>
                <a:path w="366" h="367" extrusionOk="0">
                  <a:moveTo>
                    <a:pt x="182" y="0"/>
                  </a:moveTo>
                  <a:cubicBezTo>
                    <a:pt x="82" y="0"/>
                    <a:pt x="0" y="83"/>
                    <a:pt x="0" y="183"/>
                  </a:cubicBezTo>
                  <a:cubicBezTo>
                    <a:pt x="0" y="284"/>
                    <a:pt x="82" y="366"/>
                    <a:pt x="182" y="366"/>
                  </a:cubicBezTo>
                  <a:cubicBezTo>
                    <a:pt x="284" y="366"/>
                    <a:pt x="366" y="284"/>
                    <a:pt x="366" y="183"/>
                  </a:cubicBezTo>
                  <a:cubicBezTo>
                    <a:pt x="366" y="83"/>
                    <a:pt x="284" y="0"/>
                    <a:pt x="182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97;p33">
              <a:extLst>
                <a:ext uri="{FF2B5EF4-FFF2-40B4-BE49-F238E27FC236}">
                  <a16:creationId xmlns:a16="http://schemas.microsoft.com/office/drawing/2014/main" id="{854E2B3C-FE3A-4991-87B2-7C5CDD923EC2}"/>
                </a:ext>
              </a:extLst>
            </p:cNvPr>
            <p:cNvSpPr/>
            <p:nvPr/>
          </p:nvSpPr>
          <p:spPr>
            <a:xfrm>
              <a:off x="5865472" y="1835432"/>
              <a:ext cx="67138" cy="67138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2" y="0"/>
                  </a:moveTo>
                  <a:cubicBezTo>
                    <a:pt x="73" y="0"/>
                    <a:pt x="1" y="74"/>
                    <a:pt x="1" y="163"/>
                  </a:cubicBezTo>
                  <a:cubicBezTo>
                    <a:pt x="1" y="253"/>
                    <a:pt x="73" y="326"/>
                    <a:pt x="162" y="326"/>
                  </a:cubicBezTo>
                  <a:cubicBezTo>
                    <a:pt x="252" y="326"/>
                    <a:pt x="325" y="253"/>
                    <a:pt x="325" y="163"/>
                  </a:cubicBezTo>
                  <a:cubicBezTo>
                    <a:pt x="325" y="74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98;p33">
              <a:extLst>
                <a:ext uri="{FF2B5EF4-FFF2-40B4-BE49-F238E27FC236}">
                  <a16:creationId xmlns:a16="http://schemas.microsoft.com/office/drawing/2014/main" id="{5F5CFE5E-7FA3-48E4-8D1C-9AF92C3D0EDC}"/>
                </a:ext>
              </a:extLst>
            </p:cNvPr>
            <p:cNvSpPr/>
            <p:nvPr/>
          </p:nvSpPr>
          <p:spPr>
            <a:xfrm>
              <a:off x="5869797" y="1839551"/>
              <a:ext cx="58488" cy="58900"/>
            </a:xfrm>
            <a:custGeom>
              <a:avLst/>
              <a:gdLst/>
              <a:ahLst/>
              <a:cxnLst/>
              <a:rect l="l" t="t" r="r" b="b"/>
              <a:pathLst>
                <a:path w="284" h="286" extrusionOk="0">
                  <a:moveTo>
                    <a:pt x="141" y="1"/>
                  </a:moveTo>
                  <a:cubicBezTo>
                    <a:pt x="64" y="1"/>
                    <a:pt x="0" y="65"/>
                    <a:pt x="0" y="143"/>
                  </a:cubicBezTo>
                  <a:cubicBezTo>
                    <a:pt x="0" y="222"/>
                    <a:pt x="64" y="285"/>
                    <a:pt x="141" y="285"/>
                  </a:cubicBezTo>
                  <a:cubicBezTo>
                    <a:pt x="220" y="285"/>
                    <a:pt x="284" y="222"/>
                    <a:pt x="284" y="143"/>
                  </a:cubicBezTo>
                  <a:cubicBezTo>
                    <a:pt x="284" y="65"/>
                    <a:pt x="220" y="1"/>
                    <a:pt x="141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99;p33">
              <a:extLst>
                <a:ext uri="{FF2B5EF4-FFF2-40B4-BE49-F238E27FC236}">
                  <a16:creationId xmlns:a16="http://schemas.microsoft.com/office/drawing/2014/main" id="{E115B34C-A80D-4D82-AFA3-816772141B6A}"/>
                </a:ext>
              </a:extLst>
            </p:cNvPr>
            <p:cNvSpPr/>
            <p:nvPr/>
          </p:nvSpPr>
          <p:spPr>
            <a:xfrm>
              <a:off x="5873504" y="1843670"/>
              <a:ext cx="50868" cy="50662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23" y="0"/>
                  </a:moveTo>
                  <a:cubicBezTo>
                    <a:pt x="56" y="0"/>
                    <a:pt x="1" y="56"/>
                    <a:pt x="1" y="123"/>
                  </a:cubicBezTo>
                  <a:cubicBezTo>
                    <a:pt x="1" y="192"/>
                    <a:pt x="56" y="246"/>
                    <a:pt x="123" y="246"/>
                  </a:cubicBezTo>
                  <a:cubicBezTo>
                    <a:pt x="192" y="246"/>
                    <a:pt x="246" y="192"/>
                    <a:pt x="246" y="123"/>
                  </a:cubicBezTo>
                  <a:cubicBezTo>
                    <a:pt x="246" y="56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00;p33">
              <a:extLst>
                <a:ext uri="{FF2B5EF4-FFF2-40B4-BE49-F238E27FC236}">
                  <a16:creationId xmlns:a16="http://schemas.microsoft.com/office/drawing/2014/main" id="{9273934B-DE91-465F-94CF-5B7FBABBBC2F}"/>
                </a:ext>
              </a:extLst>
            </p:cNvPr>
            <p:cNvSpPr/>
            <p:nvPr/>
          </p:nvSpPr>
          <p:spPr>
            <a:xfrm>
              <a:off x="5877829" y="1847789"/>
              <a:ext cx="42219" cy="42425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9"/>
                    <a:pt x="46" y="205"/>
                    <a:pt x="102" y="205"/>
                  </a:cubicBezTo>
                  <a:cubicBezTo>
                    <a:pt x="160" y="205"/>
                    <a:pt x="205" y="159"/>
                    <a:pt x="205" y="103"/>
                  </a:cubicBezTo>
                  <a:cubicBezTo>
                    <a:pt x="205" y="47"/>
                    <a:pt x="160" y="1"/>
                    <a:pt x="10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01;p33">
              <a:extLst>
                <a:ext uri="{FF2B5EF4-FFF2-40B4-BE49-F238E27FC236}">
                  <a16:creationId xmlns:a16="http://schemas.microsoft.com/office/drawing/2014/main" id="{120CE209-206F-46A4-AC29-22725BD1E009}"/>
                </a:ext>
              </a:extLst>
            </p:cNvPr>
            <p:cNvSpPr/>
            <p:nvPr/>
          </p:nvSpPr>
          <p:spPr>
            <a:xfrm>
              <a:off x="5881948" y="1852114"/>
              <a:ext cx="33981" cy="33775"/>
            </a:xfrm>
            <a:custGeom>
              <a:avLst/>
              <a:gdLst/>
              <a:ahLst/>
              <a:cxnLst/>
              <a:rect l="l" t="t" r="r" b="b"/>
              <a:pathLst>
                <a:path w="165" h="164" extrusionOk="0">
                  <a:moveTo>
                    <a:pt x="82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7"/>
                    <a:pt x="37" y="164"/>
                    <a:pt x="82" y="164"/>
                  </a:cubicBezTo>
                  <a:cubicBezTo>
                    <a:pt x="128" y="164"/>
                    <a:pt x="164" y="127"/>
                    <a:pt x="164" y="82"/>
                  </a:cubicBezTo>
                  <a:cubicBezTo>
                    <a:pt x="164" y="37"/>
                    <a:pt x="128" y="0"/>
                    <a:pt x="8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02;p33">
              <a:extLst>
                <a:ext uri="{FF2B5EF4-FFF2-40B4-BE49-F238E27FC236}">
                  <a16:creationId xmlns:a16="http://schemas.microsoft.com/office/drawing/2014/main" id="{DA9EC198-43B8-4EA5-8B4D-DF958D6FE1B4}"/>
                </a:ext>
              </a:extLst>
            </p:cNvPr>
            <p:cNvSpPr/>
            <p:nvPr/>
          </p:nvSpPr>
          <p:spPr>
            <a:xfrm>
              <a:off x="5886273" y="1856233"/>
              <a:ext cx="25331" cy="25537"/>
            </a:xfrm>
            <a:custGeom>
              <a:avLst/>
              <a:gdLst/>
              <a:ahLst/>
              <a:cxnLst/>
              <a:rect l="l" t="t" r="r" b="b"/>
              <a:pathLst>
                <a:path w="123" h="124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6"/>
                    <a:pt x="28" y="124"/>
                    <a:pt x="61" y="124"/>
                  </a:cubicBezTo>
                  <a:cubicBezTo>
                    <a:pt x="96" y="124"/>
                    <a:pt x="123" y="96"/>
                    <a:pt x="123" y="62"/>
                  </a:cubicBezTo>
                  <a:cubicBezTo>
                    <a:pt x="123" y="28"/>
                    <a:pt x="96" y="1"/>
                    <a:pt x="61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03;p33">
              <a:extLst>
                <a:ext uri="{FF2B5EF4-FFF2-40B4-BE49-F238E27FC236}">
                  <a16:creationId xmlns:a16="http://schemas.microsoft.com/office/drawing/2014/main" id="{E64DAE03-FAB5-4E43-9FDA-BFD1DECA3C19}"/>
                </a:ext>
              </a:extLst>
            </p:cNvPr>
            <p:cNvSpPr/>
            <p:nvPr/>
          </p:nvSpPr>
          <p:spPr>
            <a:xfrm>
              <a:off x="5890391" y="1860558"/>
              <a:ext cx="17093" cy="17093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1" y="82"/>
                  </a:cubicBezTo>
                  <a:cubicBezTo>
                    <a:pt x="65" y="82"/>
                    <a:pt x="82" y="64"/>
                    <a:pt x="82" y="41"/>
                  </a:cubicBezTo>
                  <a:cubicBezTo>
                    <a:pt x="82" y="19"/>
                    <a:pt x="65" y="0"/>
                    <a:pt x="41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04;p33">
              <a:extLst>
                <a:ext uri="{FF2B5EF4-FFF2-40B4-BE49-F238E27FC236}">
                  <a16:creationId xmlns:a16="http://schemas.microsoft.com/office/drawing/2014/main" id="{D87F7250-8632-414E-BC42-9135809348BF}"/>
                </a:ext>
              </a:extLst>
            </p:cNvPr>
            <p:cNvSpPr/>
            <p:nvPr/>
          </p:nvSpPr>
          <p:spPr>
            <a:xfrm>
              <a:off x="5894510" y="1864677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2"/>
                    <a:pt x="10" y="42"/>
                    <a:pt x="21" y="42"/>
                  </a:cubicBezTo>
                  <a:cubicBezTo>
                    <a:pt x="34" y="42"/>
                    <a:pt x="42" y="32"/>
                    <a:pt x="42" y="21"/>
                  </a:cubicBezTo>
                  <a:cubicBezTo>
                    <a:pt x="42" y="10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05;p33">
              <a:extLst>
                <a:ext uri="{FF2B5EF4-FFF2-40B4-BE49-F238E27FC236}">
                  <a16:creationId xmlns:a16="http://schemas.microsoft.com/office/drawing/2014/main" id="{101308C5-27D7-456C-8D72-DD581A0123B8}"/>
                </a:ext>
              </a:extLst>
            </p:cNvPr>
            <p:cNvSpPr/>
            <p:nvPr/>
          </p:nvSpPr>
          <p:spPr>
            <a:xfrm>
              <a:off x="5824695" y="1717837"/>
              <a:ext cx="221391" cy="221391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537" y="1"/>
                  </a:moveTo>
                  <a:cubicBezTo>
                    <a:pt x="241" y="1"/>
                    <a:pt x="0" y="241"/>
                    <a:pt x="0" y="538"/>
                  </a:cubicBezTo>
                  <a:cubicBezTo>
                    <a:pt x="0" y="834"/>
                    <a:pt x="241" y="1075"/>
                    <a:pt x="537" y="1075"/>
                  </a:cubicBezTo>
                  <a:cubicBezTo>
                    <a:pt x="834" y="1075"/>
                    <a:pt x="1075" y="834"/>
                    <a:pt x="1075" y="538"/>
                  </a:cubicBezTo>
                  <a:cubicBezTo>
                    <a:pt x="1075" y="241"/>
                    <a:pt x="834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06;p33">
              <a:extLst>
                <a:ext uri="{FF2B5EF4-FFF2-40B4-BE49-F238E27FC236}">
                  <a16:creationId xmlns:a16="http://schemas.microsoft.com/office/drawing/2014/main" id="{6F1839A5-ABE6-4EB8-86B8-B7E7E09AACA8}"/>
                </a:ext>
              </a:extLst>
            </p:cNvPr>
            <p:cNvSpPr/>
            <p:nvPr/>
          </p:nvSpPr>
          <p:spPr>
            <a:xfrm>
              <a:off x="5879476" y="1772619"/>
              <a:ext cx="111828" cy="111828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1"/>
                  </a:moveTo>
                  <a:cubicBezTo>
                    <a:pt x="122" y="1"/>
                    <a:pt x="0" y="122"/>
                    <a:pt x="0" y="272"/>
                  </a:cubicBezTo>
                  <a:cubicBezTo>
                    <a:pt x="0" y="421"/>
                    <a:pt x="122" y="543"/>
                    <a:pt x="271" y="543"/>
                  </a:cubicBezTo>
                  <a:cubicBezTo>
                    <a:pt x="421" y="543"/>
                    <a:pt x="543" y="421"/>
                    <a:pt x="543" y="272"/>
                  </a:cubicBezTo>
                  <a:cubicBezTo>
                    <a:pt x="543" y="122"/>
                    <a:pt x="421" y="1"/>
                    <a:pt x="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07;p33">
              <a:extLst>
                <a:ext uri="{FF2B5EF4-FFF2-40B4-BE49-F238E27FC236}">
                  <a16:creationId xmlns:a16="http://schemas.microsoft.com/office/drawing/2014/main" id="{774B76BF-A149-4830-B750-56B1995C0C44}"/>
                </a:ext>
              </a:extLst>
            </p:cNvPr>
            <p:cNvSpPr/>
            <p:nvPr/>
          </p:nvSpPr>
          <p:spPr>
            <a:xfrm>
              <a:off x="5537195" y="1835844"/>
              <a:ext cx="190499" cy="11533"/>
            </a:xfrm>
            <a:custGeom>
              <a:avLst/>
              <a:gdLst/>
              <a:ahLst/>
              <a:cxnLst/>
              <a:rect l="l" t="t" r="r" b="b"/>
              <a:pathLst>
                <a:path w="925" h="56" extrusionOk="0">
                  <a:moveTo>
                    <a:pt x="1" y="1"/>
                  </a:moveTo>
                  <a:lnTo>
                    <a:pt x="1" y="56"/>
                  </a:lnTo>
                  <a:lnTo>
                    <a:pt x="925" y="56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08;p33">
              <a:extLst>
                <a:ext uri="{FF2B5EF4-FFF2-40B4-BE49-F238E27FC236}">
                  <a16:creationId xmlns:a16="http://schemas.microsoft.com/office/drawing/2014/main" id="{71EC8639-B90C-4467-AD73-C4634A3F6C77}"/>
                </a:ext>
              </a:extLst>
            </p:cNvPr>
            <p:cNvSpPr/>
            <p:nvPr/>
          </p:nvSpPr>
          <p:spPr>
            <a:xfrm>
              <a:off x="5529369" y="1796303"/>
              <a:ext cx="53340" cy="90616"/>
            </a:xfrm>
            <a:custGeom>
              <a:avLst/>
              <a:gdLst/>
              <a:ahLst/>
              <a:cxnLst/>
              <a:rect l="l" t="t" r="r" b="b"/>
              <a:pathLst>
                <a:path w="259" h="440" extrusionOk="0">
                  <a:moveTo>
                    <a:pt x="220" y="0"/>
                  </a:moveTo>
                  <a:lnTo>
                    <a:pt x="1" y="220"/>
                  </a:lnTo>
                  <a:lnTo>
                    <a:pt x="220" y="439"/>
                  </a:lnTo>
                  <a:lnTo>
                    <a:pt x="259" y="401"/>
                  </a:lnTo>
                  <a:lnTo>
                    <a:pt x="78" y="220"/>
                  </a:lnTo>
                  <a:lnTo>
                    <a:pt x="259" y="4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2109;p33">
            <a:extLst>
              <a:ext uri="{FF2B5EF4-FFF2-40B4-BE49-F238E27FC236}">
                <a16:creationId xmlns:a16="http://schemas.microsoft.com/office/drawing/2014/main" id="{307540DA-686D-4837-B033-619756D9A38D}"/>
              </a:ext>
            </a:extLst>
          </p:cNvPr>
          <p:cNvGrpSpPr/>
          <p:nvPr/>
        </p:nvGrpSpPr>
        <p:grpSpPr>
          <a:xfrm>
            <a:off x="5529369" y="2646941"/>
            <a:ext cx="2754019" cy="823080"/>
            <a:chOff x="5529369" y="2528440"/>
            <a:chExt cx="2784789" cy="941581"/>
          </a:xfrm>
        </p:grpSpPr>
        <p:sp>
          <p:nvSpPr>
            <p:cNvPr id="159" name="Google Shape;2110;p33">
              <a:extLst>
                <a:ext uri="{FF2B5EF4-FFF2-40B4-BE49-F238E27FC236}">
                  <a16:creationId xmlns:a16="http://schemas.microsoft.com/office/drawing/2014/main" id="{846C2F2A-6E4B-4016-BDB0-74D50FE248FE}"/>
                </a:ext>
              </a:extLst>
            </p:cNvPr>
            <p:cNvSpPr/>
            <p:nvPr/>
          </p:nvSpPr>
          <p:spPr>
            <a:xfrm>
              <a:off x="5909132" y="2528440"/>
              <a:ext cx="2405026" cy="941581"/>
            </a:xfrm>
            <a:custGeom>
              <a:avLst/>
              <a:gdLst/>
              <a:ahLst/>
              <a:cxnLst/>
              <a:rect l="l" t="t" r="r" b="b"/>
              <a:pathLst>
                <a:path w="11678" h="4572" extrusionOk="0">
                  <a:moveTo>
                    <a:pt x="1482" y="1"/>
                  </a:moveTo>
                  <a:cubicBezTo>
                    <a:pt x="997" y="1"/>
                    <a:pt x="573" y="313"/>
                    <a:pt x="428" y="776"/>
                  </a:cubicBezTo>
                  <a:lnTo>
                    <a:pt x="87" y="1868"/>
                  </a:lnTo>
                  <a:cubicBezTo>
                    <a:pt x="1" y="2141"/>
                    <a:pt x="1" y="2430"/>
                    <a:pt x="87" y="2704"/>
                  </a:cubicBezTo>
                  <a:lnTo>
                    <a:pt x="428" y="3796"/>
                  </a:lnTo>
                  <a:cubicBezTo>
                    <a:pt x="573" y="4260"/>
                    <a:pt x="996" y="4571"/>
                    <a:pt x="1482" y="4571"/>
                  </a:cubicBezTo>
                  <a:lnTo>
                    <a:pt x="1482" y="4569"/>
                  </a:lnTo>
                  <a:lnTo>
                    <a:pt x="10838" y="4569"/>
                  </a:lnTo>
                  <a:cubicBezTo>
                    <a:pt x="11301" y="4569"/>
                    <a:pt x="11677" y="4194"/>
                    <a:pt x="11677" y="3730"/>
                  </a:cubicBezTo>
                  <a:lnTo>
                    <a:pt x="11677" y="840"/>
                  </a:lnTo>
                  <a:cubicBezTo>
                    <a:pt x="11677" y="377"/>
                    <a:pt x="11301" y="1"/>
                    <a:pt x="10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11;p33">
              <a:extLst>
                <a:ext uri="{FF2B5EF4-FFF2-40B4-BE49-F238E27FC236}">
                  <a16:creationId xmlns:a16="http://schemas.microsoft.com/office/drawing/2014/main" id="{F3127FFE-13ED-487D-845D-2AD0F8CED4F8}"/>
                </a:ext>
              </a:extLst>
            </p:cNvPr>
            <p:cNvSpPr/>
            <p:nvPr/>
          </p:nvSpPr>
          <p:spPr>
            <a:xfrm>
              <a:off x="5968857" y="2587341"/>
              <a:ext cx="2286607" cy="823986"/>
            </a:xfrm>
            <a:custGeom>
              <a:avLst/>
              <a:gdLst/>
              <a:ahLst/>
              <a:cxnLst/>
              <a:rect l="l" t="t" r="r" b="b"/>
              <a:pathLst>
                <a:path w="11103" h="4001" extrusionOk="0">
                  <a:moveTo>
                    <a:pt x="1192" y="0"/>
                  </a:moveTo>
                  <a:cubicBezTo>
                    <a:pt x="834" y="0"/>
                    <a:pt x="517" y="233"/>
                    <a:pt x="409" y="576"/>
                  </a:cubicBezTo>
                  <a:lnTo>
                    <a:pt x="68" y="1668"/>
                  </a:lnTo>
                  <a:cubicBezTo>
                    <a:pt x="0" y="1884"/>
                    <a:pt x="0" y="2117"/>
                    <a:pt x="68" y="2333"/>
                  </a:cubicBezTo>
                  <a:lnTo>
                    <a:pt x="409" y="3426"/>
                  </a:lnTo>
                  <a:cubicBezTo>
                    <a:pt x="517" y="3768"/>
                    <a:pt x="834" y="4001"/>
                    <a:pt x="1192" y="4001"/>
                  </a:cubicBezTo>
                  <a:lnTo>
                    <a:pt x="10547" y="4001"/>
                  </a:lnTo>
                  <a:cubicBezTo>
                    <a:pt x="10854" y="4001"/>
                    <a:pt x="11103" y="3753"/>
                    <a:pt x="11103" y="3446"/>
                  </a:cubicBezTo>
                  <a:lnTo>
                    <a:pt x="11103" y="556"/>
                  </a:lnTo>
                  <a:cubicBezTo>
                    <a:pt x="11103" y="249"/>
                    <a:pt x="10854" y="0"/>
                    <a:pt x="10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12;p33">
              <a:extLst>
                <a:ext uri="{FF2B5EF4-FFF2-40B4-BE49-F238E27FC236}">
                  <a16:creationId xmlns:a16="http://schemas.microsoft.com/office/drawing/2014/main" id="{2B7259A1-75A5-4581-BD19-457A0C430716}"/>
                </a:ext>
              </a:extLst>
            </p:cNvPr>
            <p:cNvSpPr/>
            <p:nvPr/>
          </p:nvSpPr>
          <p:spPr>
            <a:xfrm>
              <a:off x="5819134" y="2993878"/>
              <a:ext cx="159813" cy="160019"/>
            </a:xfrm>
            <a:custGeom>
              <a:avLst/>
              <a:gdLst/>
              <a:ahLst/>
              <a:cxnLst/>
              <a:rect l="l" t="t" r="r" b="b"/>
              <a:pathLst>
                <a:path w="776" h="777" extrusionOk="0">
                  <a:moveTo>
                    <a:pt x="387" y="1"/>
                  </a:moveTo>
                  <a:cubicBezTo>
                    <a:pt x="174" y="1"/>
                    <a:pt x="1" y="175"/>
                    <a:pt x="1" y="389"/>
                  </a:cubicBezTo>
                  <a:cubicBezTo>
                    <a:pt x="1" y="603"/>
                    <a:pt x="174" y="777"/>
                    <a:pt x="387" y="777"/>
                  </a:cubicBezTo>
                  <a:cubicBezTo>
                    <a:pt x="602" y="777"/>
                    <a:pt x="775" y="603"/>
                    <a:pt x="775" y="389"/>
                  </a:cubicBezTo>
                  <a:cubicBezTo>
                    <a:pt x="775" y="175"/>
                    <a:pt x="602" y="1"/>
                    <a:pt x="38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13;p33">
              <a:extLst>
                <a:ext uri="{FF2B5EF4-FFF2-40B4-BE49-F238E27FC236}">
                  <a16:creationId xmlns:a16="http://schemas.microsoft.com/office/drawing/2014/main" id="{8766148D-F5DE-4D9F-BB49-3589AC14E5E6}"/>
                </a:ext>
              </a:extLst>
            </p:cNvPr>
            <p:cNvSpPr/>
            <p:nvPr/>
          </p:nvSpPr>
          <p:spPr>
            <a:xfrm>
              <a:off x="5827578" y="3002322"/>
              <a:ext cx="142926" cy="143132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6" y="1"/>
                  </a:moveTo>
                  <a:cubicBezTo>
                    <a:pt x="155" y="1"/>
                    <a:pt x="1" y="156"/>
                    <a:pt x="1" y="348"/>
                  </a:cubicBezTo>
                  <a:cubicBezTo>
                    <a:pt x="1" y="539"/>
                    <a:pt x="155" y="695"/>
                    <a:pt x="346" y="695"/>
                  </a:cubicBezTo>
                  <a:cubicBezTo>
                    <a:pt x="539" y="695"/>
                    <a:pt x="693" y="539"/>
                    <a:pt x="693" y="348"/>
                  </a:cubicBezTo>
                  <a:cubicBezTo>
                    <a:pt x="693" y="156"/>
                    <a:pt x="539" y="1"/>
                    <a:pt x="3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14;p33">
              <a:extLst>
                <a:ext uri="{FF2B5EF4-FFF2-40B4-BE49-F238E27FC236}">
                  <a16:creationId xmlns:a16="http://schemas.microsoft.com/office/drawing/2014/main" id="{076F76B4-D88E-4DD5-845B-94AA0DDFC648}"/>
                </a:ext>
              </a:extLst>
            </p:cNvPr>
            <p:cNvSpPr/>
            <p:nvPr/>
          </p:nvSpPr>
          <p:spPr>
            <a:xfrm>
              <a:off x="5831903" y="3006647"/>
              <a:ext cx="134276" cy="134688"/>
            </a:xfrm>
            <a:custGeom>
              <a:avLst/>
              <a:gdLst/>
              <a:ahLst/>
              <a:cxnLst/>
              <a:rect l="l" t="t" r="r" b="b"/>
              <a:pathLst>
                <a:path w="652" h="654" extrusionOk="0">
                  <a:moveTo>
                    <a:pt x="325" y="0"/>
                  </a:moveTo>
                  <a:cubicBezTo>
                    <a:pt x="145" y="0"/>
                    <a:pt x="0" y="147"/>
                    <a:pt x="0" y="327"/>
                  </a:cubicBezTo>
                  <a:cubicBezTo>
                    <a:pt x="0" y="507"/>
                    <a:pt x="145" y="653"/>
                    <a:pt x="325" y="653"/>
                  </a:cubicBezTo>
                  <a:cubicBezTo>
                    <a:pt x="507" y="653"/>
                    <a:pt x="652" y="507"/>
                    <a:pt x="652" y="327"/>
                  </a:cubicBezTo>
                  <a:cubicBezTo>
                    <a:pt x="652" y="147"/>
                    <a:pt x="507" y="0"/>
                    <a:pt x="3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15;p33">
              <a:extLst>
                <a:ext uri="{FF2B5EF4-FFF2-40B4-BE49-F238E27FC236}">
                  <a16:creationId xmlns:a16="http://schemas.microsoft.com/office/drawing/2014/main" id="{DEC5FBF6-3A48-49A1-8936-DD01F4D815F2}"/>
                </a:ext>
              </a:extLst>
            </p:cNvPr>
            <p:cNvSpPr/>
            <p:nvPr/>
          </p:nvSpPr>
          <p:spPr>
            <a:xfrm>
              <a:off x="5836022" y="3010766"/>
              <a:ext cx="126038" cy="126244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5" y="1"/>
                  </a:moveTo>
                  <a:cubicBezTo>
                    <a:pt x="138" y="1"/>
                    <a:pt x="1" y="138"/>
                    <a:pt x="1" y="307"/>
                  </a:cubicBezTo>
                  <a:cubicBezTo>
                    <a:pt x="1" y="476"/>
                    <a:pt x="138" y="613"/>
                    <a:pt x="305" y="613"/>
                  </a:cubicBezTo>
                  <a:cubicBezTo>
                    <a:pt x="474" y="613"/>
                    <a:pt x="611" y="476"/>
                    <a:pt x="611" y="307"/>
                  </a:cubicBezTo>
                  <a:cubicBezTo>
                    <a:pt x="611" y="138"/>
                    <a:pt x="474" y="1"/>
                    <a:pt x="3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16;p33">
              <a:extLst>
                <a:ext uri="{FF2B5EF4-FFF2-40B4-BE49-F238E27FC236}">
                  <a16:creationId xmlns:a16="http://schemas.microsoft.com/office/drawing/2014/main" id="{6C441BE1-4283-4EB9-9812-7E1DE28A07FD}"/>
                </a:ext>
              </a:extLst>
            </p:cNvPr>
            <p:cNvSpPr/>
            <p:nvPr/>
          </p:nvSpPr>
          <p:spPr>
            <a:xfrm>
              <a:off x="5840347" y="3015091"/>
              <a:ext cx="117389" cy="117801"/>
            </a:xfrm>
            <a:custGeom>
              <a:avLst/>
              <a:gdLst/>
              <a:ahLst/>
              <a:cxnLst/>
              <a:rect l="l" t="t" r="r" b="b"/>
              <a:pathLst>
                <a:path w="570" h="572" extrusionOk="0">
                  <a:moveTo>
                    <a:pt x="284" y="0"/>
                  </a:moveTo>
                  <a:cubicBezTo>
                    <a:pt x="128" y="0"/>
                    <a:pt x="0" y="128"/>
                    <a:pt x="0" y="286"/>
                  </a:cubicBezTo>
                  <a:cubicBezTo>
                    <a:pt x="0" y="443"/>
                    <a:pt x="128" y="571"/>
                    <a:pt x="284" y="571"/>
                  </a:cubicBezTo>
                  <a:cubicBezTo>
                    <a:pt x="442" y="571"/>
                    <a:pt x="570" y="443"/>
                    <a:pt x="570" y="286"/>
                  </a:cubicBezTo>
                  <a:cubicBezTo>
                    <a:pt x="570" y="128"/>
                    <a:pt x="442" y="0"/>
                    <a:pt x="2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17;p33">
              <a:extLst>
                <a:ext uri="{FF2B5EF4-FFF2-40B4-BE49-F238E27FC236}">
                  <a16:creationId xmlns:a16="http://schemas.microsoft.com/office/drawing/2014/main" id="{20B30BC2-507C-46C4-9EF2-9BAFCEE9C713}"/>
                </a:ext>
              </a:extLst>
            </p:cNvPr>
            <p:cNvSpPr/>
            <p:nvPr/>
          </p:nvSpPr>
          <p:spPr>
            <a:xfrm>
              <a:off x="5844466" y="3019209"/>
              <a:ext cx="109151" cy="109357"/>
            </a:xfrm>
            <a:custGeom>
              <a:avLst/>
              <a:gdLst/>
              <a:ahLst/>
              <a:cxnLst/>
              <a:rect l="l" t="t" r="r" b="b"/>
              <a:pathLst>
                <a:path w="530" h="531" extrusionOk="0">
                  <a:moveTo>
                    <a:pt x="264" y="1"/>
                  </a:moveTo>
                  <a:cubicBezTo>
                    <a:pt x="119" y="1"/>
                    <a:pt x="0" y="119"/>
                    <a:pt x="0" y="266"/>
                  </a:cubicBezTo>
                  <a:cubicBezTo>
                    <a:pt x="0" y="412"/>
                    <a:pt x="119" y="531"/>
                    <a:pt x="264" y="531"/>
                  </a:cubicBezTo>
                  <a:cubicBezTo>
                    <a:pt x="411" y="531"/>
                    <a:pt x="529" y="412"/>
                    <a:pt x="529" y="266"/>
                  </a:cubicBezTo>
                  <a:cubicBezTo>
                    <a:pt x="529" y="119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18;p33">
              <a:extLst>
                <a:ext uri="{FF2B5EF4-FFF2-40B4-BE49-F238E27FC236}">
                  <a16:creationId xmlns:a16="http://schemas.microsoft.com/office/drawing/2014/main" id="{5D765EBB-C800-4CA0-820A-3B4B8845B19D}"/>
                </a:ext>
              </a:extLst>
            </p:cNvPr>
            <p:cNvSpPr/>
            <p:nvPr/>
          </p:nvSpPr>
          <p:spPr>
            <a:xfrm>
              <a:off x="5848585" y="3023534"/>
              <a:ext cx="100707" cy="100913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44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80"/>
                    <a:pt x="110" y="489"/>
                    <a:pt x="244" y="489"/>
                  </a:cubicBezTo>
                  <a:cubicBezTo>
                    <a:pt x="380" y="489"/>
                    <a:pt x="489" y="380"/>
                    <a:pt x="489" y="245"/>
                  </a:cubicBezTo>
                  <a:cubicBezTo>
                    <a:pt x="489" y="110"/>
                    <a:pt x="380" y="0"/>
                    <a:pt x="24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19;p33">
              <a:extLst>
                <a:ext uri="{FF2B5EF4-FFF2-40B4-BE49-F238E27FC236}">
                  <a16:creationId xmlns:a16="http://schemas.microsoft.com/office/drawing/2014/main" id="{04F6D63F-593C-4D4F-9F0C-161D2B62992D}"/>
                </a:ext>
              </a:extLst>
            </p:cNvPr>
            <p:cNvSpPr/>
            <p:nvPr/>
          </p:nvSpPr>
          <p:spPr>
            <a:xfrm>
              <a:off x="5852909" y="3027653"/>
              <a:ext cx="92263" cy="92469"/>
            </a:xfrm>
            <a:custGeom>
              <a:avLst/>
              <a:gdLst/>
              <a:ahLst/>
              <a:cxnLst/>
              <a:rect l="l" t="t" r="r" b="b"/>
              <a:pathLst>
                <a:path w="448" h="449" extrusionOk="0">
                  <a:moveTo>
                    <a:pt x="223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9"/>
                    <a:pt x="101" y="449"/>
                    <a:pt x="223" y="449"/>
                  </a:cubicBezTo>
                  <a:cubicBezTo>
                    <a:pt x="347" y="449"/>
                    <a:pt x="448" y="349"/>
                    <a:pt x="448" y="225"/>
                  </a:cubicBezTo>
                  <a:cubicBezTo>
                    <a:pt x="448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20;p33">
              <a:extLst>
                <a:ext uri="{FF2B5EF4-FFF2-40B4-BE49-F238E27FC236}">
                  <a16:creationId xmlns:a16="http://schemas.microsoft.com/office/drawing/2014/main" id="{B1B45FF7-98F2-4EFF-9044-2243BE718620}"/>
                </a:ext>
              </a:extLst>
            </p:cNvPr>
            <p:cNvSpPr/>
            <p:nvPr/>
          </p:nvSpPr>
          <p:spPr>
            <a:xfrm>
              <a:off x="5857028" y="3031978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3" y="0"/>
                  </a:moveTo>
                  <a:cubicBezTo>
                    <a:pt x="92" y="0"/>
                    <a:pt x="1" y="91"/>
                    <a:pt x="1" y="204"/>
                  </a:cubicBezTo>
                  <a:cubicBezTo>
                    <a:pt x="1" y="316"/>
                    <a:pt x="92" y="407"/>
                    <a:pt x="203" y="407"/>
                  </a:cubicBezTo>
                  <a:cubicBezTo>
                    <a:pt x="316" y="407"/>
                    <a:pt x="407" y="316"/>
                    <a:pt x="407" y="204"/>
                  </a:cubicBezTo>
                  <a:cubicBezTo>
                    <a:pt x="407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21;p33">
              <a:extLst>
                <a:ext uri="{FF2B5EF4-FFF2-40B4-BE49-F238E27FC236}">
                  <a16:creationId xmlns:a16="http://schemas.microsoft.com/office/drawing/2014/main" id="{0DD73A46-E597-4198-B18A-BEBF1EF10F7A}"/>
                </a:ext>
              </a:extLst>
            </p:cNvPr>
            <p:cNvSpPr/>
            <p:nvPr/>
          </p:nvSpPr>
          <p:spPr>
            <a:xfrm>
              <a:off x="5861353" y="3036097"/>
              <a:ext cx="75376" cy="75582"/>
            </a:xfrm>
            <a:custGeom>
              <a:avLst/>
              <a:gdLst/>
              <a:ahLst/>
              <a:cxnLst/>
              <a:rect l="l" t="t" r="r" b="b"/>
              <a:pathLst>
                <a:path w="366" h="367" extrusionOk="0">
                  <a:moveTo>
                    <a:pt x="182" y="1"/>
                  </a:moveTo>
                  <a:cubicBezTo>
                    <a:pt x="82" y="1"/>
                    <a:pt x="0" y="82"/>
                    <a:pt x="0" y="184"/>
                  </a:cubicBezTo>
                  <a:cubicBezTo>
                    <a:pt x="0" y="284"/>
                    <a:pt x="82" y="367"/>
                    <a:pt x="182" y="367"/>
                  </a:cubicBezTo>
                  <a:cubicBezTo>
                    <a:pt x="284" y="367"/>
                    <a:pt x="366" y="284"/>
                    <a:pt x="366" y="184"/>
                  </a:cubicBezTo>
                  <a:cubicBezTo>
                    <a:pt x="366" y="82"/>
                    <a:pt x="284" y="1"/>
                    <a:pt x="182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22;p33">
              <a:extLst>
                <a:ext uri="{FF2B5EF4-FFF2-40B4-BE49-F238E27FC236}">
                  <a16:creationId xmlns:a16="http://schemas.microsoft.com/office/drawing/2014/main" id="{45270E62-A195-47F1-958C-840A5E64A335}"/>
                </a:ext>
              </a:extLst>
            </p:cNvPr>
            <p:cNvSpPr/>
            <p:nvPr/>
          </p:nvSpPr>
          <p:spPr>
            <a:xfrm>
              <a:off x="5865472" y="3040422"/>
              <a:ext cx="67138" cy="67138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2" y="0"/>
                  </a:moveTo>
                  <a:cubicBezTo>
                    <a:pt x="73" y="0"/>
                    <a:pt x="1" y="73"/>
                    <a:pt x="1" y="163"/>
                  </a:cubicBezTo>
                  <a:cubicBezTo>
                    <a:pt x="1" y="252"/>
                    <a:pt x="73" y="325"/>
                    <a:pt x="162" y="325"/>
                  </a:cubicBezTo>
                  <a:cubicBezTo>
                    <a:pt x="252" y="325"/>
                    <a:pt x="325" y="252"/>
                    <a:pt x="325" y="163"/>
                  </a:cubicBezTo>
                  <a:cubicBezTo>
                    <a:pt x="325" y="73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23;p33">
              <a:extLst>
                <a:ext uri="{FF2B5EF4-FFF2-40B4-BE49-F238E27FC236}">
                  <a16:creationId xmlns:a16="http://schemas.microsoft.com/office/drawing/2014/main" id="{0153943A-E012-499C-BFEB-C011C3DEB5B0}"/>
                </a:ext>
              </a:extLst>
            </p:cNvPr>
            <p:cNvSpPr/>
            <p:nvPr/>
          </p:nvSpPr>
          <p:spPr>
            <a:xfrm>
              <a:off x="5869797" y="3044541"/>
              <a:ext cx="58488" cy="58694"/>
            </a:xfrm>
            <a:custGeom>
              <a:avLst/>
              <a:gdLst/>
              <a:ahLst/>
              <a:cxnLst/>
              <a:rect l="l" t="t" r="r" b="b"/>
              <a:pathLst>
                <a:path w="284" h="285" extrusionOk="0">
                  <a:moveTo>
                    <a:pt x="141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1"/>
                    <a:pt x="64" y="285"/>
                    <a:pt x="141" y="285"/>
                  </a:cubicBezTo>
                  <a:cubicBezTo>
                    <a:pt x="220" y="285"/>
                    <a:pt x="284" y="221"/>
                    <a:pt x="284" y="143"/>
                  </a:cubicBezTo>
                  <a:cubicBezTo>
                    <a:pt x="284" y="64"/>
                    <a:pt x="220" y="1"/>
                    <a:pt x="141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24;p33">
              <a:extLst>
                <a:ext uri="{FF2B5EF4-FFF2-40B4-BE49-F238E27FC236}">
                  <a16:creationId xmlns:a16="http://schemas.microsoft.com/office/drawing/2014/main" id="{C2763B3D-9357-43F8-A3E3-27C441497D5B}"/>
                </a:ext>
              </a:extLst>
            </p:cNvPr>
            <p:cNvSpPr/>
            <p:nvPr/>
          </p:nvSpPr>
          <p:spPr>
            <a:xfrm>
              <a:off x="5873504" y="3048454"/>
              <a:ext cx="50868" cy="50868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23" y="1"/>
                  </a:moveTo>
                  <a:cubicBezTo>
                    <a:pt x="56" y="1"/>
                    <a:pt x="1" y="55"/>
                    <a:pt x="1" y="124"/>
                  </a:cubicBezTo>
                  <a:cubicBezTo>
                    <a:pt x="1" y="191"/>
                    <a:pt x="56" y="247"/>
                    <a:pt x="123" y="247"/>
                  </a:cubicBezTo>
                  <a:cubicBezTo>
                    <a:pt x="192" y="247"/>
                    <a:pt x="246" y="191"/>
                    <a:pt x="246" y="124"/>
                  </a:cubicBezTo>
                  <a:cubicBezTo>
                    <a:pt x="246" y="55"/>
                    <a:pt x="192" y="1"/>
                    <a:pt x="12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25;p33">
              <a:extLst>
                <a:ext uri="{FF2B5EF4-FFF2-40B4-BE49-F238E27FC236}">
                  <a16:creationId xmlns:a16="http://schemas.microsoft.com/office/drawing/2014/main" id="{023DFFA3-2824-4115-ACAD-2BDC67D3156E}"/>
                </a:ext>
              </a:extLst>
            </p:cNvPr>
            <p:cNvSpPr/>
            <p:nvPr/>
          </p:nvSpPr>
          <p:spPr>
            <a:xfrm>
              <a:off x="5877829" y="3052779"/>
              <a:ext cx="42219" cy="42425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59"/>
                    <a:pt x="46" y="205"/>
                    <a:pt x="102" y="205"/>
                  </a:cubicBezTo>
                  <a:cubicBezTo>
                    <a:pt x="160" y="205"/>
                    <a:pt x="205" y="159"/>
                    <a:pt x="205" y="103"/>
                  </a:cubicBezTo>
                  <a:cubicBezTo>
                    <a:pt x="205" y="46"/>
                    <a:pt x="160" y="0"/>
                    <a:pt x="10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26;p33">
              <a:extLst>
                <a:ext uri="{FF2B5EF4-FFF2-40B4-BE49-F238E27FC236}">
                  <a16:creationId xmlns:a16="http://schemas.microsoft.com/office/drawing/2014/main" id="{F516C351-41F4-4A7B-9CF1-182BA2296282}"/>
                </a:ext>
              </a:extLst>
            </p:cNvPr>
            <p:cNvSpPr/>
            <p:nvPr/>
          </p:nvSpPr>
          <p:spPr>
            <a:xfrm>
              <a:off x="5881948" y="3056898"/>
              <a:ext cx="33981" cy="3398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2" y="165"/>
                  </a:cubicBezTo>
                  <a:cubicBezTo>
                    <a:pt x="128" y="165"/>
                    <a:pt x="164" y="128"/>
                    <a:pt x="164" y="83"/>
                  </a:cubicBezTo>
                  <a:cubicBezTo>
                    <a:pt x="164" y="38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27;p33">
              <a:extLst>
                <a:ext uri="{FF2B5EF4-FFF2-40B4-BE49-F238E27FC236}">
                  <a16:creationId xmlns:a16="http://schemas.microsoft.com/office/drawing/2014/main" id="{0BD07C55-D2AA-4BEA-9955-CF7BDAAE03A0}"/>
                </a:ext>
              </a:extLst>
            </p:cNvPr>
            <p:cNvSpPr/>
            <p:nvPr/>
          </p:nvSpPr>
          <p:spPr>
            <a:xfrm>
              <a:off x="5886273" y="3061222"/>
              <a:ext cx="25331" cy="25537"/>
            </a:xfrm>
            <a:custGeom>
              <a:avLst/>
              <a:gdLst/>
              <a:ahLst/>
              <a:cxnLst/>
              <a:rect l="l" t="t" r="r" b="b"/>
              <a:pathLst>
                <a:path w="123" h="124" extrusionOk="0">
                  <a:moveTo>
                    <a:pt x="61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3"/>
                    <a:pt x="61" y="123"/>
                  </a:cubicBezTo>
                  <a:cubicBezTo>
                    <a:pt x="96" y="123"/>
                    <a:pt x="123" y="96"/>
                    <a:pt x="123" y="62"/>
                  </a:cubicBezTo>
                  <a:cubicBezTo>
                    <a:pt x="123" y="28"/>
                    <a:pt x="96" y="0"/>
                    <a:pt x="61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28;p33">
              <a:extLst>
                <a:ext uri="{FF2B5EF4-FFF2-40B4-BE49-F238E27FC236}">
                  <a16:creationId xmlns:a16="http://schemas.microsoft.com/office/drawing/2014/main" id="{06EB07BA-7FEA-4A80-B731-2A605362A7D4}"/>
                </a:ext>
              </a:extLst>
            </p:cNvPr>
            <p:cNvSpPr/>
            <p:nvPr/>
          </p:nvSpPr>
          <p:spPr>
            <a:xfrm>
              <a:off x="5890391" y="3065341"/>
              <a:ext cx="17093" cy="17093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1"/>
                  </a:moveTo>
                  <a:cubicBezTo>
                    <a:pt x="19" y="1"/>
                    <a:pt x="1" y="19"/>
                    <a:pt x="1" y="42"/>
                  </a:cubicBezTo>
                  <a:cubicBezTo>
                    <a:pt x="1" y="64"/>
                    <a:pt x="19" y="83"/>
                    <a:pt x="41" y="83"/>
                  </a:cubicBezTo>
                  <a:cubicBezTo>
                    <a:pt x="65" y="83"/>
                    <a:pt x="82" y="64"/>
                    <a:pt x="82" y="42"/>
                  </a:cubicBezTo>
                  <a:cubicBezTo>
                    <a:pt x="82" y="19"/>
                    <a:pt x="65" y="1"/>
                    <a:pt x="41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29;p33">
              <a:extLst>
                <a:ext uri="{FF2B5EF4-FFF2-40B4-BE49-F238E27FC236}">
                  <a16:creationId xmlns:a16="http://schemas.microsoft.com/office/drawing/2014/main" id="{DE35B23C-58CE-4FF9-BA49-BC41D2876154}"/>
                </a:ext>
              </a:extLst>
            </p:cNvPr>
            <p:cNvSpPr/>
            <p:nvPr/>
          </p:nvSpPr>
          <p:spPr>
            <a:xfrm>
              <a:off x="5894510" y="3069666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9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4" y="41"/>
                    <a:pt x="42" y="32"/>
                    <a:pt x="42" y="21"/>
                  </a:cubicBezTo>
                  <a:cubicBezTo>
                    <a:pt x="42" y="9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30;p33">
              <a:extLst>
                <a:ext uri="{FF2B5EF4-FFF2-40B4-BE49-F238E27FC236}">
                  <a16:creationId xmlns:a16="http://schemas.microsoft.com/office/drawing/2014/main" id="{4FADD31E-857A-455E-AC13-7FA52572BB61}"/>
                </a:ext>
              </a:extLst>
            </p:cNvPr>
            <p:cNvSpPr/>
            <p:nvPr/>
          </p:nvSpPr>
          <p:spPr>
            <a:xfrm>
              <a:off x="5824695" y="2922415"/>
              <a:ext cx="221391" cy="221391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537" y="0"/>
                  </a:moveTo>
                  <a:cubicBezTo>
                    <a:pt x="241" y="0"/>
                    <a:pt x="0" y="241"/>
                    <a:pt x="0" y="537"/>
                  </a:cubicBezTo>
                  <a:cubicBezTo>
                    <a:pt x="0" y="834"/>
                    <a:pt x="241" y="1074"/>
                    <a:pt x="537" y="1074"/>
                  </a:cubicBezTo>
                  <a:cubicBezTo>
                    <a:pt x="834" y="1074"/>
                    <a:pt x="1075" y="834"/>
                    <a:pt x="1075" y="537"/>
                  </a:cubicBezTo>
                  <a:cubicBezTo>
                    <a:pt x="1075" y="241"/>
                    <a:pt x="834" y="0"/>
                    <a:pt x="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31;p33">
              <a:extLst>
                <a:ext uri="{FF2B5EF4-FFF2-40B4-BE49-F238E27FC236}">
                  <a16:creationId xmlns:a16="http://schemas.microsoft.com/office/drawing/2014/main" id="{8DC4D752-07E8-4E42-AA79-203ADC42C519}"/>
                </a:ext>
              </a:extLst>
            </p:cNvPr>
            <p:cNvSpPr/>
            <p:nvPr/>
          </p:nvSpPr>
          <p:spPr>
            <a:xfrm>
              <a:off x="5879476" y="2977197"/>
              <a:ext cx="111828" cy="111828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0"/>
                  </a:moveTo>
                  <a:cubicBezTo>
                    <a:pt x="122" y="0"/>
                    <a:pt x="0" y="122"/>
                    <a:pt x="0" y="271"/>
                  </a:cubicBezTo>
                  <a:cubicBezTo>
                    <a:pt x="0" y="421"/>
                    <a:pt x="122" y="542"/>
                    <a:pt x="271" y="542"/>
                  </a:cubicBezTo>
                  <a:cubicBezTo>
                    <a:pt x="421" y="542"/>
                    <a:pt x="543" y="421"/>
                    <a:pt x="543" y="271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32;p33">
              <a:extLst>
                <a:ext uri="{FF2B5EF4-FFF2-40B4-BE49-F238E27FC236}">
                  <a16:creationId xmlns:a16="http://schemas.microsoft.com/office/drawing/2014/main" id="{E58C807E-42C0-4809-BDAD-777879D9211A}"/>
                </a:ext>
              </a:extLst>
            </p:cNvPr>
            <p:cNvSpPr/>
            <p:nvPr/>
          </p:nvSpPr>
          <p:spPr>
            <a:xfrm>
              <a:off x="5537195" y="3026006"/>
              <a:ext cx="190499" cy="11533"/>
            </a:xfrm>
            <a:custGeom>
              <a:avLst/>
              <a:gdLst/>
              <a:ahLst/>
              <a:cxnLst/>
              <a:rect l="l" t="t" r="r" b="b"/>
              <a:pathLst>
                <a:path w="925" h="56" extrusionOk="0">
                  <a:moveTo>
                    <a:pt x="1" y="0"/>
                  </a:moveTo>
                  <a:lnTo>
                    <a:pt x="1" y="56"/>
                  </a:lnTo>
                  <a:lnTo>
                    <a:pt x="925" y="56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33;p33">
              <a:extLst>
                <a:ext uri="{FF2B5EF4-FFF2-40B4-BE49-F238E27FC236}">
                  <a16:creationId xmlns:a16="http://schemas.microsoft.com/office/drawing/2014/main" id="{51E68CC5-8749-44D3-A609-DF532629A066}"/>
                </a:ext>
              </a:extLst>
            </p:cNvPr>
            <p:cNvSpPr/>
            <p:nvPr/>
          </p:nvSpPr>
          <p:spPr>
            <a:xfrm>
              <a:off x="5529369" y="2986464"/>
              <a:ext cx="53340" cy="90616"/>
            </a:xfrm>
            <a:custGeom>
              <a:avLst/>
              <a:gdLst/>
              <a:ahLst/>
              <a:cxnLst/>
              <a:rect l="l" t="t" r="r" b="b"/>
              <a:pathLst>
                <a:path w="259" h="440" extrusionOk="0">
                  <a:moveTo>
                    <a:pt x="220" y="0"/>
                  </a:moveTo>
                  <a:lnTo>
                    <a:pt x="1" y="220"/>
                  </a:lnTo>
                  <a:lnTo>
                    <a:pt x="220" y="439"/>
                  </a:lnTo>
                  <a:lnTo>
                    <a:pt x="259" y="400"/>
                  </a:lnTo>
                  <a:lnTo>
                    <a:pt x="78" y="220"/>
                  </a:lnTo>
                  <a:lnTo>
                    <a:pt x="259" y="4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2134;p33">
            <a:extLst>
              <a:ext uri="{FF2B5EF4-FFF2-40B4-BE49-F238E27FC236}">
                <a16:creationId xmlns:a16="http://schemas.microsoft.com/office/drawing/2014/main" id="{FE19EAD5-41B7-42C9-822C-B24F84F2B511}"/>
              </a:ext>
            </a:extLst>
          </p:cNvPr>
          <p:cNvGrpSpPr/>
          <p:nvPr/>
        </p:nvGrpSpPr>
        <p:grpSpPr>
          <a:xfrm>
            <a:off x="5529369" y="3766437"/>
            <a:ext cx="2754019" cy="822900"/>
            <a:chOff x="5529369" y="3647962"/>
            <a:chExt cx="2784789" cy="941375"/>
          </a:xfrm>
        </p:grpSpPr>
        <p:sp>
          <p:nvSpPr>
            <p:cNvPr id="184" name="Google Shape;2135;p33">
              <a:extLst>
                <a:ext uri="{FF2B5EF4-FFF2-40B4-BE49-F238E27FC236}">
                  <a16:creationId xmlns:a16="http://schemas.microsoft.com/office/drawing/2014/main" id="{D0D37FAC-D2DB-4D41-91A9-4986FEAB9A0D}"/>
                </a:ext>
              </a:extLst>
            </p:cNvPr>
            <p:cNvSpPr/>
            <p:nvPr/>
          </p:nvSpPr>
          <p:spPr>
            <a:xfrm>
              <a:off x="5909132" y="3647962"/>
              <a:ext cx="2405026" cy="941375"/>
            </a:xfrm>
            <a:custGeom>
              <a:avLst/>
              <a:gdLst/>
              <a:ahLst/>
              <a:cxnLst/>
              <a:rect l="l" t="t" r="r" b="b"/>
              <a:pathLst>
                <a:path w="11678" h="4571" extrusionOk="0">
                  <a:moveTo>
                    <a:pt x="1482" y="1"/>
                  </a:moveTo>
                  <a:cubicBezTo>
                    <a:pt x="997" y="1"/>
                    <a:pt x="573" y="313"/>
                    <a:pt x="428" y="775"/>
                  </a:cubicBezTo>
                  <a:lnTo>
                    <a:pt x="87" y="1868"/>
                  </a:lnTo>
                  <a:cubicBezTo>
                    <a:pt x="1" y="2140"/>
                    <a:pt x="1" y="2430"/>
                    <a:pt x="87" y="2703"/>
                  </a:cubicBezTo>
                  <a:lnTo>
                    <a:pt x="428" y="3796"/>
                  </a:lnTo>
                  <a:cubicBezTo>
                    <a:pt x="573" y="4259"/>
                    <a:pt x="996" y="4570"/>
                    <a:pt x="1482" y="4570"/>
                  </a:cubicBezTo>
                  <a:lnTo>
                    <a:pt x="1482" y="4569"/>
                  </a:lnTo>
                  <a:lnTo>
                    <a:pt x="10838" y="4569"/>
                  </a:lnTo>
                  <a:cubicBezTo>
                    <a:pt x="11301" y="4569"/>
                    <a:pt x="11677" y="4193"/>
                    <a:pt x="11677" y="3730"/>
                  </a:cubicBezTo>
                  <a:lnTo>
                    <a:pt x="11677" y="840"/>
                  </a:lnTo>
                  <a:cubicBezTo>
                    <a:pt x="11677" y="376"/>
                    <a:pt x="11301" y="1"/>
                    <a:pt x="10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36;p33">
              <a:extLst>
                <a:ext uri="{FF2B5EF4-FFF2-40B4-BE49-F238E27FC236}">
                  <a16:creationId xmlns:a16="http://schemas.microsoft.com/office/drawing/2014/main" id="{1BD2EF2C-A2C4-4F16-AA84-0368D3B7A6FC}"/>
                </a:ext>
              </a:extLst>
            </p:cNvPr>
            <p:cNvSpPr/>
            <p:nvPr/>
          </p:nvSpPr>
          <p:spPr>
            <a:xfrm>
              <a:off x="5968857" y="3706451"/>
              <a:ext cx="2286607" cy="824192"/>
            </a:xfrm>
            <a:custGeom>
              <a:avLst/>
              <a:gdLst/>
              <a:ahLst/>
              <a:cxnLst/>
              <a:rect l="l" t="t" r="r" b="b"/>
              <a:pathLst>
                <a:path w="11103" h="4002" extrusionOk="0">
                  <a:moveTo>
                    <a:pt x="1192" y="0"/>
                  </a:moveTo>
                  <a:cubicBezTo>
                    <a:pt x="834" y="0"/>
                    <a:pt x="517" y="234"/>
                    <a:pt x="409" y="576"/>
                  </a:cubicBezTo>
                  <a:lnTo>
                    <a:pt x="68" y="1668"/>
                  </a:lnTo>
                  <a:cubicBezTo>
                    <a:pt x="0" y="1886"/>
                    <a:pt x="0" y="2117"/>
                    <a:pt x="68" y="2333"/>
                  </a:cubicBezTo>
                  <a:lnTo>
                    <a:pt x="409" y="3426"/>
                  </a:lnTo>
                  <a:cubicBezTo>
                    <a:pt x="517" y="3769"/>
                    <a:pt x="834" y="4001"/>
                    <a:pt x="1192" y="4001"/>
                  </a:cubicBezTo>
                  <a:lnTo>
                    <a:pt x="10547" y="4001"/>
                  </a:lnTo>
                  <a:cubicBezTo>
                    <a:pt x="10854" y="4001"/>
                    <a:pt x="11103" y="3753"/>
                    <a:pt x="11103" y="3446"/>
                  </a:cubicBezTo>
                  <a:lnTo>
                    <a:pt x="11103" y="556"/>
                  </a:lnTo>
                  <a:cubicBezTo>
                    <a:pt x="11103" y="249"/>
                    <a:pt x="10854" y="0"/>
                    <a:pt x="10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37;p33">
              <a:extLst>
                <a:ext uri="{FF2B5EF4-FFF2-40B4-BE49-F238E27FC236}">
                  <a16:creationId xmlns:a16="http://schemas.microsoft.com/office/drawing/2014/main" id="{36DE2763-AAC5-43C7-A514-5F8908EA528E}"/>
                </a:ext>
              </a:extLst>
            </p:cNvPr>
            <p:cNvSpPr/>
            <p:nvPr/>
          </p:nvSpPr>
          <p:spPr>
            <a:xfrm>
              <a:off x="5823459" y="4107840"/>
              <a:ext cx="151164" cy="151576"/>
            </a:xfrm>
            <a:custGeom>
              <a:avLst/>
              <a:gdLst/>
              <a:ahLst/>
              <a:cxnLst/>
              <a:rect l="l" t="t" r="r" b="b"/>
              <a:pathLst>
                <a:path w="734" h="736" extrusionOk="0">
                  <a:moveTo>
                    <a:pt x="366" y="1"/>
                  </a:moveTo>
                  <a:cubicBezTo>
                    <a:pt x="164" y="1"/>
                    <a:pt x="0" y="165"/>
                    <a:pt x="0" y="368"/>
                  </a:cubicBezTo>
                  <a:cubicBezTo>
                    <a:pt x="0" y="570"/>
                    <a:pt x="164" y="735"/>
                    <a:pt x="366" y="735"/>
                  </a:cubicBezTo>
                  <a:cubicBezTo>
                    <a:pt x="570" y="735"/>
                    <a:pt x="734" y="570"/>
                    <a:pt x="734" y="368"/>
                  </a:cubicBezTo>
                  <a:cubicBezTo>
                    <a:pt x="734" y="165"/>
                    <a:pt x="570" y="1"/>
                    <a:pt x="366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38;p33">
              <a:extLst>
                <a:ext uri="{FF2B5EF4-FFF2-40B4-BE49-F238E27FC236}">
                  <a16:creationId xmlns:a16="http://schemas.microsoft.com/office/drawing/2014/main" id="{DC07F3D9-D726-4952-82EF-3F9F7364F07A}"/>
                </a:ext>
              </a:extLst>
            </p:cNvPr>
            <p:cNvSpPr/>
            <p:nvPr/>
          </p:nvSpPr>
          <p:spPr>
            <a:xfrm>
              <a:off x="5827578" y="4111959"/>
              <a:ext cx="142926" cy="143132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6" y="1"/>
                  </a:moveTo>
                  <a:cubicBezTo>
                    <a:pt x="155" y="1"/>
                    <a:pt x="1" y="157"/>
                    <a:pt x="1" y="348"/>
                  </a:cubicBezTo>
                  <a:cubicBezTo>
                    <a:pt x="1" y="539"/>
                    <a:pt x="155" y="695"/>
                    <a:pt x="346" y="695"/>
                  </a:cubicBezTo>
                  <a:cubicBezTo>
                    <a:pt x="539" y="695"/>
                    <a:pt x="693" y="539"/>
                    <a:pt x="693" y="348"/>
                  </a:cubicBezTo>
                  <a:cubicBezTo>
                    <a:pt x="693" y="157"/>
                    <a:pt x="539" y="1"/>
                    <a:pt x="3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39;p33">
              <a:extLst>
                <a:ext uri="{FF2B5EF4-FFF2-40B4-BE49-F238E27FC236}">
                  <a16:creationId xmlns:a16="http://schemas.microsoft.com/office/drawing/2014/main" id="{34642973-5F07-452C-B168-69E2FB655313}"/>
                </a:ext>
              </a:extLst>
            </p:cNvPr>
            <p:cNvSpPr/>
            <p:nvPr/>
          </p:nvSpPr>
          <p:spPr>
            <a:xfrm>
              <a:off x="5831903" y="4116283"/>
              <a:ext cx="134276" cy="134688"/>
            </a:xfrm>
            <a:custGeom>
              <a:avLst/>
              <a:gdLst/>
              <a:ahLst/>
              <a:cxnLst/>
              <a:rect l="l" t="t" r="r" b="b"/>
              <a:pathLst>
                <a:path w="652" h="654" extrusionOk="0">
                  <a:moveTo>
                    <a:pt x="325" y="0"/>
                  </a:moveTo>
                  <a:cubicBezTo>
                    <a:pt x="145" y="0"/>
                    <a:pt x="0" y="147"/>
                    <a:pt x="0" y="327"/>
                  </a:cubicBezTo>
                  <a:cubicBezTo>
                    <a:pt x="0" y="507"/>
                    <a:pt x="145" y="653"/>
                    <a:pt x="325" y="653"/>
                  </a:cubicBezTo>
                  <a:cubicBezTo>
                    <a:pt x="507" y="653"/>
                    <a:pt x="652" y="507"/>
                    <a:pt x="652" y="327"/>
                  </a:cubicBezTo>
                  <a:cubicBezTo>
                    <a:pt x="652" y="147"/>
                    <a:pt x="507" y="0"/>
                    <a:pt x="3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40;p33">
              <a:extLst>
                <a:ext uri="{FF2B5EF4-FFF2-40B4-BE49-F238E27FC236}">
                  <a16:creationId xmlns:a16="http://schemas.microsoft.com/office/drawing/2014/main" id="{978D6717-8CA5-4813-91EA-844CB5141986}"/>
                </a:ext>
              </a:extLst>
            </p:cNvPr>
            <p:cNvSpPr/>
            <p:nvPr/>
          </p:nvSpPr>
          <p:spPr>
            <a:xfrm>
              <a:off x="5836022" y="4120402"/>
              <a:ext cx="126038" cy="126244"/>
            </a:xfrm>
            <a:custGeom>
              <a:avLst/>
              <a:gdLst/>
              <a:ahLst/>
              <a:cxnLst/>
              <a:rect l="l" t="t" r="r" b="b"/>
              <a:pathLst>
                <a:path w="612" h="613" extrusionOk="0">
                  <a:moveTo>
                    <a:pt x="305" y="1"/>
                  </a:moveTo>
                  <a:cubicBezTo>
                    <a:pt x="138" y="1"/>
                    <a:pt x="1" y="138"/>
                    <a:pt x="1" y="307"/>
                  </a:cubicBezTo>
                  <a:cubicBezTo>
                    <a:pt x="1" y="476"/>
                    <a:pt x="138" y="613"/>
                    <a:pt x="305" y="613"/>
                  </a:cubicBezTo>
                  <a:cubicBezTo>
                    <a:pt x="474" y="613"/>
                    <a:pt x="611" y="476"/>
                    <a:pt x="611" y="307"/>
                  </a:cubicBezTo>
                  <a:cubicBezTo>
                    <a:pt x="611" y="138"/>
                    <a:pt x="474" y="1"/>
                    <a:pt x="3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41;p33">
              <a:extLst>
                <a:ext uri="{FF2B5EF4-FFF2-40B4-BE49-F238E27FC236}">
                  <a16:creationId xmlns:a16="http://schemas.microsoft.com/office/drawing/2014/main" id="{0A2B70E6-5F46-4471-9611-A0C6A0CEECFD}"/>
                </a:ext>
              </a:extLst>
            </p:cNvPr>
            <p:cNvSpPr/>
            <p:nvPr/>
          </p:nvSpPr>
          <p:spPr>
            <a:xfrm>
              <a:off x="5840347" y="4124727"/>
              <a:ext cx="117389" cy="117801"/>
            </a:xfrm>
            <a:custGeom>
              <a:avLst/>
              <a:gdLst/>
              <a:ahLst/>
              <a:cxnLst/>
              <a:rect l="l" t="t" r="r" b="b"/>
              <a:pathLst>
                <a:path w="570" h="572" extrusionOk="0">
                  <a:moveTo>
                    <a:pt x="284" y="0"/>
                  </a:moveTo>
                  <a:cubicBezTo>
                    <a:pt x="128" y="0"/>
                    <a:pt x="0" y="128"/>
                    <a:pt x="0" y="286"/>
                  </a:cubicBezTo>
                  <a:cubicBezTo>
                    <a:pt x="0" y="443"/>
                    <a:pt x="128" y="571"/>
                    <a:pt x="284" y="571"/>
                  </a:cubicBezTo>
                  <a:cubicBezTo>
                    <a:pt x="442" y="571"/>
                    <a:pt x="570" y="443"/>
                    <a:pt x="570" y="286"/>
                  </a:cubicBezTo>
                  <a:cubicBezTo>
                    <a:pt x="570" y="128"/>
                    <a:pt x="442" y="0"/>
                    <a:pt x="28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42;p33">
              <a:extLst>
                <a:ext uri="{FF2B5EF4-FFF2-40B4-BE49-F238E27FC236}">
                  <a16:creationId xmlns:a16="http://schemas.microsoft.com/office/drawing/2014/main" id="{F4E214D4-1C02-4508-9B8E-EA7E2B9668A9}"/>
                </a:ext>
              </a:extLst>
            </p:cNvPr>
            <p:cNvSpPr/>
            <p:nvPr/>
          </p:nvSpPr>
          <p:spPr>
            <a:xfrm>
              <a:off x="5844466" y="4128846"/>
              <a:ext cx="109151" cy="109357"/>
            </a:xfrm>
            <a:custGeom>
              <a:avLst/>
              <a:gdLst/>
              <a:ahLst/>
              <a:cxnLst/>
              <a:rect l="l" t="t" r="r" b="b"/>
              <a:pathLst>
                <a:path w="530" h="531" extrusionOk="0">
                  <a:moveTo>
                    <a:pt x="264" y="1"/>
                  </a:moveTo>
                  <a:cubicBezTo>
                    <a:pt x="119" y="1"/>
                    <a:pt x="0" y="120"/>
                    <a:pt x="0" y="266"/>
                  </a:cubicBezTo>
                  <a:cubicBezTo>
                    <a:pt x="0" y="412"/>
                    <a:pt x="119" y="531"/>
                    <a:pt x="264" y="531"/>
                  </a:cubicBezTo>
                  <a:cubicBezTo>
                    <a:pt x="411" y="531"/>
                    <a:pt x="529" y="412"/>
                    <a:pt x="529" y="266"/>
                  </a:cubicBezTo>
                  <a:cubicBezTo>
                    <a:pt x="529" y="120"/>
                    <a:pt x="411" y="1"/>
                    <a:pt x="26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43;p33">
              <a:extLst>
                <a:ext uri="{FF2B5EF4-FFF2-40B4-BE49-F238E27FC236}">
                  <a16:creationId xmlns:a16="http://schemas.microsoft.com/office/drawing/2014/main" id="{6E719814-FFCC-4B6F-949A-7CFCD32E3A43}"/>
                </a:ext>
              </a:extLst>
            </p:cNvPr>
            <p:cNvSpPr/>
            <p:nvPr/>
          </p:nvSpPr>
          <p:spPr>
            <a:xfrm>
              <a:off x="5848585" y="4133171"/>
              <a:ext cx="100707" cy="100913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44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80"/>
                    <a:pt x="110" y="489"/>
                    <a:pt x="244" y="489"/>
                  </a:cubicBezTo>
                  <a:cubicBezTo>
                    <a:pt x="380" y="489"/>
                    <a:pt x="489" y="380"/>
                    <a:pt x="489" y="245"/>
                  </a:cubicBezTo>
                  <a:cubicBezTo>
                    <a:pt x="489" y="110"/>
                    <a:pt x="380" y="0"/>
                    <a:pt x="24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44;p33">
              <a:extLst>
                <a:ext uri="{FF2B5EF4-FFF2-40B4-BE49-F238E27FC236}">
                  <a16:creationId xmlns:a16="http://schemas.microsoft.com/office/drawing/2014/main" id="{C35EC231-94C1-4C46-B74F-AB8AEA88D3C7}"/>
                </a:ext>
              </a:extLst>
            </p:cNvPr>
            <p:cNvSpPr/>
            <p:nvPr/>
          </p:nvSpPr>
          <p:spPr>
            <a:xfrm>
              <a:off x="5852909" y="4137290"/>
              <a:ext cx="92263" cy="92469"/>
            </a:xfrm>
            <a:custGeom>
              <a:avLst/>
              <a:gdLst/>
              <a:ahLst/>
              <a:cxnLst/>
              <a:rect l="l" t="t" r="r" b="b"/>
              <a:pathLst>
                <a:path w="448" h="449" extrusionOk="0">
                  <a:moveTo>
                    <a:pt x="223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9"/>
                    <a:pt x="101" y="449"/>
                    <a:pt x="223" y="449"/>
                  </a:cubicBezTo>
                  <a:cubicBezTo>
                    <a:pt x="347" y="449"/>
                    <a:pt x="448" y="349"/>
                    <a:pt x="448" y="225"/>
                  </a:cubicBezTo>
                  <a:cubicBezTo>
                    <a:pt x="448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45;p33">
              <a:extLst>
                <a:ext uri="{FF2B5EF4-FFF2-40B4-BE49-F238E27FC236}">
                  <a16:creationId xmlns:a16="http://schemas.microsoft.com/office/drawing/2014/main" id="{737209A4-5F27-422B-B822-575CB0D30D30}"/>
                </a:ext>
              </a:extLst>
            </p:cNvPr>
            <p:cNvSpPr/>
            <p:nvPr/>
          </p:nvSpPr>
          <p:spPr>
            <a:xfrm>
              <a:off x="5857028" y="4141615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3" y="0"/>
                  </a:moveTo>
                  <a:cubicBezTo>
                    <a:pt x="92" y="0"/>
                    <a:pt x="1" y="91"/>
                    <a:pt x="1" y="204"/>
                  </a:cubicBezTo>
                  <a:cubicBezTo>
                    <a:pt x="1" y="316"/>
                    <a:pt x="92" y="407"/>
                    <a:pt x="203" y="407"/>
                  </a:cubicBezTo>
                  <a:cubicBezTo>
                    <a:pt x="316" y="407"/>
                    <a:pt x="407" y="316"/>
                    <a:pt x="407" y="204"/>
                  </a:cubicBezTo>
                  <a:cubicBezTo>
                    <a:pt x="407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46;p33">
              <a:extLst>
                <a:ext uri="{FF2B5EF4-FFF2-40B4-BE49-F238E27FC236}">
                  <a16:creationId xmlns:a16="http://schemas.microsoft.com/office/drawing/2014/main" id="{D6C14A96-0D79-4D14-BE34-856AB5881C63}"/>
                </a:ext>
              </a:extLst>
            </p:cNvPr>
            <p:cNvSpPr/>
            <p:nvPr/>
          </p:nvSpPr>
          <p:spPr>
            <a:xfrm>
              <a:off x="5861353" y="4145734"/>
              <a:ext cx="75376" cy="75582"/>
            </a:xfrm>
            <a:custGeom>
              <a:avLst/>
              <a:gdLst/>
              <a:ahLst/>
              <a:cxnLst/>
              <a:rect l="l" t="t" r="r" b="b"/>
              <a:pathLst>
                <a:path w="366" h="367" extrusionOk="0">
                  <a:moveTo>
                    <a:pt x="182" y="1"/>
                  </a:moveTo>
                  <a:cubicBezTo>
                    <a:pt x="82" y="1"/>
                    <a:pt x="0" y="83"/>
                    <a:pt x="0" y="184"/>
                  </a:cubicBezTo>
                  <a:cubicBezTo>
                    <a:pt x="0" y="285"/>
                    <a:pt x="82" y="367"/>
                    <a:pt x="182" y="367"/>
                  </a:cubicBezTo>
                  <a:cubicBezTo>
                    <a:pt x="284" y="367"/>
                    <a:pt x="366" y="285"/>
                    <a:pt x="366" y="184"/>
                  </a:cubicBezTo>
                  <a:cubicBezTo>
                    <a:pt x="366" y="83"/>
                    <a:pt x="284" y="1"/>
                    <a:pt x="182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47;p33">
              <a:extLst>
                <a:ext uri="{FF2B5EF4-FFF2-40B4-BE49-F238E27FC236}">
                  <a16:creationId xmlns:a16="http://schemas.microsoft.com/office/drawing/2014/main" id="{82386788-65EB-4C1B-95C3-1AF453920C87}"/>
                </a:ext>
              </a:extLst>
            </p:cNvPr>
            <p:cNvSpPr/>
            <p:nvPr/>
          </p:nvSpPr>
          <p:spPr>
            <a:xfrm>
              <a:off x="5865472" y="4150059"/>
              <a:ext cx="67138" cy="67138"/>
            </a:xfrm>
            <a:custGeom>
              <a:avLst/>
              <a:gdLst/>
              <a:ahLst/>
              <a:cxnLst/>
              <a:rect l="l" t="t" r="r" b="b"/>
              <a:pathLst>
                <a:path w="326" h="326" extrusionOk="0">
                  <a:moveTo>
                    <a:pt x="162" y="0"/>
                  </a:moveTo>
                  <a:cubicBezTo>
                    <a:pt x="73" y="0"/>
                    <a:pt x="1" y="73"/>
                    <a:pt x="1" y="163"/>
                  </a:cubicBezTo>
                  <a:cubicBezTo>
                    <a:pt x="1" y="253"/>
                    <a:pt x="73" y="326"/>
                    <a:pt x="162" y="326"/>
                  </a:cubicBezTo>
                  <a:cubicBezTo>
                    <a:pt x="252" y="326"/>
                    <a:pt x="325" y="253"/>
                    <a:pt x="325" y="163"/>
                  </a:cubicBezTo>
                  <a:cubicBezTo>
                    <a:pt x="325" y="73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48;p33">
              <a:extLst>
                <a:ext uri="{FF2B5EF4-FFF2-40B4-BE49-F238E27FC236}">
                  <a16:creationId xmlns:a16="http://schemas.microsoft.com/office/drawing/2014/main" id="{3AA66B8F-034C-49D0-8FEF-AC699C20D14E}"/>
                </a:ext>
              </a:extLst>
            </p:cNvPr>
            <p:cNvSpPr/>
            <p:nvPr/>
          </p:nvSpPr>
          <p:spPr>
            <a:xfrm>
              <a:off x="5869797" y="4154178"/>
              <a:ext cx="58488" cy="58900"/>
            </a:xfrm>
            <a:custGeom>
              <a:avLst/>
              <a:gdLst/>
              <a:ahLst/>
              <a:cxnLst/>
              <a:rect l="l" t="t" r="r" b="b"/>
              <a:pathLst>
                <a:path w="284" h="286" extrusionOk="0">
                  <a:moveTo>
                    <a:pt x="141" y="1"/>
                  </a:moveTo>
                  <a:cubicBezTo>
                    <a:pt x="64" y="1"/>
                    <a:pt x="0" y="64"/>
                    <a:pt x="0" y="143"/>
                  </a:cubicBezTo>
                  <a:cubicBezTo>
                    <a:pt x="0" y="222"/>
                    <a:pt x="64" y="285"/>
                    <a:pt x="141" y="285"/>
                  </a:cubicBezTo>
                  <a:cubicBezTo>
                    <a:pt x="220" y="285"/>
                    <a:pt x="284" y="222"/>
                    <a:pt x="284" y="143"/>
                  </a:cubicBezTo>
                  <a:cubicBezTo>
                    <a:pt x="284" y="64"/>
                    <a:pt x="220" y="1"/>
                    <a:pt x="141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49;p33">
              <a:extLst>
                <a:ext uri="{FF2B5EF4-FFF2-40B4-BE49-F238E27FC236}">
                  <a16:creationId xmlns:a16="http://schemas.microsoft.com/office/drawing/2014/main" id="{E29922AC-B5F2-4018-A7C3-E0C316C24CBB}"/>
                </a:ext>
              </a:extLst>
            </p:cNvPr>
            <p:cNvSpPr/>
            <p:nvPr/>
          </p:nvSpPr>
          <p:spPr>
            <a:xfrm>
              <a:off x="5873504" y="4158296"/>
              <a:ext cx="50868" cy="50662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123" y="0"/>
                  </a:moveTo>
                  <a:cubicBezTo>
                    <a:pt x="56" y="0"/>
                    <a:pt x="1" y="55"/>
                    <a:pt x="1" y="123"/>
                  </a:cubicBezTo>
                  <a:cubicBezTo>
                    <a:pt x="1" y="190"/>
                    <a:pt x="56" y="246"/>
                    <a:pt x="123" y="246"/>
                  </a:cubicBezTo>
                  <a:cubicBezTo>
                    <a:pt x="192" y="246"/>
                    <a:pt x="246" y="190"/>
                    <a:pt x="246" y="123"/>
                  </a:cubicBezTo>
                  <a:cubicBezTo>
                    <a:pt x="246" y="55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50;p33">
              <a:extLst>
                <a:ext uri="{FF2B5EF4-FFF2-40B4-BE49-F238E27FC236}">
                  <a16:creationId xmlns:a16="http://schemas.microsoft.com/office/drawing/2014/main" id="{329E3CF4-ECA8-4382-A28D-288D268DABB6}"/>
                </a:ext>
              </a:extLst>
            </p:cNvPr>
            <p:cNvSpPr/>
            <p:nvPr/>
          </p:nvSpPr>
          <p:spPr>
            <a:xfrm>
              <a:off x="5877829" y="4162415"/>
              <a:ext cx="42219" cy="42425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9"/>
                    <a:pt x="46" y="205"/>
                    <a:pt x="102" y="205"/>
                  </a:cubicBezTo>
                  <a:cubicBezTo>
                    <a:pt x="160" y="205"/>
                    <a:pt x="205" y="159"/>
                    <a:pt x="205" y="103"/>
                  </a:cubicBezTo>
                  <a:cubicBezTo>
                    <a:pt x="205" y="47"/>
                    <a:pt x="160" y="1"/>
                    <a:pt x="10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51;p33">
              <a:extLst>
                <a:ext uri="{FF2B5EF4-FFF2-40B4-BE49-F238E27FC236}">
                  <a16:creationId xmlns:a16="http://schemas.microsoft.com/office/drawing/2014/main" id="{E27B145F-24E4-49A8-A959-94D66BE6F73C}"/>
                </a:ext>
              </a:extLst>
            </p:cNvPr>
            <p:cNvSpPr/>
            <p:nvPr/>
          </p:nvSpPr>
          <p:spPr>
            <a:xfrm>
              <a:off x="5881948" y="4166534"/>
              <a:ext cx="33981" cy="33981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2" y="165"/>
                  </a:cubicBezTo>
                  <a:cubicBezTo>
                    <a:pt x="128" y="165"/>
                    <a:pt x="164" y="128"/>
                    <a:pt x="164" y="83"/>
                  </a:cubicBezTo>
                  <a:cubicBezTo>
                    <a:pt x="164" y="38"/>
                    <a:pt x="128" y="1"/>
                    <a:pt x="82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52;p33">
              <a:extLst>
                <a:ext uri="{FF2B5EF4-FFF2-40B4-BE49-F238E27FC236}">
                  <a16:creationId xmlns:a16="http://schemas.microsoft.com/office/drawing/2014/main" id="{5C429C88-6120-402D-9E98-D9B6F695D763}"/>
                </a:ext>
              </a:extLst>
            </p:cNvPr>
            <p:cNvSpPr/>
            <p:nvPr/>
          </p:nvSpPr>
          <p:spPr>
            <a:xfrm>
              <a:off x="5886273" y="4170859"/>
              <a:ext cx="25331" cy="25537"/>
            </a:xfrm>
            <a:custGeom>
              <a:avLst/>
              <a:gdLst/>
              <a:ahLst/>
              <a:cxnLst/>
              <a:rect l="l" t="t" r="r" b="b"/>
              <a:pathLst>
                <a:path w="123" h="124" extrusionOk="0">
                  <a:moveTo>
                    <a:pt x="61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3"/>
                    <a:pt x="61" y="123"/>
                  </a:cubicBezTo>
                  <a:cubicBezTo>
                    <a:pt x="96" y="123"/>
                    <a:pt x="123" y="96"/>
                    <a:pt x="123" y="62"/>
                  </a:cubicBezTo>
                  <a:cubicBezTo>
                    <a:pt x="123" y="28"/>
                    <a:pt x="96" y="0"/>
                    <a:pt x="61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53;p33">
              <a:extLst>
                <a:ext uri="{FF2B5EF4-FFF2-40B4-BE49-F238E27FC236}">
                  <a16:creationId xmlns:a16="http://schemas.microsoft.com/office/drawing/2014/main" id="{DF4E113C-E9C6-4887-8AB5-0B0C5E9D276D}"/>
                </a:ext>
              </a:extLst>
            </p:cNvPr>
            <p:cNvSpPr/>
            <p:nvPr/>
          </p:nvSpPr>
          <p:spPr>
            <a:xfrm>
              <a:off x="5890391" y="4174978"/>
              <a:ext cx="17093" cy="17093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1"/>
                  </a:moveTo>
                  <a:cubicBezTo>
                    <a:pt x="19" y="1"/>
                    <a:pt x="1" y="19"/>
                    <a:pt x="1" y="42"/>
                  </a:cubicBezTo>
                  <a:cubicBezTo>
                    <a:pt x="1" y="64"/>
                    <a:pt x="19" y="83"/>
                    <a:pt x="41" y="83"/>
                  </a:cubicBezTo>
                  <a:cubicBezTo>
                    <a:pt x="65" y="83"/>
                    <a:pt x="82" y="64"/>
                    <a:pt x="82" y="42"/>
                  </a:cubicBezTo>
                  <a:cubicBezTo>
                    <a:pt x="82" y="19"/>
                    <a:pt x="65" y="1"/>
                    <a:pt x="41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54;p33">
              <a:extLst>
                <a:ext uri="{FF2B5EF4-FFF2-40B4-BE49-F238E27FC236}">
                  <a16:creationId xmlns:a16="http://schemas.microsoft.com/office/drawing/2014/main" id="{64CE5A96-C444-450B-BB46-263173FF47C1}"/>
                </a:ext>
              </a:extLst>
            </p:cNvPr>
            <p:cNvSpPr/>
            <p:nvPr/>
          </p:nvSpPr>
          <p:spPr>
            <a:xfrm>
              <a:off x="5894510" y="4179303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21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2"/>
                    <a:pt x="10" y="41"/>
                    <a:pt x="21" y="41"/>
                  </a:cubicBezTo>
                  <a:cubicBezTo>
                    <a:pt x="34" y="41"/>
                    <a:pt x="42" y="32"/>
                    <a:pt x="42" y="21"/>
                  </a:cubicBezTo>
                  <a:cubicBezTo>
                    <a:pt x="42" y="1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55;p33">
              <a:extLst>
                <a:ext uri="{FF2B5EF4-FFF2-40B4-BE49-F238E27FC236}">
                  <a16:creationId xmlns:a16="http://schemas.microsoft.com/office/drawing/2014/main" id="{C3F7F35B-B307-4C97-8BAE-72917EA06680}"/>
                </a:ext>
              </a:extLst>
            </p:cNvPr>
            <p:cNvSpPr/>
            <p:nvPr/>
          </p:nvSpPr>
          <p:spPr>
            <a:xfrm>
              <a:off x="5824695" y="4032052"/>
              <a:ext cx="221391" cy="221391"/>
            </a:xfrm>
            <a:custGeom>
              <a:avLst/>
              <a:gdLst/>
              <a:ahLst/>
              <a:cxnLst/>
              <a:rect l="l" t="t" r="r" b="b"/>
              <a:pathLst>
                <a:path w="1075" h="1075" extrusionOk="0">
                  <a:moveTo>
                    <a:pt x="537" y="0"/>
                  </a:moveTo>
                  <a:cubicBezTo>
                    <a:pt x="241" y="0"/>
                    <a:pt x="0" y="241"/>
                    <a:pt x="0" y="537"/>
                  </a:cubicBezTo>
                  <a:cubicBezTo>
                    <a:pt x="0" y="834"/>
                    <a:pt x="241" y="1075"/>
                    <a:pt x="537" y="1075"/>
                  </a:cubicBezTo>
                  <a:cubicBezTo>
                    <a:pt x="834" y="1075"/>
                    <a:pt x="1075" y="834"/>
                    <a:pt x="1075" y="537"/>
                  </a:cubicBezTo>
                  <a:cubicBezTo>
                    <a:pt x="1075" y="241"/>
                    <a:pt x="834" y="0"/>
                    <a:pt x="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56;p33">
              <a:extLst>
                <a:ext uri="{FF2B5EF4-FFF2-40B4-BE49-F238E27FC236}">
                  <a16:creationId xmlns:a16="http://schemas.microsoft.com/office/drawing/2014/main" id="{0AB13DD7-E62F-4308-A12F-4BC9311AB7AD}"/>
                </a:ext>
              </a:extLst>
            </p:cNvPr>
            <p:cNvSpPr/>
            <p:nvPr/>
          </p:nvSpPr>
          <p:spPr>
            <a:xfrm>
              <a:off x="5879476" y="4086833"/>
              <a:ext cx="111828" cy="111828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0"/>
                  </a:moveTo>
                  <a:cubicBezTo>
                    <a:pt x="122" y="0"/>
                    <a:pt x="0" y="122"/>
                    <a:pt x="0" y="271"/>
                  </a:cubicBezTo>
                  <a:cubicBezTo>
                    <a:pt x="0" y="422"/>
                    <a:pt x="122" y="543"/>
                    <a:pt x="271" y="543"/>
                  </a:cubicBezTo>
                  <a:cubicBezTo>
                    <a:pt x="421" y="543"/>
                    <a:pt x="543" y="422"/>
                    <a:pt x="543" y="271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57;p33">
              <a:extLst>
                <a:ext uri="{FF2B5EF4-FFF2-40B4-BE49-F238E27FC236}">
                  <a16:creationId xmlns:a16="http://schemas.microsoft.com/office/drawing/2014/main" id="{26EB6469-D612-4B1A-9241-79B1BB5E1EA5}"/>
                </a:ext>
              </a:extLst>
            </p:cNvPr>
            <p:cNvSpPr/>
            <p:nvPr/>
          </p:nvSpPr>
          <p:spPr>
            <a:xfrm>
              <a:off x="5537195" y="4144498"/>
              <a:ext cx="190499" cy="11533"/>
            </a:xfrm>
            <a:custGeom>
              <a:avLst/>
              <a:gdLst/>
              <a:ahLst/>
              <a:cxnLst/>
              <a:rect l="l" t="t" r="r" b="b"/>
              <a:pathLst>
                <a:path w="925" h="56" extrusionOk="0">
                  <a:moveTo>
                    <a:pt x="1" y="1"/>
                  </a:moveTo>
                  <a:lnTo>
                    <a:pt x="1" y="56"/>
                  </a:lnTo>
                  <a:lnTo>
                    <a:pt x="925" y="56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58;p33">
              <a:extLst>
                <a:ext uri="{FF2B5EF4-FFF2-40B4-BE49-F238E27FC236}">
                  <a16:creationId xmlns:a16="http://schemas.microsoft.com/office/drawing/2014/main" id="{3DF5C0CA-CD4B-4E1E-84BC-4568091B389D}"/>
                </a:ext>
              </a:extLst>
            </p:cNvPr>
            <p:cNvSpPr/>
            <p:nvPr/>
          </p:nvSpPr>
          <p:spPr>
            <a:xfrm>
              <a:off x="5529369" y="4105162"/>
              <a:ext cx="53340" cy="90410"/>
            </a:xfrm>
            <a:custGeom>
              <a:avLst/>
              <a:gdLst/>
              <a:ahLst/>
              <a:cxnLst/>
              <a:rect l="l" t="t" r="r" b="b"/>
              <a:pathLst>
                <a:path w="259" h="439" extrusionOk="0">
                  <a:moveTo>
                    <a:pt x="220" y="0"/>
                  </a:moveTo>
                  <a:lnTo>
                    <a:pt x="1" y="218"/>
                  </a:lnTo>
                  <a:lnTo>
                    <a:pt x="220" y="438"/>
                  </a:lnTo>
                  <a:lnTo>
                    <a:pt x="259" y="400"/>
                  </a:lnTo>
                  <a:lnTo>
                    <a:pt x="78" y="218"/>
                  </a:lnTo>
                  <a:lnTo>
                    <a:pt x="259" y="3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594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161;p33">
            <a:extLst>
              <a:ext uri="{FF2B5EF4-FFF2-40B4-BE49-F238E27FC236}">
                <a16:creationId xmlns:a16="http://schemas.microsoft.com/office/drawing/2014/main" id="{4754F6C2-6772-4097-9385-9BC90107C743}"/>
              </a:ext>
            </a:extLst>
          </p:cNvPr>
          <p:cNvSpPr txBox="1"/>
          <p:nvPr/>
        </p:nvSpPr>
        <p:spPr>
          <a:xfrm>
            <a:off x="992874" y="4102189"/>
            <a:ext cx="2054214" cy="51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13.9</a:t>
            </a: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62;p33">
            <a:extLst>
              <a:ext uri="{FF2B5EF4-FFF2-40B4-BE49-F238E27FC236}">
                <a16:creationId xmlns:a16="http://schemas.microsoft.com/office/drawing/2014/main" id="{844EF5AF-4EF3-4152-813A-19657A3B867D}"/>
              </a:ext>
            </a:extLst>
          </p:cNvPr>
          <p:cNvSpPr txBox="1"/>
          <p:nvPr/>
        </p:nvSpPr>
        <p:spPr>
          <a:xfrm>
            <a:off x="998177" y="1819792"/>
            <a:ext cx="1909593" cy="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82.9M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63;p33">
            <a:extLst>
              <a:ext uri="{FF2B5EF4-FFF2-40B4-BE49-F238E27FC236}">
                <a16:creationId xmlns:a16="http://schemas.microsoft.com/office/drawing/2014/main" id="{1AA1B3B0-4103-4788-99A9-C1075602AB12}"/>
              </a:ext>
            </a:extLst>
          </p:cNvPr>
          <p:cNvSpPr txBox="1"/>
          <p:nvPr/>
        </p:nvSpPr>
        <p:spPr>
          <a:xfrm>
            <a:off x="932610" y="1505623"/>
            <a:ext cx="2168777" cy="3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Patient Days</a:t>
            </a:r>
            <a:endParaRPr sz="16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" name="Google Shape;2164;p33">
            <a:extLst>
              <a:ext uri="{FF2B5EF4-FFF2-40B4-BE49-F238E27FC236}">
                <a16:creationId xmlns:a16="http://schemas.microsoft.com/office/drawing/2014/main" id="{649B193F-46E5-477F-9055-E8B8584D748A}"/>
              </a:ext>
            </a:extLst>
          </p:cNvPr>
          <p:cNvSpPr txBox="1"/>
          <p:nvPr/>
        </p:nvSpPr>
        <p:spPr>
          <a:xfrm>
            <a:off x="1052554" y="3835324"/>
            <a:ext cx="2017942" cy="3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Total Discharge</a:t>
            </a:r>
            <a:endParaRPr sz="16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4" name="Google Shape;2166;p33">
            <a:extLst>
              <a:ext uri="{FF2B5EF4-FFF2-40B4-BE49-F238E27FC236}">
                <a16:creationId xmlns:a16="http://schemas.microsoft.com/office/drawing/2014/main" id="{8409D9FC-1DEC-4704-9BC2-1A69FF6F03B1}"/>
              </a:ext>
            </a:extLst>
          </p:cNvPr>
          <p:cNvSpPr txBox="1"/>
          <p:nvPr/>
        </p:nvSpPr>
        <p:spPr>
          <a:xfrm>
            <a:off x="6179611" y="1842939"/>
            <a:ext cx="1982511" cy="35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457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67;p33">
            <a:extLst>
              <a:ext uri="{FF2B5EF4-FFF2-40B4-BE49-F238E27FC236}">
                <a16:creationId xmlns:a16="http://schemas.microsoft.com/office/drawing/2014/main" id="{27E99506-04D5-4DA6-BD55-8959423F5DEE}"/>
              </a:ext>
            </a:extLst>
          </p:cNvPr>
          <p:cNvSpPr txBox="1"/>
          <p:nvPr/>
        </p:nvSpPr>
        <p:spPr>
          <a:xfrm>
            <a:off x="6179611" y="1529067"/>
            <a:ext cx="2022455" cy="3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Total Hospitals</a:t>
            </a:r>
            <a:endParaRPr sz="16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8;p33">
            <a:extLst>
              <a:ext uri="{FF2B5EF4-FFF2-40B4-BE49-F238E27FC236}">
                <a16:creationId xmlns:a16="http://schemas.microsoft.com/office/drawing/2014/main" id="{6F355E28-63E3-44B1-AF7C-A88B055D60DC}"/>
              </a:ext>
            </a:extLst>
          </p:cNvPr>
          <p:cNvSpPr txBox="1"/>
          <p:nvPr/>
        </p:nvSpPr>
        <p:spPr>
          <a:xfrm>
            <a:off x="5986200" y="2710803"/>
            <a:ext cx="2254215" cy="3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Net Patient Revenue</a:t>
            </a:r>
            <a:endParaRPr sz="16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" name="Google Shape;2169;p33">
            <a:extLst>
              <a:ext uri="{FF2B5EF4-FFF2-40B4-BE49-F238E27FC236}">
                <a16:creationId xmlns:a16="http://schemas.microsoft.com/office/drawing/2014/main" id="{E7550757-FEA5-4FB0-83F8-15B7C2BCC1B7}"/>
              </a:ext>
            </a:extLst>
          </p:cNvPr>
          <p:cNvSpPr txBox="1"/>
          <p:nvPr/>
        </p:nvSpPr>
        <p:spPr>
          <a:xfrm>
            <a:off x="6066176" y="3830815"/>
            <a:ext cx="2084950" cy="3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Total Outpatients</a:t>
            </a:r>
            <a:endParaRPr sz="16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70;p33">
            <a:extLst>
              <a:ext uri="{FF2B5EF4-FFF2-40B4-BE49-F238E27FC236}">
                <a16:creationId xmlns:a16="http://schemas.microsoft.com/office/drawing/2014/main" id="{F918F0B2-BF4D-4137-BBA9-B69AC77794B4}"/>
              </a:ext>
            </a:extLst>
          </p:cNvPr>
          <p:cNvSpPr txBox="1"/>
          <p:nvPr/>
        </p:nvSpPr>
        <p:spPr>
          <a:xfrm>
            <a:off x="6196321" y="4146186"/>
            <a:ext cx="1965539" cy="37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5356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71;p33">
            <a:extLst>
              <a:ext uri="{FF2B5EF4-FFF2-40B4-BE49-F238E27FC236}">
                <a16:creationId xmlns:a16="http://schemas.microsoft.com/office/drawing/2014/main" id="{2DDBD85E-3B5C-48ED-BA3A-75FBC5A6CA03}"/>
              </a:ext>
            </a:extLst>
          </p:cNvPr>
          <p:cNvSpPr txBox="1"/>
          <p:nvPr/>
        </p:nvSpPr>
        <p:spPr>
          <a:xfrm>
            <a:off x="6140317" y="3006221"/>
            <a:ext cx="2053618" cy="32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473.6 bn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Title 1">
            <a:extLst>
              <a:ext uri="{FF2B5EF4-FFF2-40B4-BE49-F238E27FC236}">
                <a16:creationId xmlns:a16="http://schemas.microsoft.com/office/drawing/2014/main" id="{F07B6767-3ADE-4F76-A7F2-8D9F567654EE}"/>
              </a:ext>
            </a:extLst>
          </p:cNvPr>
          <p:cNvSpPr txBox="1">
            <a:spLocks/>
          </p:cNvSpPr>
          <p:nvPr/>
        </p:nvSpPr>
        <p:spPr>
          <a:xfrm>
            <a:off x="873148" y="640008"/>
            <a:ext cx="795915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Metrics</a:t>
            </a:r>
          </a:p>
        </p:txBody>
      </p:sp>
      <p:sp>
        <p:nvSpPr>
          <p:cNvPr id="221" name="Google Shape;2162;p33">
            <a:extLst>
              <a:ext uri="{FF2B5EF4-FFF2-40B4-BE49-F238E27FC236}">
                <a16:creationId xmlns:a16="http://schemas.microsoft.com/office/drawing/2014/main" id="{DD3B19DE-BD3A-43EC-AFBC-2011BD55D7A8}"/>
              </a:ext>
            </a:extLst>
          </p:cNvPr>
          <p:cNvSpPr txBox="1"/>
          <p:nvPr/>
        </p:nvSpPr>
        <p:spPr>
          <a:xfrm>
            <a:off x="1015632" y="3002424"/>
            <a:ext cx="1909593" cy="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163;p33">
            <a:extLst>
              <a:ext uri="{FF2B5EF4-FFF2-40B4-BE49-F238E27FC236}">
                <a16:creationId xmlns:a16="http://schemas.microsoft.com/office/drawing/2014/main" id="{76E6F766-60B9-4F17-B409-A7B921D99CC2}"/>
              </a:ext>
            </a:extLst>
          </p:cNvPr>
          <p:cNvSpPr txBox="1"/>
          <p:nvPr/>
        </p:nvSpPr>
        <p:spPr>
          <a:xfrm>
            <a:off x="950065" y="2688255"/>
            <a:ext cx="2168777" cy="3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Patient Stay</a:t>
            </a:r>
          </a:p>
        </p:txBody>
      </p:sp>
    </p:spTree>
    <p:extLst>
      <p:ext uri="{BB962C8B-B14F-4D97-AF65-F5344CB8AC3E}">
        <p14:creationId xmlns:p14="http://schemas.microsoft.com/office/powerpoint/2010/main" val="201221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1"/>
          <p:cNvSpPr/>
          <p:nvPr/>
        </p:nvSpPr>
        <p:spPr>
          <a:xfrm>
            <a:off x="4554623" y="4723455"/>
            <a:ext cx="32723" cy="22195"/>
          </a:xfrm>
          <a:custGeom>
            <a:avLst/>
            <a:gdLst/>
            <a:ahLst/>
            <a:cxnLst/>
            <a:rect l="l" t="t" r="r" b="b"/>
            <a:pathLst>
              <a:path w="230" h="156" extrusionOk="0">
                <a:moveTo>
                  <a:pt x="114" y="0"/>
                </a:moveTo>
                <a:cubicBezTo>
                  <a:pt x="93" y="0"/>
                  <a:pt x="75" y="18"/>
                  <a:pt x="75" y="40"/>
                </a:cubicBezTo>
                <a:cubicBezTo>
                  <a:pt x="75" y="59"/>
                  <a:pt x="89" y="76"/>
                  <a:pt x="107" y="79"/>
                </a:cubicBezTo>
                <a:lnTo>
                  <a:pt x="112" y="98"/>
                </a:lnTo>
                <a:cubicBezTo>
                  <a:pt x="51" y="107"/>
                  <a:pt x="1" y="129"/>
                  <a:pt x="1" y="129"/>
                </a:cubicBezTo>
                <a:lnTo>
                  <a:pt x="10" y="156"/>
                </a:lnTo>
                <a:cubicBezTo>
                  <a:pt x="47" y="144"/>
                  <a:pt x="78" y="135"/>
                  <a:pt x="108" y="133"/>
                </a:cubicBezTo>
                <a:cubicBezTo>
                  <a:pt x="138" y="130"/>
                  <a:pt x="158" y="129"/>
                  <a:pt x="177" y="129"/>
                </a:cubicBezTo>
                <a:cubicBezTo>
                  <a:pt x="195" y="129"/>
                  <a:pt x="209" y="130"/>
                  <a:pt x="225" y="133"/>
                </a:cubicBezTo>
                <a:lnTo>
                  <a:pt x="230" y="104"/>
                </a:lnTo>
                <a:cubicBezTo>
                  <a:pt x="230" y="104"/>
                  <a:pt x="197" y="93"/>
                  <a:pt x="152" y="93"/>
                </a:cubicBezTo>
                <a:cubicBezTo>
                  <a:pt x="144" y="93"/>
                  <a:pt x="136" y="94"/>
                  <a:pt x="127" y="94"/>
                </a:cubicBezTo>
                <a:lnTo>
                  <a:pt x="122" y="79"/>
                </a:lnTo>
                <a:cubicBezTo>
                  <a:pt x="140" y="76"/>
                  <a:pt x="154" y="59"/>
                  <a:pt x="154" y="40"/>
                </a:cubicBezTo>
                <a:cubicBezTo>
                  <a:pt x="154" y="18"/>
                  <a:pt x="13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31"/>
          <p:cNvSpPr/>
          <p:nvPr/>
        </p:nvSpPr>
        <p:spPr>
          <a:xfrm>
            <a:off x="4607690" y="4746503"/>
            <a:ext cx="24898" cy="28597"/>
          </a:xfrm>
          <a:custGeom>
            <a:avLst/>
            <a:gdLst/>
            <a:ahLst/>
            <a:cxnLst/>
            <a:rect l="l" t="t" r="r" b="b"/>
            <a:pathLst>
              <a:path w="175" h="201" extrusionOk="0">
                <a:moveTo>
                  <a:pt x="151" y="1"/>
                </a:moveTo>
                <a:cubicBezTo>
                  <a:pt x="137" y="1"/>
                  <a:pt x="126" y="12"/>
                  <a:pt x="126" y="27"/>
                </a:cubicBezTo>
                <a:cubicBezTo>
                  <a:pt x="126" y="29"/>
                  <a:pt x="126" y="30"/>
                  <a:pt x="127" y="33"/>
                </a:cubicBezTo>
                <a:cubicBezTo>
                  <a:pt x="121" y="39"/>
                  <a:pt x="114" y="49"/>
                  <a:pt x="114" y="63"/>
                </a:cubicBezTo>
                <a:cubicBezTo>
                  <a:pt x="114" y="71"/>
                  <a:pt x="113" y="76"/>
                  <a:pt x="107" y="80"/>
                </a:cubicBezTo>
                <a:cubicBezTo>
                  <a:pt x="103" y="83"/>
                  <a:pt x="100" y="84"/>
                  <a:pt x="96" y="85"/>
                </a:cubicBezTo>
                <a:cubicBezTo>
                  <a:pt x="66" y="43"/>
                  <a:pt x="30" y="18"/>
                  <a:pt x="30" y="18"/>
                </a:cubicBezTo>
                <a:lnTo>
                  <a:pt x="1" y="49"/>
                </a:lnTo>
                <a:cubicBezTo>
                  <a:pt x="24" y="69"/>
                  <a:pt x="45" y="94"/>
                  <a:pt x="66" y="125"/>
                </a:cubicBezTo>
                <a:cubicBezTo>
                  <a:pt x="82" y="146"/>
                  <a:pt x="97" y="173"/>
                  <a:pt x="108" y="201"/>
                </a:cubicBezTo>
                <a:lnTo>
                  <a:pt x="147" y="182"/>
                </a:lnTo>
                <a:cubicBezTo>
                  <a:pt x="147" y="182"/>
                  <a:pt x="129" y="139"/>
                  <a:pt x="105" y="99"/>
                </a:cubicBezTo>
                <a:cubicBezTo>
                  <a:pt x="108" y="98"/>
                  <a:pt x="114" y="95"/>
                  <a:pt x="118" y="91"/>
                </a:cubicBezTo>
                <a:cubicBezTo>
                  <a:pt x="126" y="85"/>
                  <a:pt x="129" y="75"/>
                  <a:pt x="129" y="63"/>
                </a:cubicBezTo>
                <a:cubicBezTo>
                  <a:pt x="129" y="55"/>
                  <a:pt x="132" y="50"/>
                  <a:pt x="134" y="47"/>
                </a:cubicBezTo>
                <a:cubicBezTo>
                  <a:pt x="138" y="50"/>
                  <a:pt x="144" y="52"/>
                  <a:pt x="149" y="52"/>
                </a:cubicBezTo>
                <a:cubicBezTo>
                  <a:pt x="164" y="52"/>
                  <a:pt x="175" y="40"/>
                  <a:pt x="175" y="27"/>
                </a:cubicBezTo>
                <a:cubicBezTo>
                  <a:pt x="175" y="12"/>
                  <a:pt x="165" y="1"/>
                  <a:pt x="1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1"/>
          <p:cNvSpPr/>
          <p:nvPr/>
        </p:nvSpPr>
        <p:spPr>
          <a:xfrm flipH="1">
            <a:off x="5202469" y="3738776"/>
            <a:ext cx="15253" cy="15253"/>
          </a:xfrm>
          <a:custGeom>
            <a:avLst/>
            <a:gdLst/>
            <a:ahLst/>
            <a:cxnLst/>
            <a:rect l="l" t="t" r="r" b="b"/>
            <a:pathLst>
              <a:path w="105" h="105" extrusionOk="0">
                <a:moveTo>
                  <a:pt x="52" y="1"/>
                </a:moveTo>
                <a:cubicBezTo>
                  <a:pt x="23" y="1"/>
                  <a:pt x="1" y="24"/>
                  <a:pt x="1" y="52"/>
                </a:cubicBezTo>
                <a:cubicBezTo>
                  <a:pt x="1" y="80"/>
                  <a:pt x="23" y="105"/>
                  <a:pt x="52" y="105"/>
                </a:cubicBezTo>
                <a:cubicBezTo>
                  <a:pt x="80" y="105"/>
                  <a:pt x="104" y="81"/>
                  <a:pt x="104" y="52"/>
                </a:cubicBezTo>
                <a:cubicBezTo>
                  <a:pt x="104" y="24"/>
                  <a:pt x="81" y="1"/>
                  <a:pt x="52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31"/>
          <p:cNvSpPr/>
          <p:nvPr/>
        </p:nvSpPr>
        <p:spPr>
          <a:xfrm flipH="1">
            <a:off x="5168767" y="3663383"/>
            <a:ext cx="65225" cy="35300"/>
          </a:xfrm>
          <a:custGeom>
            <a:avLst/>
            <a:gdLst/>
            <a:ahLst/>
            <a:cxnLst/>
            <a:rect l="l" t="t" r="r" b="b"/>
            <a:pathLst>
              <a:path w="449" h="243" extrusionOk="0">
                <a:moveTo>
                  <a:pt x="282" y="1"/>
                </a:moveTo>
                <a:lnTo>
                  <a:pt x="0" y="242"/>
                </a:lnTo>
                <a:lnTo>
                  <a:pt x="448" y="242"/>
                </a:lnTo>
                <a:lnTo>
                  <a:pt x="448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1"/>
          <p:cNvSpPr/>
          <p:nvPr/>
        </p:nvSpPr>
        <p:spPr>
          <a:xfrm flipH="1">
            <a:off x="5093229" y="3680670"/>
            <a:ext cx="30361" cy="30506"/>
          </a:xfrm>
          <a:custGeom>
            <a:avLst/>
            <a:gdLst/>
            <a:ahLst/>
            <a:cxnLst/>
            <a:rect l="l" t="t" r="r" b="b"/>
            <a:pathLst>
              <a:path w="209" h="210" extrusionOk="0">
                <a:moveTo>
                  <a:pt x="76" y="0"/>
                </a:moveTo>
                <a:lnTo>
                  <a:pt x="76" y="76"/>
                </a:lnTo>
                <a:lnTo>
                  <a:pt x="1" y="76"/>
                </a:lnTo>
                <a:lnTo>
                  <a:pt x="1" y="134"/>
                </a:lnTo>
                <a:lnTo>
                  <a:pt x="76" y="134"/>
                </a:lnTo>
                <a:lnTo>
                  <a:pt x="76" y="209"/>
                </a:lnTo>
                <a:lnTo>
                  <a:pt x="134" y="209"/>
                </a:lnTo>
                <a:lnTo>
                  <a:pt x="134" y="134"/>
                </a:lnTo>
                <a:lnTo>
                  <a:pt x="208" y="134"/>
                </a:lnTo>
                <a:lnTo>
                  <a:pt x="208" y="76"/>
                </a:lnTo>
                <a:lnTo>
                  <a:pt x="134" y="76"/>
                </a:lnTo>
                <a:lnTo>
                  <a:pt x="134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31"/>
          <p:cNvSpPr/>
          <p:nvPr/>
        </p:nvSpPr>
        <p:spPr>
          <a:xfrm flipH="1">
            <a:off x="5083351" y="3738776"/>
            <a:ext cx="15108" cy="15253"/>
          </a:xfrm>
          <a:custGeom>
            <a:avLst/>
            <a:gdLst/>
            <a:ahLst/>
            <a:cxnLst/>
            <a:rect l="l" t="t" r="r" b="b"/>
            <a:pathLst>
              <a:path w="104" h="105" extrusionOk="0">
                <a:moveTo>
                  <a:pt x="52" y="1"/>
                </a:moveTo>
                <a:cubicBezTo>
                  <a:pt x="24" y="1"/>
                  <a:pt x="0" y="24"/>
                  <a:pt x="0" y="52"/>
                </a:cubicBezTo>
                <a:cubicBezTo>
                  <a:pt x="0" y="80"/>
                  <a:pt x="24" y="105"/>
                  <a:pt x="52" y="105"/>
                </a:cubicBezTo>
                <a:cubicBezTo>
                  <a:pt x="80" y="105"/>
                  <a:pt x="104" y="81"/>
                  <a:pt x="104" y="52"/>
                </a:cubicBezTo>
                <a:cubicBezTo>
                  <a:pt x="104" y="24"/>
                  <a:pt x="81" y="1"/>
                  <a:pt x="52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31"/>
          <p:cNvSpPr/>
          <p:nvPr/>
        </p:nvSpPr>
        <p:spPr>
          <a:xfrm flipH="1">
            <a:off x="4030025" y="4153803"/>
            <a:ext cx="72779" cy="4213"/>
          </a:xfrm>
          <a:custGeom>
            <a:avLst/>
            <a:gdLst/>
            <a:ahLst/>
            <a:cxnLst/>
            <a:rect l="l" t="t" r="r" b="b"/>
            <a:pathLst>
              <a:path w="501" h="29" extrusionOk="0">
                <a:moveTo>
                  <a:pt x="1" y="0"/>
                </a:moveTo>
                <a:lnTo>
                  <a:pt x="1" y="29"/>
                </a:lnTo>
                <a:lnTo>
                  <a:pt x="500" y="29"/>
                </a:lnTo>
                <a:lnTo>
                  <a:pt x="50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31"/>
          <p:cNvSpPr/>
          <p:nvPr/>
        </p:nvSpPr>
        <p:spPr>
          <a:xfrm flipH="1">
            <a:off x="4030025" y="4167458"/>
            <a:ext cx="72779" cy="4503"/>
          </a:xfrm>
          <a:custGeom>
            <a:avLst/>
            <a:gdLst/>
            <a:ahLst/>
            <a:cxnLst/>
            <a:rect l="l" t="t" r="r" b="b"/>
            <a:pathLst>
              <a:path w="501" h="31" extrusionOk="0">
                <a:moveTo>
                  <a:pt x="1" y="0"/>
                </a:moveTo>
                <a:lnTo>
                  <a:pt x="1" y="30"/>
                </a:lnTo>
                <a:lnTo>
                  <a:pt x="500" y="30"/>
                </a:lnTo>
                <a:lnTo>
                  <a:pt x="50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31"/>
          <p:cNvSpPr/>
          <p:nvPr/>
        </p:nvSpPr>
        <p:spPr>
          <a:xfrm flipH="1">
            <a:off x="4030025" y="4181404"/>
            <a:ext cx="72779" cy="4649"/>
          </a:xfrm>
          <a:custGeom>
            <a:avLst/>
            <a:gdLst/>
            <a:ahLst/>
            <a:cxnLst/>
            <a:rect l="l" t="t" r="r" b="b"/>
            <a:pathLst>
              <a:path w="501" h="32" extrusionOk="0">
                <a:moveTo>
                  <a:pt x="1" y="1"/>
                </a:moveTo>
                <a:lnTo>
                  <a:pt x="1" y="31"/>
                </a:lnTo>
                <a:lnTo>
                  <a:pt x="500" y="31"/>
                </a:lnTo>
                <a:lnTo>
                  <a:pt x="50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31"/>
          <p:cNvSpPr/>
          <p:nvPr/>
        </p:nvSpPr>
        <p:spPr>
          <a:xfrm flipH="1">
            <a:off x="4030025" y="4195349"/>
            <a:ext cx="72779" cy="4649"/>
          </a:xfrm>
          <a:custGeom>
            <a:avLst/>
            <a:gdLst/>
            <a:ahLst/>
            <a:cxnLst/>
            <a:rect l="l" t="t" r="r" b="b"/>
            <a:pathLst>
              <a:path w="501" h="32" extrusionOk="0">
                <a:moveTo>
                  <a:pt x="1" y="1"/>
                </a:moveTo>
                <a:lnTo>
                  <a:pt x="1" y="31"/>
                </a:lnTo>
                <a:lnTo>
                  <a:pt x="500" y="31"/>
                </a:lnTo>
                <a:lnTo>
                  <a:pt x="50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1"/>
          <p:cNvSpPr/>
          <p:nvPr/>
        </p:nvSpPr>
        <p:spPr>
          <a:xfrm flipH="1">
            <a:off x="4030025" y="4209150"/>
            <a:ext cx="72779" cy="4503"/>
          </a:xfrm>
          <a:custGeom>
            <a:avLst/>
            <a:gdLst/>
            <a:ahLst/>
            <a:cxnLst/>
            <a:rect l="l" t="t" r="r" b="b"/>
            <a:pathLst>
              <a:path w="501" h="31" extrusionOk="0">
                <a:moveTo>
                  <a:pt x="1" y="1"/>
                </a:moveTo>
                <a:lnTo>
                  <a:pt x="1" y="31"/>
                </a:lnTo>
                <a:lnTo>
                  <a:pt x="500" y="31"/>
                </a:lnTo>
                <a:lnTo>
                  <a:pt x="50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1"/>
          <p:cNvSpPr/>
          <p:nvPr/>
        </p:nvSpPr>
        <p:spPr>
          <a:xfrm flipH="1">
            <a:off x="4030025" y="4223095"/>
            <a:ext cx="72779" cy="4213"/>
          </a:xfrm>
          <a:custGeom>
            <a:avLst/>
            <a:gdLst/>
            <a:ahLst/>
            <a:cxnLst/>
            <a:rect l="l" t="t" r="r" b="b"/>
            <a:pathLst>
              <a:path w="501" h="29" extrusionOk="0">
                <a:moveTo>
                  <a:pt x="1" y="0"/>
                </a:moveTo>
                <a:lnTo>
                  <a:pt x="1" y="29"/>
                </a:lnTo>
                <a:lnTo>
                  <a:pt x="500" y="29"/>
                </a:lnTo>
                <a:lnTo>
                  <a:pt x="50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31"/>
          <p:cNvSpPr/>
          <p:nvPr/>
        </p:nvSpPr>
        <p:spPr>
          <a:xfrm flipH="1">
            <a:off x="4030025" y="4236896"/>
            <a:ext cx="72779" cy="4358"/>
          </a:xfrm>
          <a:custGeom>
            <a:avLst/>
            <a:gdLst/>
            <a:ahLst/>
            <a:cxnLst/>
            <a:rect l="l" t="t" r="r" b="b"/>
            <a:pathLst>
              <a:path w="501" h="30" extrusionOk="0">
                <a:moveTo>
                  <a:pt x="1" y="0"/>
                </a:moveTo>
                <a:lnTo>
                  <a:pt x="1" y="30"/>
                </a:lnTo>
                <a:lnTo>
                  <a:pt x="500" y="30"/>
                </a:lnTo>
                <a:lnTo>
                  <a:pt x="50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1"/>
          <p:cNvSpPr/>
          <p:nvPr/>
        </p:nvSpPr>
        <p:spPr>
          <a:xfrm flipH="1">
            <a:off x="4030025" y="4250841"/>
            <a:ext cx="72779" cy="4503"/>
          </a:xfrm>
          <a:custGeom>
            <a:avLst/>
            <a:gdLst/>
            <a:ahLst/>
            <a:cxnLst/>
            <a:rect l="l" t="t" r="r" b="b"/>
            <a:pathLst>
              <a:path w="501" h="31" extrusionOk="0">
                <a:moveTo>
                  <a:pt x="1" y="0"/>
                </a:moveTo>
                <a:lnTo>
                  <a:pt x="1" y="30"/>
                </a:lnTo>
                <a:lnTo>
                  <a:pt x="500" y="30"/>
                </a:lnTo>
                <a:lnTo>
                  <a:pt x="50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1"/>
          <p:cNvSpPr/>
          <p:nvPr/>
        </p:nvSpPr>
        <p:spPr>
          <a:xfrm flipH="1">
            <a:off x="4030025" y="4264642"/>
            <a:ext cx="72779" cy="4503"/>
          </a:xfrm>
          <a:custGeom>
            <a:avLst/>
            <a:gdLst/>
            <a:ahLst/>
            <a:cxnLst/>
            <a:rect l="l" t="t" r="r" b="b"/>
            <a:pathLst>
              <a:path w="501" h="31" extrusionOk="0">
                <a:moveTo>
                  <a:pt x="1" y="1"/>
                </a:moveTo>
                <a:lnTo>
                  <a:pt x="1" y="30"/>
                </a:lnTo>
                <a:lnTo>
                  <a:pt x="500" y="30"/>
                </a:lnTo>
                <a:lnTo>
                  <a:pt x="50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flipH="1">
            <a:off x="4030025" y="4278587"/>
            <a:ext cx="72779" cy="4358"/>
          </a:xfrm>
          <a:custGeom>
            <a:avLst/>
            <a:gdLst/>
            <a:ahLst/>
            <a:cxnLst/>
            <a:rect l="l" t="t" r="r" b="b"/>
            <a:pathLst>
              <a:path w="501" h="30" extrusionOk="0">
                <a:moveTo>
                  <a:pt x="1" y="1"/>
                </a:moveTo>
                <a:lnTo>
                  <a:pt x="1" y="29"/>
                </a:lnTo>
                <a:lnTo>
                  <a:pt x="500" y="29"/>
                </a:lnTo>
                <a:lnTo>
                  <a:pt x="50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1"/>
          <p:cNvSpPr/>
          <p:nvPr/>
        </p:nvSpPr>
        <p:spPr>
          <a:xfrm flipH="1">
            <a:off x="4583490" y="4629261"/>
            <a:ext cx="44016" cy="44016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151" y="0"/>
                </a:moveTo>
                <a:cubicBezTo>
                  <a:pt x="68" y="0"/>
                  <a:pt x="1" y="69"/>
                  <a:pt x="1" y="152"/>
                </a:cubicBezTo>
                <a:cubicBezTo>
                  <a:pt x="1" y="235"/>
                  <a:pt x="68" y="302"/>
                  <a:pt x="151" y="302"/>
                </a:cubicBezTo>
                <a:cubicBezTo>
                  <a:pt x="235" y="302"/>
                  <a:pt x="303" y="235"/>
                  <a:pt x="303" y="152"/>
                </a:cubicBezTo>
                <a:cubicBezTo>
                  <a:pt x="303" y="69"/>
                  <a:pt x="235" y="0"/>
                  <a:pt x="151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1"/>
          <p:cNvSpPr/>
          <p:nvPr/>
        </p:nvSpPr>
        <p:spPr>
          <a:xfrm flipH="1">
            <a:off x="5123153" y="2649276"/>
            <a:ext cx="63627" cy="18594"/>
          </a:xfrm>
          <a:custGeom>
            <a:avLst/>
            <a:gdLst/>
            <a:ahLst/>
            <a:cxnLst/>
            <a:rect l="l" t="t" r="r" b="b"/>
            <a:pathLst>
              <a:path w="438" h="128" extrusionOk="0">
                <a:moveTo>
                  <a:pt x="147" y="1"/>
                </a:moveTo>
                <a:cubicBezTo>
                  <a:pt x="72" y="1"/>
                  <a:pt x="13" y="56"/>
                  <a:pt x="1" y="127"/>
                </a:cubicBezTo>
                <a:lnTo>
                  <a:pt x="438" y="127"/>
                </a:lnTo>
                <a:cubicBezTo>
                  <a:pt x="427" y="56"/>
                  <a:pt x="366" y="1"/>
                  <a:pt x="291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1"/>
          <p:cNvSpPr/>
          <p:nvPr/>
        </p:nvSpPr>
        <p:spPr>
          <a:xfrm flipH="1">
            <a:off x="5136227" y="2721038"/>
            <a:ext cx="37479" cy="37624"/>
          </a:xfrm>
          <a:custGeom>
            <a:avLst/>
            <a:gdLst/>
            <a:ahLst/>
            <a:cxnLst/>
            <a:rect l="l" t="t" r="r" b="b"/>
            <a:pathLst>
              <a:path w="258" h="259" extrusionOk="0">
                <a:moveTo>
                  <a:pt x="82" y="1"/>
                </a:moveTo>
                <a:lnTo>
                  <a:pt x="82" y="87"/>
                </a:lnTo>
                <a:lnTo>
                  <a:pt x="1" y="87"/>
                </a:lnTo>
                <a:lnTo>
                  <a:pt x="1" y="175"/>
                </a:lnTo>
                <a:lnTo>
                  <a:pt x="82" y="175"/>
                </a:lnTo>
                <a:lnTo>
                  <a:pt x="82" y="259"/>
                </a:lnTo>
                <a:lnTo>
                  <a:pt x="170" y="259"/>
                </a:lnTo>
                <a:lnTo>
                  <a:pt x="170" y="175"/>
                </a:lnTo>
                <a:lnTo>
                  <a:pt x="258" y="175"/>
                </a:lnTo>
                <a:lnTo>
                  <a:pt x="258" y="87"/>
                </a:lnTo>
                <a:lnTo>
                  <a:pt x="170" y="87"/>
                </a:lnTo>
                <a:lnTo>
                  <a:pt x="170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1"/>
          <p:cNvSpPr/>
          <p:nvPr/>
        </p:nvSpPr>
        <p:spPr>
          <a:xfrm flipH="1">
            <a:off x="4043099" y="4136371"/>
            <a:ext cx="72924" cy="4503"/>
          </a:xfrm>
          <a:custGeom>
            <a:avLst/>
            <a:gdLst/>
            <a:ahLst/>
            <a:cxnLst/>
            <a:rect l="l" t="t" r="r" b="b"/>
            <a:pathLst>
              <a:path w="502" h="31" extrusionOk="0">
                <a:moveTo>
                  <a:pt x="1" y="1"/>
                </a:moveTo>
                <a:lnTo>
                  <a:pt x="1" y="30"/>
                </a:lnTo>
                <a:lnTo>
                  <a:pt x="501" y="30"/>
                </a:lnTo>
                <a:lnTo>
                  <a:pt x="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1"/>
          <p:cNvSpPr/>
          <p:nvPr/>
        </p:nvSpPr>
        <p:spPr>
          <a:xfrm flipH="1">
            <a:off x="4043099" y="4150317"/>
            <a:ext cx="72924" cy="4503"/>
          </a:xfrm>
          <a:custGeom>
            <a:avLst/>
            <a:gdLst/>
            <a:ahLst/>
            <a:cxnLst/>
            <a:rect l="l" t="t" r="r" b="b"/>
            <a:pathLst>
              <a:path w="502" h="31" extrusionOk="0">
                <a:moveTo>
                  <a:pt x="1" y="1"/>
                </a:moveTo>
                <a:lnTo>
                  <a:pt x="1" y="30"/>
                </a:lnTo>
                <a:lnTo>
                  <a:pt x="501" y="30"/>
                </a:lnTo>
                <a:lnTo>
                  <a:pt x="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1"/>
          <p:cNvSpPr/>
          <p:nvPr/>
        </p:nvSpPr>
        <p:spPr>
          <a:xfrm flipH="1">
            <a:off x="4043099" y="4164262"/>
            <a:ext cx="72924" cy="4649"/>
          </a:xfrm>
          <a:custGeom>
            <a:avLst/>
            <a:gdLst/>
            <a:ahLst/>
            <a:cxnLst/>
            <a:rect l="l" t="t" r="r" b="b"/>
            <a:pathLst>
              <a:path w="502" h="32" extrusionOk="0">
                <a:moveTo>
                  <a:pt x="1" y="1"/>
                </a:moveTo>
                <a:lnTo>
                  <a:pt x="1" y="32"/>
                </a:lnTo>
                <a:lnTo>
                  <a:pt x="501" y="32"/>
                </a:lnTo>
                <a:lnTo>
                  <a:pt x="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1"/>
          <p:cNvSpPr/>
          <p:nvPr/>
        </p:nvSpPr>
        <p:spPr>
          <a:xfrm flipH="1">
            <a:off x="4043099" y="4178063"/>
            <a:ext cx="72924" cy="4503"/>
          </a:xfrm>
          <a:custGeom>
            <a:avLst/>
            <a:gdLst/>
            <a:ahLst/>
            <a:cxnLst/>
            <a:rect l="l" t="t" r="r" b="b"/>
            <a:pathLst>
              <a:path w="502" h="31" extrusionOk="0">
                <a:moveTo>
                  <a:pt x="1" y="0"/>
                </a:moveTo>
                <a:lnTo>
                  <a:pt x="1" y="31"/>
                </a:lnTo>
                <a:lnTo>
                  <a:pt x="501" y="31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1"/>
          <p:cNvSpPr/>
          <p:nvPr/>
        </p:nvSpPr>
        <p:spPr>
          <a:xfrm flipH="1">
            <a:off x="4043099" y="4192008"/>
            <a:ext cx="72924" cy="4358"/>
          </a:xfrm>
          <a:custGeom>
            <a:avLst/>
            <a:gdLst/>
            <a:ahLst/>
            <a:cxnLst/>
            <a:rect l="l" t="t" r="r" b="b"/>
            <a:pathLst>
              <a:path w="502" h="30" extrusionOk="0">
                <a:moveTo>
                  <a:pt x="1" y="0"/>
                </a:moveTo>
                <a:lnTo>
                  <a:pt x="1" y="30"/>
                </a:lnTo>
                <a:lnTo>
                  <a:pt x="501" y="30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1"/>
          <p:cNvSpPr/>
          <p:nvPr/>
        </p:nvSpPr>
        <p:spPr>
          <a:xfrm flipH="1">
            <a:off x="4043099" y="4205954"/>
            <a:ext cx="72924" cy="4358"/>
          </a:xfrm>
          <a:custGeom>
            <a:avLst/>
            <a:gdLst/>
            <a:ahLst/>
            <a:cxnLst/>
            <a:rect l="l" t="t" r="r" b="b"/>
            <a:pathLst>
              <a:path w="502" h="30" extrusionOk="0">
                <a:moveTo>
                  <a:pt x="1" y="0"/>
                </a:moveTo>
                <a:lnTo>
                  <a:pt x="1" y="29"/>
                </a:lnTo>
                <a:lnTo>
                  <a:pt x="501" y="29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1"/>
          <p:cNvSpPr/>
          <p:nvPr/>
        </p:nvSpPr>
        <p:spPr>
          <a:xfrm flipH="1">
            <a:off x="4043099" y="4219754"/>
            <a:ext cx="72924" cy="4503"/>
          </a:xfrm>
          <a:custGeom>
            <a:avLst/>
            <a:gdLst/>
            <a:ahLst/>
            <a:cxnLst/>
            <a:rect l="l" t="t" r="r" b="b"/>
            <a:pathLst>
              <a:path w="502" h="31" extrusionOk="0">
                <a:moveTo>
                  <a:pt x="1" y="1"/>
                </a:moveTo>
                <a:lnTo>
                  <a:pt x="1" y="30"/>
                </a:lnTo>
                <a:lnTo>
                  <a:pt x="501" y="30"/>
                </a:lnTo>
                <a:lnTo>
                  <a:pt x="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1"/>
          <p:cNvSpPr/>
          <p:nvPr/>
        </p:nvSpPr>
        <p:spPr>
          <a:xfrm flipH="1">
            <a:off x="4043099" y="4233555"/>
            <a:ext cx="72924" cy="4503"/>
          </a:xfrm>
          <a:custGeom>
            <a:avLst/>
            <a:gdLst/>
            <a:ahLst/>
            <a:cxnLst/>
            <a:rect l="l" t="t" r="r" b="b"/>
            <a:pathLst>
              <a:path w="502" h="31" extrusionOk="0">
                <a:moveTo>
                  <a:pt x="1" y="1"/>
                </a:moveTo>
                <a:lnTo>
                  <a:pt x="1" y="30"/>
                </a:lnTo>
                <a:lnTo>
                  <a:pt x="501" y="30"/>
                </a:lnTo>
                <a:lnTo>
                  <a:pt x="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1"/>
          <p:cNvSpPr/>
          <p:nvPr/>
        </p:nvSpPr>
        <p:spPr>
          <a:xfrm flipH="1">
            <a:off x="4043099" y="4247500"/>
            <a:ext cx="72924" cy="4503"/>
          </a:xfrm>
          <a:custGeom>
            <a:avLst/>
            <a:gdLst/>
            <a:ahLst/>
            <a:cxnLst/>
            <a:rect l="l" t="t" r="r" b="b"/>
            <a:pathLst>
              <a:path w="502" h="31" extrusionOk="0">
                <a:moveTo>
                  <a:pt x="1" y="1"/>
                </a:moveTo>
                <a:lnTo>
                  <a:pt x="1" y="31"/>
                </a:lnTo>
                <a:lnTo>
                  <a:pt x="501" y="31"/>
                </a:lnTo>
                <a:lnTo>
                  <a:pt x="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1"/>
          <p:cNvSpPr/>
          <p:nvPr/>
        </p:nvSpPr>
        <p:spPr>
          <a:xfrm flipH="1">
            <a:off x="4043099" y="4261300"/>
            <a:ext cx="72924" cy="4358"/>
          </a:xfrm>
          <a:custGeom>
            <a:avLst/>
            <a:gdLst/>
            <a:ahLst/>
            <a:cxnLst/>
            <a:rect l="l" t="t" r="r" b="b"/>
            <a:pathLst>
              <a:path w="502" h="30" extrusionOk="0">
                <a:moveTo>
                  <a:pt x="1" y="0"/>
                </a:moveTo>
                <a:lnTo>
                  <a:pt x="1" y="30"/>
                </a:lnTo>
                <a:lnTo>
                  <a:pt x="501" y="30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31"/>
          <p:cNvGrpSpPr/>
          <p:nvPr/>
        </p:nvGrpSpPr>
        <p:grpSpPr>
          <a:xfrm>
            <a:off x="3993806" y="4062504"/>
            <a:ext cx="171124" cy="261877"/>
            <a:chOff x="4019566" y="4101798"/>
            <a:chExt cx="119700" cy="183182"/>
          </a:xfrm>
        </p:grpSpPr>
        <p:sp>
          <p:nvSpPr>
            <p:cNvPr id="1845" name="Google Shape;1845;p31"/>
            <p:cNvSpPr/>
            <p:nvPr/>
          </p:nvSpPr>
          <p:spPr>
            <a:xfrm flipH="1">
              <a:off x="4019566" y="4101798"/>
              <a:ext cx="119700" cy="183182"/>
            </a:xfrm>
            <a:custGeom>
              <a:avLst/>
              <a:gdLst/>
              <a:ahLst/>
              <a:cxnLst/>
              <a:rect l="l" t="t" r="r" b="b"/>
              <a:pathLst>
                <a:path w="824" h="1261" extrusionOk="0">
                  <a:moveTo>
                    <a:pt x="298" y="0"/>
                  </a:moveTo>
                  <a:cubicBezTo>
                    <a:pt x="268" y="0"/>
                    <a:pt x="244" y="24"/>
                    <a:pt x="244" y="53"/>
                  </a:cubicBezTo>
                  <a:lnTo>
                    <a:pt x="0" y="53"/>
                  </a:lnTo>
                  <a:lnTo>
                    <a:pt x="0" y="1261"/>
                  </a:lnTo>
                  <a:lnTo>
                    <a:pt x="824" y="1261"/>
                  </a:lnTo>
                  <a:lnTo>
                    <a:pt x="824" y="53"/>
                  </a:lnTo>
                  <a:lnTo>
                    <a:pt x="580" y="53"/>
                  </a:lnTo>
                  <a:cubicBezTo>
                    <a:pt x="580" y="24"/>
                    <a:pt x="55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 flipH="1">
              <a:off x="4043099" y="4136371"/>
              <a:ext cx="72924" cy="4503"/>
            </a:xfrm>
            <a:custGeom>
              <a:avLst/>
              <a:gdLst/>
              <a:ahLst/>
              <a:cxnLst/>
              <a:rect l="l" t="t" r="r" b="b"/>
              <a:pathLst>
                <a:path w="502" h="31" extrusionOk="0">
                  <a:moveTo>
                    <a:pt x="1" y="1"/>
                  </a:moveTo>
                  <a:lnTo>
                    <a:pt x="1" y="30"/>
                  </a:lnTo>
                  <a:lnTo>
                    <a:pt x="501" y="30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 flipH="1">
              <a:off x="4043099" y="4150317"/>
              <a:ext cx="72924" cy="4503"/>
            </a:xfrm>
            <a:custGeom>
              <a:avLst/>
              <a:gdLst/>
              <a:ahLst/>
              <a:cxnLst/>
              <a:rect l="l" t="t" r="r" b="b"/>
              <a:pathLst>
                <a:path w="502" h="31" extrusionOk="0">
                  <a:moveTo>
                    <a:pt x="1" y="1"/>
                  </a:moveTo>
                  <a:lnTo>
                    <a:pt x="1" y="30"/>
                  </a:lnTo>
                  <a:lnTo>
                    <a:pt x="501" y="30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 flipH="1">
              <a:off x="4043099" y="4164262"/>
              <a:ext cx="72924" cy="4649"/>
            </a:xfrm>
            <a:custGeom>
              <a:avLst/>
              <a:gdLst/>
              <a:ahLst/>
              <a:cxnLst/>
              <a:rect l="l" t="t" r="r" b="b"/>
              <a:pathLst>
                <a:path w="502" h="32" extrusionOk="0">
                  <a:moveTo>
                    <a:pt x="1" y="1"/>
                  </a:moveTo>
                  <a:lnTo>
                    <a:pt x="1" y="32"/>
                  </a:lnTo>
                  <a:lnTo>
                    <a:pt x="501" y="3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 flipH="1">
              <a:off x="4043099" y="4178063"/>
              <a:ext cx="72924" cy="4503"/>
            </a:xfrm>
            <a:custGeom>
              <a:avLst/>
              <a:gdLst/>
              <a:ahLst/>
              <a:cxnLst/>
              <a:rect l="l" t="t" r="r" b="b"/>
              <a:pathLst>
                <a:path w="502" h="31" extrusionOk="0">
                  <a:moveTo>
                    <a:pt x="1" y="0"/>
                  </a:moveTo>
                  <a:lnTo>
                    <a:pt x="1" y="31"/>
                  </a:lnTo>
                  <a:lnTo>
                    <a:pt x="501" y="3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 flipH="1">
              <a:off x="4043099" y="4192008"/>
              <a:ext cx="72924" cy="4358"/>
            </a:xfrm>
            <a:custGeom>
              <a:avLst/>
              <a:gdLst/>
              <a:ahLst/>
              <a:cxnLst/>
              <a:rect l="l" t="t" r="r" b="b"/>
              <a:pathLst>
                <a:path w="502" h="30" extrusionOk="0">
                  <a:moveTo>
                    <a:pt x="1" y="0"/>
                  </a:moveTo>
                  <a:lnTo>
                    <a:pt x="1" y="30"/>
                  </a:lnTo>
                  <a:lnTo>
                    <a:pt x="501" y="3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 flipH="1">
              <a:off x="4043099" y="4205954"/>
              <a:ext cx="72924" cy="4358"/>
            </a:xfrm>
            <a:custGeom>
              <a:avLst/>
              <a:gdLst/>
              <a:ahLst/>
              <a:cxnLst/>
              <a:rect l="l" t="t" r="r" b="b"/>
              <a:pathLst>
                <a:path w="502" h="30" extrusionOk="0">
                  <a:moveTo>
                    <a:pt x="1" y="0"/>
                  </a:moveTo>
                  <a:lnTo>
                    <a:pt x="1" y="29"/>
                  </a:lnTo>
                  <a:lnTo>
                    <a:pt x="501" y="2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 flipH="1">
              <a:off x="4043099" y="4219754"/>
              <a:ext cx="72924" cy="4503"/>
            </a:xfrm>
            <a:custGeom>
              <a:avLst/>
              <a:gdLst/>
              <a:ahLst/>
              <a:cxnLst/>
              <a:rect l="l" t="t" r="r" b="b"/>
              <a:pathLst>
                <a:path w="502" h="31" extrusionOk="0">
                  <a:moveTo>
                    <a:pt x="1" y="1"/>
                  </a:moveTo>
                  <a:lnTo>
                    <a:pt x="1" y="30"/>
                  </a:lnTo>
                  <a:lnTo>
                    <a:pt x="501" y="30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 flipH="1">
              <a:off x="4043099" y="4233555"/>
              <a:ext cx="72924" cy="4503"/>
            </a:xfrm>
            <a:custGeom>
              <a:avLst/>
              <a:gdLst/>
              <a:ahLst/>
              <a:cxnLst/>
              <a:rect l="l" t="t" r="r" b="b"/>
              <a:pathLst>
                <a:path w="502" h="31" extrusionOk="0">
                  <a:moveTo>
                    <a:pt x="1" y="1"/>
                  </a:moveTo>
                  <a:lnTo>
                    <a:pt x="1" y="30"/>
                  </a:lnTo>
                  <a:lnTo>
                    <a:pt x="501" y="30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 flipH="1">
              <a:off x="4043099" y="4247500"/>
              <a:ext cx="72924" cy="4503"/>
            </a:xfrm>
            <a:custGeom>
              <a:avLst/>
              <a:gdLst/>
              <a:ahLst/>
              <a:cxnLst/>
              <a:rect l="l" t="t" r="r" b="b"/>
              <a:pathLst>
                <a:path w="502" h="31" extrusionOk="0">
                  <a:moveTo>
                    <a:pt x="1" y="1"/>
                  </a:moveTo>
                  <a:lnTo>
                    <a:pt x="1" y="31"/>
                  </a:lnTo>
                  <a:lnTo>
                    <a:pt x="501" y="31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 flipH="1">
              <a:off x="4043099" y="4261300"/>
              <a:ext cx="72924" cy="4358"/>
            </a:xfrm>
            <a:custGeom>
              <a:avLst/>
              <a:gdLst/>
              <a:ahLst/>
              <a:cxnLst/>
              <a:rect l="l" t="t" r="r" b="b"/>
              <a:pathLst>
                <a:path w="502" h="30" extrusionOk="0">
                  <a:moveTo>
                    <a:pt x="1" y="0"/>
                  </a:moveTo>
                  <a:lnTo>
                    <a:pt x="1" y="30"/>
                  </a:lnTo>
                  <a:lnTo>
                    <a:pt x="501" y="3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7" name="Google Shape;1857;p31"/>
          <p:cNvGrpSpPr/>
          <p:nvPr/>
        </p:nvGrpSpPr>
        <p:grpSpPr>
          <a:xfrm>
            <a:off x="3966325" y="2114450"/>
            <a:ext cx="226325" cy="208799"/>
            <a:chOff x="3966325" y="2114450"/>
            <a:chExt cx="226325" cy="208799"/>
          </a:xfrm>
        </p:grpSpPr>
        <p:sp>
          <p:nvSpPr>
            <p:cNvPr id="1858" name="Google Shape;1858;p31"/>
            <p:cNvSpPr/>
            <p:nvPr/>
          </p:nvSpPr>
          <p:spPr>
            <a:xfrm flipH="1">
              <a:off x="3978137" y="2164826"/>
              <a:ext cx="203571" cy="158424"/>
            </a:xfrm>
            <a:custGeom>
              <a:avLst/>
              <a:gdLst/>
              <a:ahLst/>
              <a:cxnLst/>
              <a:rect l="l" t="t" r="r" b="b"/>
              <a:pathLst>
                <a:path w="1172" h="912" extrusionOk="0">
                  <a:moveTo>
                    <a:pt x="825" y="0"/>
                  </a:moveTo>
                  <a:lnTo>
                    <a:pt x="738" y="611"/>
                  </a:lnTo>
                  <a:lnTo>
                    <a:pt x="576" y="294"/>
                  </a:lnTo>
                  <a:lnTo>
                    <a:pt x="388" y="294"/>
                  </a:lnTo>
                  <a:lnTo>
                    <a:pt x="344" y="178"/>
                  </a:lnTo>
                  <a:lnTo>
                    <a:pt x="344" y="589"/>
                  </a:lnTo>
                  <a:lnTo>
                    <a:pt x="228" y="294"/>
                  </a:lnTo>
                  <a:lnTo>
                    <a:pt x="0" y="294"/>
                  </a:lnTo>
                  <a:cubicBezTo>
                    <a:pt x="172" y="703"/>
                    <a:pt x="588" y="911"/>
                    <a:pt x="588" y="911"/>
                  </a:cubicBezTo>
                  <a:cubicBezTo>
                    <a:pt x="588" y="911"/>
                    <a:pt x="998" y="706"/>
                    <a:pt x="1172" y="307"/>
                  </a:cubicBezTo>
                  <a:lnTo>
                    <a:pt x="946" y="307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 flipH="1">
              <a:off x="3966325" y="2114450"/>
              <a:ext cx="226325" cy="135320"/>
            </a:xfrm>
            <a:custGeom>
              <a:avLst/>
              <a:gdLst/>
              <a:ahLst/>
              <a:cxnLst/>
              <a:rect l="l" t="t" r="r" b="b"/>
              <a:pathLst>
                <a:path w="1303" h="779" extrusionOk="0">
                  <a:moveTo>
                    <a:pt x="325" y="1"/>
                  </a:moveTo>
                  <a:cubicBezTo>
                    <a:pt x="146" y="1"/>
                    <a:pt x="1" y="146"/>
                    <a:pt x="1" y="325"/>
                  </a:cubicBezTo>
                  <a:cubicBezTo>
                    <a:pt x="1" y="336"/>
                    <a:pt x="1" y="349"/>
                    <a:pt x="2" y="360"/>
                  </a:cubicBezTo>
                  <a:lnTo>
                    <a:pt x="1" y="360"/>
                  </a:lnTo>
                  <a:cubicBezTo>
                    <a:pt x="10" y="426"/>
                    <a:pt x="26" y="488"/>
                    <a:pt x="48" y="546"/>
                  </a:cubicBezTo>
                  <a:lnTo>
                    <a:pt x="317" y="546"/>
                  </a:lnTo>
                  <a:lnTo>
                    <a:pt x="370" y="681"/>
                  </a:lnTo>
                  <a:lnTo>
                    <a:pt x="370" y="263"/>
                  </a:lnTo>
                  <a:lnTo>
                    <a:pt x="477" y="546"/>
                  </a:lnTo>
                  <a:lnTo>
                    <a:pt x="663" y="546"/>
                  </a:lnTo>
                  <a:lnTo>
                    <a:pt x="780" y="778"/>
                  </a:lnTo>
                  <a:lnTo>
                    <a:pt x="870" y="144"/>
                  </a:lnTo>
                  <a:lnTo>
                    <a:pt x="1033" y="561"/>
                  </a:lnTo>
                  <a:lnTo>
                    <a:pt x="1249" y="561"/>
                  </a:lnTo>
                  <a:cubicBezTo>
                    <a:pt x="1274" y="498"/>
                    <a:pt x="1291" y="432"/>
                    <a:pt x="1301" y="360"/>
                  </a:cubicBezTo>
                  <a:lnTo>
                    <a:pt x="1300" y="360"/>
                  </a:lnTo>
                  <a:cubicBezTo>
                    <a:pt x="1301" y="349"/>
                    <a:pt x="1302" y="336"/>
                    <a:pt x="1302" y="325"/>
                  </a:cubicBezTo>
                  <a:cubicBezTo>
                    <a:pt x="1302" y="146"/>
                    <a:pt x="1157" y="1"/>
                    <a:pt x="976" y="1"/>
                  </a:cubicBezTo>
                  <a:cubicBezTo>
                    <a:pt x="797" y="1"/>
                    <a:pt x="651" y="146"/>
                    <a:pt x="651" y="325"/>
                  </a:cubicBezTo>
                  <a:cubicBezTo>
                    <a:pt x="651" y="146"/>
                    <a:pt x="505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0" name="Google Shape;1860;p31"/>
          <p:cNvSpPr/>
          <p:nvPr/>
        </p:nvSpPr>
        <p:spPr>
          <a:xfrm flipH="1">
            <a:off x="5136227" y="2631989"/>
            <a:ext cx="63482" cy="18594"/>
          </a:xfrm>
          <a:custGeom>
            <a:avLst/>
            <a:gdLst/>
            <a:ahLst/>
            <a:cxnLst/>
            <a:rect l="l" t="t" r="r" b="b"/>
            <a:pathLst>
              <a:path w="437" h="128" extrusionOk="0">
                <a:moveTo>
                  <a:pt x="146" y="1"/>
                </a:moveTo>
                <a:cubicBezTo>
                  <a:pt x="72" y="1"/>
                  <a:pt x="12" y="56"/>
                  <a:pt x="1" y="128"/>
                </a:cubicBezTo>
                <a:lnTo>
                  <a:pt x="437" y="128"/>
                </a:lnTo>
                <a:cubicBezTo>
                  <a:pt x="425" y="57"/>
                  <a:pt x="365" y="2"/>
                  <a:pt x="2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1"/>
          <p:cNvGrpSpPr/>
          <p:nvPr/>
        </p:nvGrpSpPr>
        <p:grpSpPr>
          <a:xfrm>
            <a:off x="4992203" y="2568548"/>
            <a:ext cx="331348" cy="270976"/>
            <a:chOff x="5002306" y="2568548"/>
            <a:chExt cx="331348" cy="270976"/>
          </a:xfrm>
        </p:grpSpPr>
        <p:sp>
          <p:nvSpPr>
            <p:cNvPr id="1863" name="Google Shape;1863;p31"/>
            <p:cNvSpPr/>
            <p:nvPr/>
          </p:nvSpPr>
          <p:spPr>
            <a:xfrm flipH="1">
              <a:off x="5119292" y="2593506"/>
              <a:ext cx="97377" cy="28524"/>
            </a:xfrm>
            <a:custGeom>
              <a:avLst/>
              <a:gdLst/>
              <a:ahLst/>
              <a:cxnLst/>
              <a:rect l="l" t="t" r="r" b="b"/>
              <a:pathLst>
                <a:path w="437" h="128" extrusionOk="0">
                  <a:moveTo>
                    <a:pt x="146" y="1"/>
                  </a:moveTo>
                  <a:cubicBezTo>
                    <a:pt x="72" y="1"/>
                    <a:pt x="12" y="56"/>
                    <a:pt x="1" y="128"/>
                  </a:cubicBezTo>
                  <a:lnTo>
                    <a:pt x="437" y="128"/>
                  </a:lnTo>
                  <a:cubicBezTo>
                    <a:pt x="425" y="57"/>
                    <a:pt x="365" y="2"/>
                    <a:pt x="29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 flipH="1">
              <a:off x="5002306" y="2568548"/>
              <a:ext cx="331348" cy="270976"/>
            </a:xfrm>
            <a:custGeom>
              <a:avLst/>
              <a:gdLst/>
              <a:ahLst/>
              <a:cxnLst/>
              <a:rect l="l" t="t" r="r" b="b"/>
              <a:pathLst>
                <a:path w="1487" h="1216" extrusionOk="0">
                  <a:moveTo>
                    <a:pt x="816" y="113"/>
                  </a:moveTo>
                  <a:cubicBezTo>
                    <a:pt x="890" y="113"/>
                    <a:pt x="951" y="168"/>
                    <a:pt x="962" y="240"/>
                  </a:cubicBezTo>
                  <a:lnTo>
                    <a:pt x="526" y="240"/>
                  </a:lnTo>
                  <a:cubicBezTo>
                    <a:pt x="537" y="168"/>
                    <a:pt x="597" y="113"/>
                    <a:pt x="671" y="113"/>
                  </a:cubicBezTo>
                  <a:close/>
                  <a:moveTo>
                    <a:pt x="671" y="0"/>
                  </a:moveTo>
                  <a:cubicBezTo>
                    <a:pt x="535" y="0"/>
                    <a:pt x="423" y="106"/>
                    <a:pt x="412" y="240"/>
                  </a:cubicBezTo>
                  <a:lnTo>
                    <a:pt x="190" y="240"/>
                  </a:lnTo>
                  <a:cubicBezTo>
                    <a:pt x="87" y="240"/>
                    <a:pt x="1" y="324"/>
                    <a:pt x="1" y="429"/>
                  </a:cubicBezTo>
                  <a:lnTo>
                    <a:pt x="1" y="1027"/>
                  </a:lnTo>
                  <a:cubicBezTo>
                    <a:pt x="1" y="1130"/>
                    <a:pt x="86" y="1216"/>
                    <a:pt x="190" y="1216"/>
                  </a:cubicBezTo>
                  <a:lnTo>
                    <a:pt x="1297" y="1216"/>
                  </a:lnTo>
                  <a:cubicBezTo>
                    <a:pt x="1400" y="1216"/>
                    <a:pt x="1486" y="1131"/>
                    <a:pt x="1486" y="1027"/>
                  </a:cubicBezTo>
                  <a:lnTo>
                    <a:pt x="1486" y="429"/>
                  </a:lnTo>
                  <a:cubicBezTo>
                    <a:pt x="1484" y="324"/>
                    <a:pt x="1400" y="240"/>
                    <a:pt x="1297" y="240"/>
                  </a:cubicBezTo>
                  <a:lnTo>
                    <a:pt x="1075" y="240"/>
                  </a:lnTo>
                  <a:cubicBezTo>
                    <a:pt x="1064" y="106"/>
                    <a:pt x="952" y="0"/>
                    <a:pt x="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 flipH="1">
              <a:off x="5139124" y="2704034"/>
              <a:ext cx="57936" cy="57493"/>
            </a:xfrm>
            <a:custGeom>
              <a:avLst/>
              <a:gdLst/>
              <a:ahLst/>
              <a:cxnLst/>
              <a:rect l="l" t="t" r="r" b="b"/>
              <a:pathLst>
                <a:path w="260" h="258" extrusionOk="0">
                  <a:moveTo>
                    <a:pt x="83" y="0"/>
                  </a:moveTo>
                  <a:lnTo>
                    <a:pt x="83" y="84"/>
                  </a:lnTo>
                  <a:lnTo>
                    <a:pt x="1" y="84"/>
                  </a:lnTo>
                  <a:lnTo>
                    <a:pt x="1" y="173"/>
                  </a:lnTo>
                  <a:lnTo>
                    <a:pt x="83" y="173"/>
                  </a:lnTo>
                  <a:lnTo>
                    <a:pt x="83" y="258"/>
                  </a:lnTo>
                  <a:lnTo>
                    <a:pt x="171" y="258"/>
                  </a:lnTo>
                  <a:lnTo>
                    <a:pt x="171" y="173"/>
                  </a:lnTo>
                  <a:lnTo>
                    <a:pt x="260" y="173"/>
                  </a:lnTo>
                  <a:lnTo>
                    <a:pt x="260" y="84"/>
                  </a:lnTo>
                  <a:lnTo>
                    <a:pt x="171" y="8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7" name="Google Shape;1867;p31"/>
          <p:cNvSpPr/>
          <p:nvPr/>
        </p:nvSpPr>
        <p:spPr>
          <a:xfrm flipH="1">
            <a:off x="5215543" y="3721635"/>
            <a:ext cx="15253" cy="15253"/>
          </a:xfrm>
          <a:custGeom>
            <a:avLst/>
            <a:gdLst/>
            <a:ahLst/>
            <a:cxnLst/>
            <a:rect l="l" t="t" r="r" b="b"/>
            <a:pathLst>
              <a:path w="105" h="105" extrusionOk="0">
                <a:moveTo>
                  <a:pt x="54" y="1"/>
                </a:moveTo>
                <a:cubicBezTo>
                  <a:pt x="53" y="1"/>
                  <a:pt x="53" y="1"/>
                  <a:pt x="52" y="1"/>
                </a:cubicBezTo>
                <a:cubicBezTo>
                  <a:pt x="24" y="1"/>
                  <a:pt x="1" y="24"/>
                  <a:pt x="1" y="52"/>
                </a:cubicBezTo>
                <a:cubicBezTo>
                  <a:pt x="1" y="82"/>
                  <a:pt x="24" y="104"/>
                  <a:pt x="52" y="104"/>
                </a:cubicBezTo>
                <a:cubicBezTo>
                  <a:pt x="82" y="104"/>
                  <a:pt x="104" y="81"/>
                  <a:pt x="104" y="52"/>
                </a:cubicBezTo>
                <a:cubicBezTo>
                  <a:pt x="104" y="24"/>
                  <a:pt x="82" y="1"/>
                  <a:pt x="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31"/>
          <p:cNvSpPr/>
          <p:nvPr/>
        </p:nvSpPr>
        <p:spPr>
          <a:xfrm flipH="1">
            <a:off x="5181550" y="3646241"/>
            <a:ext cx="65370" cy="35155"/>
          </a:xfrm>
          <a:custGeom>
            <a:avLst/>
            <a:gdLst/>
            <a:ahLst/>
            <a:cxnLst/>
            <a:rect l="l" t="t" r="r" b="b"/>
            <a:pathLst>
              <a:path w="450" h="242" extrusionOk="0">
                <a:moveTo>
                  <a:pt x="282" y="0"/>
                </a:moveTo>
                <a:lnTo>
                  <a:pt x="282" y="0"/>
                </a:lnTo>
                <a:lnTo>
                  <a:pt x="282" y="0"/>
                </a:lnTo>
                <a:cubicBezTo>
                  <a:pt x="282" y="1"/>
                  <a:pt x="281" y="1"/>
                  <a:pt x="281" y="1"/>
                </a:cubicBezTo>
                <a:cubicBezTo>
                  <a:pt x="281" y="1"/>
                  <a:pt x="281" y="1"/>
                  <a:pt x="282" y="0"/>
                </a:cubicBezTo>
                <a:lnTo>
                  <a:pt x="282" y="0"/>
                </a:lnTo>
                <a:lnTo>
                  <a:pt x="0" y="242"/>
                </a:lnTo>
                <a:lnTo>
                  <a:pt x="449" y="242"/>
                </a:lnTo>
                <a:lnTo>
                  <a:pt x="4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31"/>
          <p:cNvSpPr/>
          <p:nvPr/>
        </p:nvSpPr>
        <p:spPr>
          <a:xfrm flipH="1">
            <a:off x="5106303" y="3663528"/>
            <a:ext cx="30216" cy="30361"/>
          </a:xfrm>
          <a:custGeom>
            <a:avLst/>
            <a:gdLst/>
            <a:ahLst/>
            <a:cxnLst/>
            <a:rect l="l" t="t" r="r" b="b"/>
            <a:pathLst>
              <a:path w="208" h="209" extrusionOk="0">
                <a:moveTo>
                  <a:pt x="76" y="1"/>
                </a:moveTo>
                <a:lnTo>
                  <a:pt x="76" y="77"/>
                </a:lnTo>
                <a:lnTo>
                  <a:pt x="1" y="77"/>
                </a:lnTo>
                <a:lnTo>
                  <a:pt x="1" y="133"/>
                </a:lnTo>
                <a:lnTo>
                  <a:pt x="76" y="133"/>
                </a:lnTo>
                <a:lnTo>
                  <a:pt x="76" y="209"/>
                </a:lnTo>
                <a:lnTo>
                  <a:pt x="133" y="209"/>
                </a:lnTo>
                <a:lnTo>
                  <a:pt x="133" y="133"/>
                </a:lnTo>
                <a:lnTo>
                  <a:pt x="207" y="133"/>
                </a:lnTo>
                <a:lnTo>
                  <a:pt x="207" y="77"/>
                </a:lnTo>
                <a:lnTo>
                  <a:pt x="133" y="77"/>
                </a:lnTo>
                <a:lnTo>
                  <a:pt x="1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1"/>
          <p:cNvSpPr/>
          <p:nvPr/>
        </p:nvSpPr>
        <p:spPr>
          <a:xfrm flipH="1">
            <a:off x="5096279" y="3721489"/>
            <a:ext cx="15398" cy="15253"/>
          </a:xfrm>
          <a:custGeom>
            <a:avLst/>
            <a:gdLst/>
            <a:ahLst/>
            <a:cxnLst/>
            <a:rect l="l" t="t" r="r" b="b"/>
            <a:pathLst>
              <a:path w="106" h="105" extrusionOk="0">
                <a:moveTo>
                  <a:pt x="54" y="1"/>
                </a:moveTo>
                <a:cubicBezTo>
                  <a:pt x="24" y="1"/>
                  <a:pt x="0" y="24"/>
                  <a:pt x="2" y="52"/>
                </a:cubicBezTo>
                <a:cubicBezTo>
                  <a:pt x="2" y="82"/>
                  <a:pt x="25" y="104"/>
                  <a:pt x="54" y="104"/>
                </a:cubicBezTo>
                <a:cubicBezTo>
                  <a:pt x="82" y="104"/>
                  <a:pt x="106" y="81"/>
                  <a:pt x="106" y="52"/>
                </a:cubicBezTo>
                <a:cubicBezTo>
                  <a:pt x="106" y="24"/>
                  <a:pt x="81" y="1"/>
                  <a:pt x="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31"/>
          <p:cNvGrpSpPr/>
          <p:nvPr/>
        </p:nvGrpSpPr>
        <p:grpSpPr>
          <a:xfrm>
            <a:off x="4992203" y="3602670"/>
            <a:ext cx="351546" cy="202960"/>
            <a:chOff x="5068823" y="3640866"/>
            <a:chExt cx="190736" cy="110113"/>
          </a:xfrm>
        </p:grpSpPr>
        <p:sp>
          <p:nvSpPr>
            <p:cNvPr id="1873" name="Google Shape;1873;p31"/>
            <p:cNvSpPr/>
            <p:nvPr/>
          </p:nvSpPr>
          <p:spPr>
            <a:xfrm flipH="1">
              <a:off x="5068823" y="3640866"/>
              <a:ext cx="190736" cy="110113"/>
            </a:xfrm>
            <a:custGeom>
              <a:avLst/>
              <a:gdLst/>
              <a:ahLst/>
              <a:cxnLst/>
              <a:rect l="l" t="t" r="r" b="b"/>
              <a:pathLst>
                <a:path w="1313" h="758" extrusionOk="0">
                  <a:moveTo>
                    <a:pt x="392" y="0"/>
                  </a:moveTo>
                  <a:cubicBezTo>
                    <a:pt x="371" y="0"/>
                    <a:pt x="341" y="12"/>
                    <a:pt x="326" y="25"/>
                  </a:cubicBezTo>
                  <a:lnTo>
                    <a:pt x="29" y="280"/>
                  </a:lnTo>
                  <a:cubicBezTo>
                    <a:pt x="14" y="294"/>
                    <a:pt x="0" y="322"/>
                    <a:pt x="0" y="342"/>
                  </a:cubicBezTo>
                  <a:lnTo>
                    <a:pt x="0" y="608"/>
                  </a:lnTo>
                  <a:lnTo>
                    <a:pt x="102" y="608"/>
                  </a:lnTo>
                  <a:lnTo>
                    <a:pt x="102" y="609"/>
                  </a:lnTo>
                  <a:cubicBezTo>
                    <a:pt x="102" y="691"/>
                    <a:pt x="168" y="757"/>
                    <a:pt x="250" y="757"/>
                  </a:cubicBezTo>
                  <a:cubicBezTo>
                    <a:pt x="332" y="757"/>
                    <a:pt x="398" y="692"/>
                    <a:pt x="398" y="609"/>
                  </a:cubicBezTo>
                  <a:lnTo>
                    <a:pt x="398" y="608"/>
                  </a:lnTo>
                  <a:lnTo>
                    <a:pt x="922" y="608"/>
                  </a:lnTo>
                  <a:lnTo>
                    <a:pt x="922" y="609"/>
                  </a:lnTo>
                  <a:cubicBezTo>
                    <a:pt x="922" y="691"/>
                    <a:pt x="990" y="757"/>
                    <a:pt x="1071" y="757"/>
                  </a:cubicBezTo>
                  <a:cubicBezTo>
                    <a:pt x="1152" y="757"/>
                    <a:pt x="1220" y="692"/>
                    <a:pt x="1220" y="609"/>
                  </a:cubicBezTo>
                  <a:lnTo>
                    <a:pt x="1220" y="608"/>
                  </a:lnTo>
                  <a:lnTo>
                    <a:pt x="1312" y="608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 flipH="1">
              <a:off x="5215543" y="3721635"/>
              <a:ext cx="15253" cy="15253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54" y="1"/>
                  </a:moveTo>
                  <a:cubicBezTo>
                    <a:pt x="53" y="1"/>
                    <a:pt x="53" y="1"/>
                    <a:pt x="52" y="1"/>
                  </a:cubicBezTo>
                  <a:cubicBezTo>
                    <a:pt x="24" y="1"/>
                    <a:pt x="1" y="24"/>
                    <a:pt x="1" y="52"/>
                  </a:cubicBezTo>
                  <a:cubicBezTo>
                    <a:pt x="1" y="82"/>
                    <a:pt x="24" y="104"/>
                    <a:pt x="52" y="104"/>
                  </a:cubicBezTo>
                  <a:cubicBezTo>
                    <a:pt x="82" y="104"/>
                    <a:pt x="104" y="81"/>
                    <a:pt x="104" y="52"/>
                  </a:cubicBezTo>
                  <a:cubicBezTo>
                    <a:pt x="104" y="24"/>
                    <a:pt x="82" y="1"/>
                    <a:pt x="5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 flipH="1">
              <a:off x="5181550" y="3646241"/>
              <a:ext cx="65370" cy="35155"/>
            </a:xfrm>
            <a:custGeom>
              <a:avLst/>
              <a:gdLst/>
              <a:ahLst/>
              <a:cxnLst/>
              <a:rect l="l" t="t" r="r" b="b"/>
              <a:pathLst>
                <a:path w="450" h="242" extrusionOk="0">
                  <a:moveTo>
                    <a:pt x="282" y="0"/>
                  </a:moveTo>
                  <a:lnTo>
                    <a:pt x="282" y="0"/>
                  </a:lnTo>
                  <a:lnTo>
                    <a:pt x="282" y="0"/>
                  </a:lnTo>
                  <a:cubicBezTo>
                    <a:pt x="282" y="1"/>
                    <a:pt x="281" y="1"/>
                    <a:pt x="281" y="1"/>
                  </a:cubicBezTo>
                  <a:cubicBezTo>
                    <a:pt x="281" y="1"/>
                    <a:pt x="281" y="1"/>
                    <a:pt x="282" y="0"/>
                  </a:cubicBezTo>
                  <a:lnTo>
                    <a:pt x="282" y="0"/>
                  </a:lnTo>
                  <a:lnTo>
                    <a:pt x="0" y="242"/>
                  </a:lnTo>
                  <a:lnTo>
                    <a:pt x="449" y="24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 flipH="1">
              <a:off x="5106303" y="3663528"/>
              <a:ext cx="30216" cy="30361"/>
            </a:xfrm>
            <a:custGeom>
              <a:avLst/>
              <a:gdLst/>
              <a:ahLst/>
              <a:cxnLst/>
              <a:rect l="l" t="t" r="r" b="b"/>
              <a:pathLst>
                <a:path w="208" h="209" extrusionOk="0">
                  <a:moveTo>
                    <a:pt x="76" y="1"/>
                  </a:moveTo>
                  <a:lnTo>
                    <a:pt x="76" y="77"/>
                  </a:lnTo>
                  <a:lnTo>
                    <a:pt x="1" y="77"/>
                  </a:lnTo>
                  <a:lnTo>
                    <a:pt x="1" y="133"/>
                  </a:lnTo>
                  <a:lnTo>
                    <a:pt x="76" y="133"/>
                  </a:lnTo>
                  <a:lnTo>
                    <a:pt x="76" y="209"/>
                  </a:lnTo>
                  <a:lnTo>
                    <a:pt x="133" y="209"/>
                  </a:lnTo>
                  <a:lnTo>
                    <a:pt x="133" y="133"/>
                  </a:lnTo>
                  <a:lnTo>
                    <a:pt x="207" y="133"/>
                  </a:lnTo>
                  <a:lnTo>
                    <a:pt x="207" y="77"/>
                  </a:lnTo>
                  <a:lnTo>
                    <a:pt x="133" y="7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 flipH="1">
              <a:off x="5096279" y="3721489"/>
              <a:ext cx="15398" cy="15253"/>
            </a:xfrm>
            <a:custGeom>
              <a:avLst/>
              <a:gdLst/>
              <a:ahLst/>
              <a:cxnLst/>
              <a:rect l="l" t="t" r="r" b="b"/>
              <a:pathLst>
                <a:path w="106" h="105" extrusionOk="0">
                  <a:moveTo>
                    <a:pt x="54" y="1"/>
                  </a:moveTo>
                  <a:cubicBezTo>
                    <a:pt x="24" y="1"/>
                    <a:pt x="0" y="24"/>
                    <a:pt x="2" y="52"/>
                  </a:cubicBezTo>
                  <a:cubicBezTo>
                    <a:pt x="2" y="82"/>
                    <a:pt x="25" y="104"/>
                    <a:pt x="54" y="104"/>
                  </a:cubicBezTo>
                  <a:cubicBezTo>
                    <a:pt x="82" y="104"/>
                    <a:pt x="106" y="81"/>
                    <a:pt x="106" y="52"/>
                  </a:cubicBezTo>
                  <a:cubicBezTo>
                    <a:pt x="106" y="24"/>
                    <a:pt x="81" y="1"/>
                    <a:pt x="5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31"/>
          <p:cNvSpPr/>
          <p:nvPr/>
        </p:nvSpPr>
        <p:spPr>
          <a:xfrm flipH="1">
            <a:off x="4596564" y="4611974"/>
            <a:ext cx="44016" cy="44016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152" y="1"/>
                </a:moveTo>
                <a:cubicBezTo>
                  <a:pt x="68" y="1"/>
                  <a:pt x="1" y="68"/>
                  <a:pt x="1" y="152"/>
                </a:cubicBezTo>
                <a:cubicBezTo>
                  <a:pt x="1" y="235"/>
                  <a:pt x="68" y="303"/>
                  <a:pt x="152" y="303"/>
                </a:cubicBezTo>
                <a:cubicBezTo>
                  <a:pt x="235" y="303"/>
                  <a:pt x="303" y="235"/>
                  <a:pt x="303" y="152"/>
                </a:cubicBezTo>
                <a:cubicBezTo>
                  <a:pt x="303" y="68"/>
                  <a:pt x="235" y="1"/>
                  <a:pt x="1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31"/>
          <p:cNvSpPr/>
          <p:nvPr/>
        </p:nvSpPr>
        <p:spPr>
          <a:xfrm flipH="1">
            <a:off x="4284671" y="1036235"/>
            <a:ext cx="667795" cy="3692264"/>
          </a:xfrm>
          <a:custGeom>
            <a:avLst/>
            <a:gdLst/>
            <a:ahLst/>
            <a:cxnLst/>
            <a:rect l="l" t="t" r="r" b="b"/>
            <a:pathLst>
              <a:path w="4597" h="25417" extrusionOk="0">
                <a:moveTo>
                  <a:pt x="2298" y="24429"/>
                </a:moveTo>
                <a:cubicBezTo>
                  <a:pt x="2485" y="24429"/>
                  <a:pt x="2637" y="24580"/>
                  <a:pt x="2637" y="24767"/>
                </a:cubicBezTo>
                <a:cubicBezTo>
                  <a:pt x="2637" y="24953"/>
                  <a:pt x="2485" y="25106"/>
                  <a:pt x="2298" y="25106"/>
                </a:cubicBezTo>
                <a:cubicBezTo>
                  <a:pt x="2111" y="25106"/>
                  <a:pt x="1959" y="24953"/>
                  <a:pt x="1959" y="24767"/>
                </a:cubicBezTo>
                <a:cubicBezTo>
                  <a:pt x="1959" y="24580"/>
                  <a:pt x="2111" y="24429"/>
                  <a:pt x="2298" y="24429"/>
                </a:cubicBezTo>
                <a:close/>
                <a:moveTo>
                  <a:pt x="1003" y="1"/>
                </a:moveTo>
                <a:cubicBezTo>
                  <a:pt x="900" y="1"/>
                  <a:pt x="811" y="63"/>
                  <a:pt x="771" y="151"/>
                </a:cubicBezTo>
                <a:cubicBezTo>
                  <a:pt x="749" y="136"/>
                  <a:pt x="724" y="126"/>
                  <a:pt x="695" y="126"/>
                </a:cubicBezTo>
                <a:cubicBezTo>
                  <a:pt x="648" y="126"/>
                  <a:pt x="607" y="151"/>
                  <a:pt x="583" y="190"/>
                </a:cubicBezTo>
                <a:cubicBezTo>
                  <a:pt x="499" y="196"/>
                  <a:pt x="326" y="227"/>
                  <a:pt x="193" y="366"/>
                </a:cubicBezTo>
                <a:cubicBezTo>
                  <a:pt x="57" y="507"/>
                  <a:pt x="0" y="715"/>
                  <a:pt x="25" y="988"/>
                </a:cubicBezTo>
                <a:cubicBezTo>
                  <a:pt x="64" y="1420"/>
                  <a:pt x="330" y="2411"/>
                  <a:pt x="592" y="3277"/>
                </a:cubicBezTo>
                <a:cubicBezTo>
                  <a:pt x="553" y="3304"/>
                  <a:pt x="534" y="3354"/>
                  <a:pt x="548" y="3401"/>
                </a:cubicBezTo>
                <a:cubicBezTo>
                  <a:pt x="731" y="4004"/>
                  <a:pt x="955" y="4682"/>
                  <a:pt x="1043" y="4846"/>
                </a:cubicBezTo>
                <a:cubicBezTo>
                  <a:pt x="1242" y="5216"/>
                  <a:pt x="1599" y="5311"/>
                  <a:pt x="1841" y="5311"/>
                </a:cubicBezTo>
                <a:lnTo>
                  <a:pt x="1861" y="5311"/>
                </a:lnTo>
                <a:cubicBezTo>
                  <a:pt x="1912" y="5375"/>
                  <a:pt x="1988" y="5416"/>
                  <a:pt x="2075" y="5416"/>
                </a:cubicBezTo>
                <a:lnTo>
                  <a:pt x="2144" y="5416"/>
                </a:lnTo>
                <a:lnTo>
                  <a:pt x="2144" y="7252"/>
                </a:lnTo>
                <a:cubicBezTo>
                  <a:pt x="2144" y="7522"/>
                  <a:pt x="2364" y="7743"/>
                  <a:pt x="2634" y="7743"/>
                </a:cubicBezTo>
                <a:lnTo>
                  <a:pt x="2909" y="7743"/>
                </a:lnTo>
                <a:cubicBezTo>
                  <a:pt x="3012" y="7743"/>
                  <a:pt x="3098" y="7829"/>
                  <a:pt x="3098" y="7933"/>
                </a:cubicBezTo>
                <a:lnTo>
                  <a:pt x="3098" y="8207"/>
                </a:lnTo>
                <a:cubicBezTo>
                  <a:pt x="3098" y="8311"/>
                  <a:pt x="3014" y="8396"/>
                  <a:pt x="2909" y="8396"/>
                </a:cubicBezTo>
                <a:lnTo>
                  <a:pt x="2634" y="8397"/>
                </a:lnTo>
                <a:cubicBezTo>
                  <a:pt x="2364" y="8398"/>
                  <a:pt x="2144" y="8618"/>
                  <a:pt x="2144" y="8888"/>
                </a:cubicBezTo>
                <a:lnTo>
                  <a:pt x="2144" y="10623"/>
                </a:lnTo>
                <a:cubicBezTo>
                  <a:pt x="2144" y="10726"/>
                  <a:pt x="2060" y="10812"/>
                  <a:pt x="1955" y="10812"/>
                </a:cubicBezTo>
                <a:lnTo>
                  <a:pt x="1680" y="10812"/>
                </a:lnTo>
                <a:cubicBezTo>
                  <a:pt x="1409" y="10812"/>
                  <a:pt x="1189" y="11032"/>
                  <a:pt x="1189" y="11303"/>
                </a:cubicBezTo>
                <a:lnTo>
                  <a:pt x="1189" y="11578"/>
                </a:lnTo>
                <a:cubicBezTo>
                  <a:pt x="1189" y="11849"/>
                  <a:pt x="1409" y="12069"/>
                  <a:pt x="1680" y="12069"/>
                </a:cubicBezTo>
                <a:lnTo>
                  <a:pt x="1955" y="12069"/>
                </a:lnTo>
                <a:cubicBezTo>
                  <a:pt x="2059" y="12069"/>
                  <a:pt x="2144" y="12153"/>
                  <a:pt x="2144" y="12259"/>
                </a:cubicBezTo>
                <a:lnTo>
                  <a:pt x="2144" y="13997"/>
                </a:lnTo>
                <a:cubicBezTo>
                  <a:pt x="2144" y="14268"/>
                  <a:pt x="2364" y="14488"/>
                  <a:pt x="2635" y="14488"/>
                </a:cubicBezTo>
                <a:lnTo>
                  <a:pt x="2910" y="14488"/>
                </a:lnTo>
                <a:cubicBezTo>
                  <a:pt x="3014" y="14488"/>
                  <a:pt x="3099" y="14572"/>
                  <a:pt x="3099" y="14678"/>
                </a:cubicBezTo>
                <a:lnTo>
                  <a:pt x="3099" y="14952"/>
                </a:lnTo>
                <a:cubicBezTo>
                  <a:pt x="3099" y="15056"/>
                  <a:pt x="3016" y="15141"/>
                  <a:pt x="2910" y="15141"/>
                </a:cubicBezTo>
                <a:lnTo>
                  <a:pt x="2635" y="15141"/>
                </a:lnTo>
                <a:cubicBezTo>
                  <a:pt x="2364" y="15141"/>
                  <a:pt x="2144" y="15361"/>
                  <a:pt x="2144" y="15632"/>
                </a:cubicBezTo>
                <a:lnTo>
                  <a:pt x="2144" y="17371"/>
                </a:lnTo>
                <a:cubicBezTo>
                  <a:pt x="2144" y="17474"/>
                  <a:pt x="2060" y="17560"/>
                  <a:pt x="1955" y="17560"/>
                </a:cubicBezTo>
                <a:lnTo>
                  <a:pt x="1688" y="17560"/>
                </a:lnTo>
                <a:cubicBezTo>
                  <a:pt x="1417" y="17560"/>
                  <a:pt x="1197" y="17780"/>
                  <a:pt x="1197" y="18051"/>
                </a:cubicBezTo>
                <a:lnTo>
                  <a:pt x="1197" y="18326"/>
                </a:lnTo>
                <a:cubicBezTo>
                  <a:pt x="1197" y="18597"/>
                  <a:pt x="1417" y="18817"/>
                  <a:pt x="1688" y="18817"/>
                </a:cubicBezTo>
                <a:lnTo>
                  <a:pt x="1955" y="18817"/>
                </a:lnTo>
                <a:cubicBezTo>
                  <a:pt x="2059" y="18817"/>
                  <a:pt x="2144" y="18901"/>
                  <a:pt x="2144" y="19007"/>
                </a:cubicBezTo>
                <a:lnTo>
                  <a:pt x="2144" y="20745"/>
                </a:lnTo>
                <a:cubicBezTo>
                  <a:pt x="2144" y="21016"/>
                  <a:pt x="2364" y="21236"/>
                  <a:pt x="2635" y="21236"/>
                </a:cubicBezTo>
                <a:lnTo>
                  <a:pt x="2910" y="21236"/>
                </a:lnTo>
                <a:cubicBezTo>
                  <a:pt x="3014" y="21236"/>
                  <a:pt x="3099" y="21320"/>
                  <a:pt x="3099" y="21425"/>
                </a:cubicBezTo>
                <a:lnTo>
                  <a:pt x="3099" y="21700"/>
                </a:lnTo>
                <a:cubicBezTo>
                  <a:pt x="3099" y="21804"/>
                  <a:pt x="3016" y="21889"/>
                  <a:pt x="2910" y="21889"/>
                </a:cubicBezTo>
                <a:lnTo>
                  <a:pt x="2635" y="21889"/>
                </a:lnTo>
                <a:cubicBezTo>
                  <a:pt x="2364" y="21889"/>
                  <a:pt x="2144" y="22109"/>
                  <a:pt x="2144" y="22380"/>
                </a:cubicBezTo>
                <a:lnTo>
                  <a:pt x="2144" y="24154"/>
                </a:lnTo>
                <a:cubicBezTo>
                  <a:pt x="1866" y="24224"/>
                  <a:pt x="1658" y="24476"/>
                  <a:pt x="1658" y="24776"/>
                </a:cubicBezTo>
                <a:cubicBezTo>
                  <a:pt x="1658" y="25129"/>
                  <a:pt x="1946" y="25417"/>
                  <a:pt x="2299" y="25417"/>
                </a:cubicBezTo>
                <a:cubicBezTo>
                  <a:pt x="2652" y="25417"/>
                  <a:pt x="2940" y="25129"/>
                  <a:pt x="2940" y="24776"/>
                </a:cubicBezTo>
                <a:cubicBezTo>
                  <a:pt x="2940" y="24475"/>
                  <a:pt x="2729" y="24221"/>
                  <a:pt x="2448" y="24153"/>
                </a:cubicBezTo>
                <a:lnTo>
                  <a:pt x="2448" y="22380"/>
                </a:lnTo>
                <a:cubicBezTo>
                  <a:pt x="2448" y="22277"/>
                  <a:pt x="2532" y="22191"/>
                  <a:pt x="2637" y="22191"/>
                </a:cubicBezTo>
                <a:lnTo>
                  <a:pt x="2911" y="22191"/>
                </a:lnTo>
                <a:cubicBezTo>
                  <a:pt x="3182" y="22191"/>
                  <a:pt x="3402" y="21971"/>
                  <a:pt x="3402" y="21700"/>
                </a:cubicBezTo>
                <a:lnTo>
                  <a:pt x="3402" y="21425"/>
                </a:lnTo>
                <a:cubicBezTo>
                  <a:pt x="3402" y="21154"/>
                  <a:pt x="3182" y="20934"/>
                  <a:pt x="2911" y="20934"/>
                </a:cubicBezTo>
                <a:lnTo>
                  <a:pt x="2637" y="20934"/>
                </a:lnTo>
                <a:cubicBezTo>
                  <a:pt x="2533" y="20934"/>
                  <a:pt x="2448" y="20849"/>
                  <a:pt x="2448" y="20745"/>
                </a:cubicBezTo>
                <a:lnTo>
                  <a:pt x="2448" y="19007"/>
                </a:lnTo>
                <a:cubicBezTo>
                  <a:pt x="2448" y="18736"/>
                  <a:pt x="2228" y="18516"/>
                  <a:pt x="1957" y="18516"/>
                </a:cubicBezTo>
                <a:lnTo>
                  <a:pt x="1691" y="18516"/>
                </a:lnTo>
                <a:cubicBezTo>
                  <a:pt x="1586" y="18516"/>
                  <a:pt x="1501" y="18431"/>
                  <a:pt x="1501" y="18326"/>
                </a:cubicBezTo>
                <a:lnTo>
                  <a:pt x="1501" y="18051"/>
                </a:lnTo>
                <a:cubicBezTo>
                  <a:pt x="1501" y="17948"/>
                  <a:pt x="1585" y="17862"/>
                  <a:pt x="1691" y="17862"/>
                </a:cubicBezTo>
                <a:lnTo>
                  <a:pt x="1957" y="17862"/>
                </a:lnTo>
                <a:cubicBezTo>
                  <a:pt x="2228" y="17862"/>
                  <a:pt x="2448" y="17642"/>
                  <a:pt x="2448" y="17371"/>
                </a:cubicBezTo>
                <a:lnTo>
                  <a:pt x="2448" y="15632"/>
                </a:lnTo>
                <a:cubicBezTo>
                  <a:pt x="2448" y="15529"/>
                  <a:pt x="2532" y="15443"/>
                  <a:pt x="2637" y="15443"/>
                </a:cubicBezTo>
                <a:lnTo>
                  <a:pt x="2911" y="15443"/>
                </a:lnTo>
                <a:cubicBezTo>
                  <a:pt x="3182" y="15443"/>
                  <a:pt x="3402" y="15223"/>
                  <a:pt x="3402" y="14952"/>
                </a:cubicBezTo>
                <a:lnTo>
                  <a:pt x="3402" y="14674"/>
                </a:lnTo>
                <a:cubicBezTo>
                  <a:pt x="3402" y="14403"/>
                  <a:pt x="3182" y="14183"/>
                  <a:pt x="2911" y="14183"/>
                </a:cubicBezTo>
                <a:lnTo>
                  <a:pt x="2637" y="14183"/>
                </a:lnTo>
                <a:cubicBezTo>
                  <a:pt x="2533" y="14183"/>
                  <a:pt x="2448" y="14099"/>
                  <a:pt x="2448" y="13994"/>
                </a:cubicBezTo>
                <a:lnTo>
                  <a:pt x="2448" y="12258"/>
                </a:lnTo>
                <a:cubicBezTo>
                  <a:pt x="2448" y="11987"/>
                  <a:pt x="2228" y="11767"/>
                  <a:pt x="1957" y="11767"/>
                </a:cubicBezTo>
                <a:lnTo>
                  <a:pt x="1681" y="11767"/>
                </a:lnTo>
                <a:cubicBezTo>
                  <a:pt x="1578" y="11767"/>
                  <a:pt x="1492" y="11682"/>
                  <a:pt x="1492" y="11577"/>
                </a:cubicBezTo>
                <a:lnTo>
                  <a:pt x="1492" y="11302"/>
                </a:lnTo>
                <a:cubicBezTo>
                  <a:pt x="1492" y="11199"/>
                  <a:pt x="1576" y="11113"/>
                  <a:pt x="1681" y="11113"/>
                </a:cubicBezTo>
                <a:lnTo>
                  <a:pt x="1957" y="11113"/>
                </a:lnTo>
                <a:cubicBezTo>
                  <a:pt x="2228" y="11113"/>
                  <a:pt x="2448" y="10893"/>
                  <a:pt x="2448" y="10622"/>
                </a:cubicBezTo>
                <a:lnTo>
                  <a:pt x="2448" y="8887"/>
                </a:lnTo>
                <a:cubicBezTo>
                  <a:pt x="2448" y="8782"/>
                  <a:pt x="2532" y="8698"/>
                  <a:pt x="2637" y="8698"/>
                </a:cubicBezTo>
                <a:lnTo>
                  <a:pt x="2911" y="8697"/>
                </a:lnTo>
                <a:cubicBezTo>
                  <a:pt x="3181" y="8695"/>
                  <a:pt x="3401" y="8475"/>
                  <a:pt x="3401" y="8206"/>
                </a:cubicBezTo>
                <a:lnTo>
                  <a:pt x="3401" y="7932"/>
                </a:lnTo>
                <a:cubicBezTo>
                  <a:pt x="3401" y="7662"/>
                  <a:pt x="3181" y="7441"/>
                  <a:pt x="2911" y="7441"/>
                </a:cubicBezTo>
                <a:lnTo>
                  <a:pt x="2637" y="7441"/>
                </a:lnTo>
                <a:cubicBezTo>
                  <a:pt x="2533" y="7441"/>
                  <a:pt x="2448" y="7355"/>
                  <a:pt x="2448" y="7251"/>
                </a:cubicBezTo>
                <a:lnTo>
                  <a:pt x="2448" y="5416"/>
                </a:lnTo>
                <a:lnTo>
                  <a:pt x="2516" y="5416"/>
                </a:lnTo>
                <a:cubicBezTo>
                  <a:pt x="2603" y="5416"/>
                  <a:pt x="2680" y="5375"/>
                  <a:pt x="2730" y="5311"/>
                </a:cubicBezTo>
                <a:lnTo>
                  <a:pt x="2758" y="5311"/>
                </a:lnTo>
                <a:cubicBezTo>
                  <a:pt x="2998" y="5311"/>
                  <a:pt x="3355" y="5216"/>
                  <a:pt x="3556" y="4846"/>
                </a:cubicBezTo>
                <a:cubicBezTo>
                  <a:pt x="3645" y="4682"/>
                  <a:pt x="3868" y="4004"/>
                  <a:pt x="4051" y="3402"/>
                </a:cubicBezTo>
                <a:cubicBezTo>
                  <a:pt x="4065" y="3354"/>
                  <a:pt x="4047" y="3305"/>
                  <a:pt x="4008" y="3277"/>
                </a:cubicBezTo>
                <a:cubicBezTo>
                  <a:pt x="4270" y="2411"/>
                  <a:pt x="4536" y="1419"/>
                  <a:pt x="4574" y="988"/>
                </a:cubicBezTo>
                <a:cubicBezTo>
                  <a:pt x="4596" y="717"/>
                  <a:pt x="4540" y="507"/>
                  <a:pt x="4404" y="366"/>
                </a:cubicBezTo>
                <a:cubicBezTo>
                  <a:pt x="4271" y="227"/>
                  <a:pt x="4099" y="196"/>
                  <a:pt x="4013" y="190"/>
                </a:cubicBezTo>
                <a:cubicBezTo>
                  <a:pt x="3992" y="151"/>
                  <a:pt x="3949" y="126"/>
                  <a:pt x="3902" y="126"/>
                </a:cubicBezTo>
                <a:cubicBezTo>
                  <a:pt x="3873" y="126"/>
                  <a:pt x="3846" y="135"/>
                  <a:pt x="3826" y="151"/>
                </a:cubicBezTo>
                <a:cubicBezTo>
                  <a:pt x="3787" y="62"/>
                  <a:pt x="3697" y="1"/>
                  <a:pt x="3594" y="1"/>
                </a:cubicBezTo>
                <a:cubicBezTo>
                  <a:pt x="3452" y="1"/>
                  <a:pt x="3339" y="115"/>
                  <a:pt x="3339" y="256"/>
                </a:cubicBezTo>
                <a:cubicBezTo>
                  <a:pt x="3339" y="396"/>
                  <a:pt x="3452" y="509"/>
                  <a:pt x="3594" y="509"/>
                </a:cubicBezTo>
                <a:cubicBezTo>
                  <a:pt x="3697" y="509"/>
                  <a:pt x="3787" y="447"/>
                  <a:pt x="3826" y="359"/>
                </a:cubicBezTo>
                <a:cubicBezTo>
                  <a:pt x="3848" y="374"/>
                  <a:pt x="3874" y="385"/>
                  <a:pt x="3902" y="385"/>
                </a:cubicBezTo>
                <a:cubicBezTo>
                  <a:pt x="3941" y="385"/>
                  <a:pt x="3973" y="368"/>
                  <a:pt x="3998" y="341"/>
                </a:cubicBezTo>
                <a:cubicBezTo>
                  <a:pt x="4058" y="345"/>
                  <a:pt x="4196" y="366"/>
                  <a:pt x="4297" y="473"/>
                </a:cubicBezTo>
                <a:cubicBezTo>
                  <a:pt x="4399" y="580"/>
                  <a:pt x="4441" y="749"/>
                  <a:pt x="4422" y="974"/>
                </a:cubicBezTo>
                <a:cubicBezTo>
                  <a:pt x="4384" y="1400"/>
                  <a:pt x="4122" y="2379"/>
                  <a:pt x="3863" y="3234"/>
                </a:cubicBezTo>
                <a:cubicBezTo>
                  <a:pt x="3817" y="3236"/>
                  <a:pt x="3774" y="3267"/>
                  <a:pt x="3759" y="3315"/>
                </a:cubicBezTo>
                <a:cubicBezTo>
                  <a:pt x="3534" y="4055"/>
                  <a:pt x="3345" y="4596"/>
                  <a:pt x="3288" y="4702"/>
                </a:cubicBezTo>
                <a:cubicBezTo>
                  <a:pt x="3143" y="4970"/>
                  <a:pt x="2890" y="5009"/>
                  <a:pt x="2758" y="5009"/>
                </a:cubicBezTo>
                <a:cubicBezTo>
                  <a:pt x="2755" y="5009"/>
                  <a:pt x="2751" y="5008"/>
                  <a:pt x="2747" y="5008"/>
                </a:cubicBezTo>
                <a:cubicBezTo>
                  <a:pt x="2700" y="4928"/>
                  <a:pt x="2613" y="4873"/>
                  <a:pt x="2515" y="4873"/>
                </a:cubicBezTo>
                <a:lnTo>
                  <a:pt x="2075" y="4873"/>
                </a:lnTo>
                <a:cubicBezTo>
                  <a:pt x="1975" y="4873"/>
                  <a:pt x="1888" y="4928"/>
                  <a:pt x="1842" y="5008"/>
                </a:cubicBezTo>
                <a:cubicBezTo>
                  <a:pt x="1840" y="5008"/>
                  <a:pt x="1839" y="5008"/>
                  <a:pt x="1837" y="5008"/>
                </a:cubicBezTo>
                <a:cubicBezTo>
                  <a:pt x="1705" y="5008"/>
                  <a:pt x="1453" y="4969"/>
                  <a:pt x="1309" y="4702"/>
                </a:cubicBezTo>
                <a:cubicBezTo>
                  <a:pt x="1252" y="4596"/>
                  <a:pt x="1063" y="4055"/>
                  <a:pt x="837" y="3315"/>
                </a:cubicBezTo>
                <a:cubicBezTo>
                  <a:pt x="823" y="3267"/>
                  <a:pt x="781" y="3236"/>
                  <a:pt x="734" y="3234"/>
                </a:cubicBezTo>
                <a:cubicBezTo>
                  <a:pt x="475" y="2379"/>
                  <a:pt x="213" y="1400"/>
                  <a:pt x="174" y="974"/>
                </a:cubicBezTo>
                <a:cubicBezTo>
                  <a:pt x="154" y="749"/>
                  <a:pt x="197" y="580"/>
                  <a:pt x="300" y="473"/>
                </a:cubicBezTo>
                <a:cubicBezTo>
                  <a:pt x="401" y="366"/>
                  <a:pt x="539" y="345"/>
                  <a:pt x="599" y="341"/>
                </a:cubicBezTo>
                <a:cubicBezTo>
                  <a:pt x="622" y="368"/>
                  <a:pt x="657" y="385"/>
                  <a:pt x="695" y="385"/>
                </a:cubicBezTo>
                <a:cubicBezTo>
                  <a:pt x="724" y="385"/>
                  <a:pt x="750" y="375"/>
                  <a:pt x="771" y="359"/>
                </a:cubicBezTo>
                <a:cubicBezTo>
                  <a:pt x="811" y="448"/>
                  <a:pt x="900" y="509"/>
                  <a:pt x="1003" y="509"/>
                </a:cubicBezTo>
                <a:cubicBezTo>
                  <a:pt x="1144" y="509"/>
                  <a:pt x="1258" y="396"/>
                  <a:pt x="1258" y="255"/>
                </a:cubicBezTo>
                <a:cubicBezTo>
                  <a:pt x="1258" y="115"/>
                  <a:pt x="1144" y="1"/>
                  <a:pt x="100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33000">
                <a:schemeClr val="accent1"/>
              </a:gs>
              <a:gs pos="49000">
                <a:schemeClr val="accent2"/>
              </a:gs>
              <a:gs pos="8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31"/>
          <p:cNvSpPr txBox="1"/>
          <p:nvPr/>
        </p:nvSpPr>
        <p:spPr>
          <a:xfrm>
            <a:off x="376148" y="2729977"/>
            <a:ext cx="3341962" cy="61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The peak in 2019 highlights a year of exceptional performance, while 2020, despite global challenges, demonstrates the sector's ability to weather uncertainties.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31"/>
          <p:cNvSpPr txBox="1"/>
          <p:nvPr/>
        </p:nvSpPr>
        <p:spPr>
          <a:xfrm>
            <a:off x="376148" y="3920766"/>
            <a:ext cx="3341961" cy="61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County generating highest revenue: Los Angeles (133.16B) and lowest Revenue: Colusa (38.02M) with no of hospitals 112 and 1 respectively.</a:t>
            </a:r>
          </a:p>
        </p:txBody>
      </p:sp>
      <p:sp>
        <p:nvSpPr>
          <p:cNvPr id="1882" name="Google Shape;1882;p31"/>
          <p:cNvSpPr txBox="1"/>
          <p:nvPr/>
        </p:nvSpPr>
        <p:spPr>
          <a:xfrm>
            <a:off x="376148" y="1389586"/>
            <a:ext cx="3341963" cy="61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The YTD revenue demonstrates a consistent growth trajectory over the five-year period from 2016 to 2020. This steady increase suggests a resilient healthcare sector amidst changing economic and industry conditions.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6" name="Google Shape;1886;p31"/>
          <p:cNvSpPr txBox="1"/>
          <p:nvPr/>
        </p:nvSpPr>
        <p:spPr>
          <a:xfrm>
            <a:off x="5517340" y="1962761"/>
            <a:ext cx="3309424" cy="64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Resilience in 2020: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Despite global challenges in 2020, the healthcare sector showcased resilience with a notable YTD revenue, underscoring its importance and stability during uncertain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1"/>
          <p:cNvSpPr txBox="1"/>
          <p:nvPr/>
        </p:nvSpPr>
        <p:spPr>
          <a:xfrm>
            <a:off x="5507913" y="3219432"/>
            <a:ext cx="3273081" cy="75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Peak in 2019: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2019 stands out as a peak year for YTD revenue, indicating robust performance and potentially highlighting factors contributing to that exceptional growth.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grpSp>
        <p:nvGrpSpPr>
          <p:cNvPr id="1891" name="Google Shape;1891;p31"/>
          <p:cNvGrpSpPr/>
          <p:nvPr/>
        </p:nvGrpSpPr>
        <p:grpSpPr>
          <a:xfrm>
            <a:off x="3879975" y="3118425"/>
            <a:ext cx="344300" cy="188225"/>
            <a:chOff x="3905525" y="3124975"/>
            <a:chExt cx="344300" cy="188225"/>
          </a:xfrm>
        </p:grpSpPr>
        <p:sp>
          <p:nvSpPr>
            <p:cNvPr id="1892" name="Google Shape;1892;p31"/>
            <p:cNvSpPr/>
            <p:nvPr/>
          </p:nvSpPr>
          <p:spPr>
            <a:xfrm flipH="1">
              <a:off x="4127320" y="3205873"/>
              <a:ext cx="87569" cy="40219"/>
            </a:xfrm>
            <a:custGeom>
              <a:avLst/>
              <a:gdLst/>
              <a:ahLst/>
              <a:cxnLst/>
              <a:rect l="l" t="t" r="r" b="b"/>
              <a:pathLst>
                <a:path w="381" h="175" extrusionOk="0">
                  <a:moveTo>
                    <a:pt x="0" y="0"/>
                  </a:moveTo>
                  <a:lnTo>
                    <a:pt x="0" y="174"/>
                  </a:lnTo>
                  <a:lnTo>
                    <a:pt x="381" y="174"/>
                  </a:lnTo>
                  <a:cubicBezTo>
                    <a:pt x="291" y="12"/>
                    <a:pt x="7" y="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 flipH="1">
              <a:off x="3905525" y="3230464"/>
              <a:ext cx="223864" cy="15628"/>
            </a:xfrm>
            <a:custGeom>
              <a:avLst/>
              <a:gdLst/>
              <a:ahLst/>
              <a:cxnLst/>
              <a:rect l="l" t="t" r="r" b="b"/>
              <a:pathLst>
                <a:path w="974" h="68" extrusionOk="0">
                  <a:moveTo>
                    <a:pt x="1" y="1"/>
                  </a:moveTo>
                  <a:cubicBezTo>
                    <a:pt x="18" y="19"/>
                    <a:pt x="33" y="42"/>
                    <a:pt x="47" y="67"/>
                  </a:cubicBezTo>
                  <a:lnTo>
                    <a:pt x="974" y="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 flipH="1">
              <a:off x="4147776" y="3178754"/>
              <a:ext cx="87799" cy="40219"/>
            </a:xfrm>
            <a:custGeom>
              <a:avLst/>
              <a:gdLst/>
              <a:ahLst/>
              <a:cxnLst/>
              <a:rect l="l" t="t" r="r" b="b"/>
              <a:pathLst>
                <a:path w="382" h="175" extrusionOk="0">
                  <a:moveTo>
                    <a:pt x="0" y="1"/>
                  </a:moveTo>
                  <a:lnTo>
                    <a:pt x="0" y="174"/>
                  </a:lnTo>
                  <a:lnTo>
                    <a:pt x="382" y="174"/>
                  </a:lnTo>
                  <a:cubicBezTo>
                    <a:pt x="290" y="13"/>
                    <a:pt x="8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 flipH="1">
              <a:off x="3926211" y="3203345"/>
              <a:ext cx="223864" cy="15628"/>
            </a:xfrm>
            <a:custGeom>
              <a:avLst/>
              <a:gdLst/>
              <a:ahLst/>
              <a:cxnLst/>
              <a:rect l="l" t="t" r="r" b="b"/>
              <a:pathLst>
                <a:path w="974" h="68" extrusionOk="0">
                  <a:moveTo>
                    <a:pt x="1" y="1"/>
                  </a:moveTo>
                  <a:cubicBezTo>
                    <a:pt x="19" y="19"/>
                    <a:pt x="34" y="42"/>
                    <a:pt x="47" y="67"/>
                  </a:cubicBezTo>
                  <a:lnTo>
                    <a:pt x="974" y="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 flipH="1">
              <a:off x="4147776" y="3178754"/>
              <a:ext cx="87799" cy="40219"/>
            </a:xfrm>
            <a:custGeom>
              <a:avLst/>
              <a:gdLst/>
              <a:ahLst/>
              <a:cxnLst/>
              <a:rect l="l" t="t" r="r" b="b"/>
              <a:pathLst>
                <a:path w="382" h="175" extrusionOk="0">
                  <a:moveTo>
                    <a:pt x="0" y="1"/>
                  </a:moveTo>
                  <a:lnTo>
                    <a:pt x="0" y="174"/>
                  </a:lnTo>
                  <a:lnTo>
                    <a:pt x="382" y="174"/>
                  </a:lnTo>
                  <a:cubicBezTo>
                    <a:pt x="290" y="13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 flipH="1">
              <a:off x="3926441" y="3203345"/>
              <a:ext cx="223864" cy="15628"/>
            </a:xfrm>
            <a:custGeom>
              <a:avLst/>
              <a:gdLst/>
              <a:ahLst/>
              <a:cxnLst/>
              <a:rect l="l" t="t" r="r" b="b"/>
              <a:pathLst>
                <a:path w="974" h="68" extrusionOk="0">
                  <a:moveTo>
                    <a:pt x="1" y="1"/>
                  </a:moveTo>
                  <a:cubicBezTo>
                    <a:pt x="18" y="19"/>
                    <a:pt x="35" y="42"/>
                    <a:pt x="47" y="67"/>
                  </a:cubicBezTo>
                  <a:lnTo>
                    <a:pt x="974" y="67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 flipH="1">
              <a:off x="3912879" y="3124975"/>
              <a:ext cx="336945" cy="188225"/>
            </a:xfrm>
            <a:custGeom>
              <a:avLst/>
              <a:gdLst/>
              <a:ahLst/>
              <a:cxnLst/>
              <a:rect l="l" t="t" r="r" b="b"/>
              <a:pathLst>
                <a:path w="1466" h="819" extrusionOk="0">
                  <a:moveTo>
                    <a:pt x="62" y="235"/>
                  </a:moveTo>
                  <a:cubicBezTo>
                    <a:pt x="70" y="235"/>
                    <a:pt x="352" y="247"/>
                    <a:pt x="444" y="408"/>
                  </a:cubicBezTo>
                  <a:lnTo>
                    <a:pt x="62" y="408"/>
                  </a:lnTo>
                  <a:lnTo>
                    <a:pt x="62" y="235"/>
                  </a:lnTo>
                  <a:close/>
                  <a:moveTo>
                    <a:pt x="1407" y="342"/>
                  </a:moveTo>
                  <a:lnTo>
                    <a:pt x="1407" y="408"/>
                  </a:lnTo>
                  <a:lnTo>
                    <a:pt x="480" y="408"/>
                  </a:lnTo>
                  <a:cubicBezTo>
                    <a:pt x="468" y="383"/>
                    <a:pt x="451" y="360"/>
                    <a:pt x="434" y="342"/>
                  </a:cubicBezTo>
                  <a:close/>
                  <a:moveTo>
                    <a:pt x="1" y="0"/>
                  </a:moveTo>
                  <a:lnTo>
                    <a:pt x="1" y="819"/>
                  </a:lnTo>
                  <a:lnTo>
                    <a:pt x="61" y="819"/>
                  </a:lnTo>
                  <a:lnTo>
                    <a:pt x="61" y="584"/>
                  </a:lnTo>
                  <a:lnTo>
                    <a:pt x="1406" y="584"/>
                  </a:lnTo>
                  <a:lnTo>
                    <a:pt x="1406" y="819"/>
                  </a:lnTo>
                  <a:lnTo>
                    <a:pt x="1466" y="819"/>
                  </a:lnTo>
                  <a:lnTo>
                    <a:pt x="1466" y="217"/>
                  </a:lnTo>
                  <a:lnTo>
                    <a:pt x="1407" y="217"/>
                  </a:lnTo>
                  <a:lnTo>
                    <a:pt x="1407" y="308"/>
                  </a:lnTo>
                  <a:lnTo>
                    <a:pt x="398" y="308"/>
                  </a:lnTo>
                  <a:cubicBezTo>
                    <a:pt x="270" y="209"/>
                    <a:pt x="72" y="201"/>
                    <a:pt x="62" y="201"/>
                  </a:cubicBezTo>
                  <a:lnTo>
                    <a:pt x="61" y="21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Title 1">
            <a:extLst>
              <a:ext uri="{FF2B5EF4-FFF2-40B4-BE49-F238E27FC236}">
                <a16:creationId xmlns:a16="http://schemas.microsoft.com/office/drawing/2014/main" id="{84B21ED9-7238-4116-B842-589B45E4B527}"/>
              </a:ext>
            </a:extLst>
          </p:cNvPr>
          <p:cNvSpPr txBox="1">
            <a:spLocks/>
          </p:cNvSpPr>
          <p:nvPr/>
        </p:nvSpPr>
        <p:spPr>
          <a:xfrm>
            <a:off x="873148" y="640008"/>
            <a:ext cx="795915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Insights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23"/>
          <p:cNvGrpSpPr/>
          <p:nvPr/>
        </p:nvGrpSpPr>
        <p:grpSpPr>
          <a:xfrm>
            <a:off x="3008779" y="1459006"/>
            <a:ext cx="3126441" cy="3044486"/>
            <a:chOff x="2638425" y="1224600"/>
            <a:chExt cx="3867170" cy="3444964"/>
          </a:xfrm>
        </p:grpSpPr>
        <p:sp>
          <p:nvSpPr>
            <p:cNvPr id="1042" name="Google Shape;1042;p23"/>
            <p:cNvSpPr/>
            <p:nvPr/>
          </p:nvSpPr>
          <p:spPr>
            <a:xfrm>
              <a:off x="3816902" y="2966770"/>
              <a:ext cx="20826" cy="16661"/>
            </a:xfrm>
            <a:custGeom>
              <a:avLst/>
              <a:gdLst/>
              <a:ahLst/>
              <a:cxnLst/>
              <a:rect l="l" t="t" r="r" b="b"/>
              <a:pathLst>
                <a:path w="405" h="324" extrusionOk="0">
                  <a:moveTo>
                    <a:pt x="1" y="0"/>
                  </a:moveTo>
                  <a:lnTo>
                    <a:pt x="1" y="323"/>
                  </a:lnTo>
                  <a:lnTo>
                    <a:pt x="405" y="32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3879584" y="2966770"/>
              <a:ext cx="1380797" cy="16712"/>
            </a:xfrm>
            <a:custGeom>
              <a:avLst/>
              <a:gdLst/>
              <a:ahLst/>
              <a:cxnLst/>
              <a:rect l="l" t="t" r="r" b="b"/>
              <a:pathLst>
                <a:path w="26852" h="325" extrusionOk="0">
                  <a:moveTo>
                    <a:pt x="0" y="0"/>
                  </a:moveTo>
                  <a:lnTo>
                    <a:pt x="0" y="324"/>
                  </a:lnTo>
                  <a:lnTo>
                    <a:pt x="814" y="324"/>
                  </a:lnTo>
                  <a:lnTo>
                    <a:pt x="814" y="0"/>
                  </a:lnTo>
                  <a:close/>
                  <a:moveTo>
                    <a:pt x="1627" y="0"/>
                  </a:moveTo>
                  <a:lnTo>
                    <a:pt x="1627" y="324"/>
                  </a:lnTo>
                  <a:lnTo>
                    <a:pt x="2441" y="324"/>
                  </a:lnTo>
                  <a:lnTo>
                    <a:pt x="2441" y="0"/>
                  </a:lnTo>
                  <a:close/>
                  <a:moveTo>
                    <a:pt x="3254" y="0"/>
                  </a:moveTo>
                  <a:lnTo>
                    <a:pt x="3254" y="324"/>
                  </a:lnTo>
                  <a:lnTo>
                    <a:pt x="4067" y="324"/>
                  </a:lnTo>
                  <a:lnTo>
                    <a:pt x="4067" y="0"/>
                  </a:lnTo>
                  <a:close/>
                  <a:moveTo>
                    <a:pt x="4883" y="0"/>
                  </a:moveTo>
                  <a:lnTo>
                    <a:pt x="4883" y="324"/>
                  </a:lnTo>
                  <a:lnTo>
                    <a:pt x="5696" y="324"/>
                  </a:lnTo>
                  <a:lnTo>
                    <a:pt x="5696" y="0"/>
                  </a:lnTo>
                  <a:close/>
                  <a:moveTo>
                    <a:pt x="6510" y="0"/>
                  </a:moveTo>
                  <a:lnTo>
                    <a:pt x="6510" y="324"/>
                  </a:lnTo>
                  <a:lnTo>
                    <a:pt x="7323" y="324"/>
                  </a:lnTo>
                  <a:lnTo>
                    <a:pt x="7323" y="0"/>
                  </a:lnTo>
                  <a:close/>
                  <a:moveTo>
                    <a:pt x="8138" y="0"/>
                  </a:moveTo>
                  <a:lnTo>
                    <a:pt x="8138" y="324"/>
                  </a:lnTo>
                  <a:lnTo>
                    <a:pt x="8951" y="324"/>
                  </a:lnTo>
                  <a:lnTo>
                    <a:pt x="8951" y="0"/>
                  </a:lnTo>
                  <a:close/>
                  <a:moveTo>
                    <a:pt x="9764" y="0"/>
                  </a:moveTo>
                  <a:lnTo>
                    <a:pt x="9764" y="324"/>
                  </a:lnTo>
                  <a:lnTo>
                    <a:pt x="10578" y="324"/>
                  </a:lnTo>
                  <a:lnTo>
                    <a:pt x="10578" y="0"/>
                  </a:lnTo>
                  <a:close/>
                  <a:moveTo>
                    <a:pt x="11391" y="0"/>
                  </a:moveTo>
                  <a:lnTo>
                    <a:pt x="11391" y="324"/>
                  </a:lnTo>
                  <a:lnTo>
                    <a:pt x="12205" y="324"/>
                  </a:lnTo>
                  <a:lnTo>
                    <a:pt x="12205" y="0"/>
                  </a:lnTo>
                  <a:close/>
                  <a:moveTo>
                    <a:pt x="13019" y="0"/>
                  </a:moveTo>
                  <a:lnTo>
                    <a:pt x="13019" y="324"/>
                  </a:lnTo>
                  <a:lnTo>
                    <a:pt x="13833" y="324"/>
                  </a:lnTo>
                  <a:lnTo>
                    <a:pt x="13833" y="0"/>
                  </a:lnTo>
                  <a:close/>
                  <a:moveTo>
                    <a:pt x="14646" y="0"/>
                  </a:moveTo>
                  <a:lnTo>
                    <a:pt x="14646" y="324"/>
                  </a:lnTo>
                  <a:lnTo>
                    <a:pt x="15460" y="324"/>
                  </a:lnTo>
                  <a:lnTo>
                    <a:pt x="15460" y="0"/>
                  </a:lnTo>
                  <a:close/>
                  <a:moveTo>
                    <a:pt x="16273" y="0"/>
                  </a:moveTo>
                  <a:lnTo>
                    <a:pt x="16273" y="324"/>
                  </a:lnTo>
                  <a:lnTo>
                    <a:pt x="17086" y="324"/>
                  </a:lnTo>
                  <a:lnTo>
                    <a:pt x="17086" y="0"/>
                  </a:lnTo>
                  <a:close/>
                  <a:moveTo>
                    <a:pt x="17901" y="0"/>
                  </a:moveTo>
                  <a:lnTo>
                    <a:pt x="17901" y="324"/>
                  </a:lnTo>
                  <a:lnTo>
                    <a:pt x="18714" y="324"/>
                  </a:lnTo>
                  <a:lnTo>
                    <a:pt x="18714" y="0"/>
                  </a:lnTo>
                  <a:close/>
                  <a:moveTo>
                    <a:pt x="19529" y="0"/>
                  </a:moveTo>
                  <a:lnTo>
                    <a:pt x="19529" y="324"/>
                  </a:lnTo>
                  <a:lnTo>
                    <a:pt x="20343" y="324"/>
                  </a:lnTo>
                  <a:lnTo>
                    <a:pt x="20343" y="0"/>
                  </a:lnTo>
                  <a:close/>
                  <a:moveTo>
                    <a:pt x="21156" y="0"/>
                  </a:moveTo>
                  <a:lnTo>
                    <a:pt x="21156" y="324"/>
                  </a:lnTo>
                  <a:lnTo>
                    <a:pt x="21969" y="324"/>
                  </a:lnTo>
                  <a:lnTo>
                    <a:pt x="21969" y="0"/>
                  </a:lnTo>
                  <a:close/>
                  <a:moveTo>
                    <a:pt x="22784" y="0"/>
                  </a:moveTo>
                  <a:lnTo>
                    <a:pt x="22784" y="324"/>
                  </a:lnTo>
                  <a:lnTo>
                    <a:pt x="23597" y="324"/>
                  </a:lnTo>
                  <a:lnTo>
                    <a:pt x="23597" y="0"/>
                  </a:lnTo>
                  <a:close/>
                  <a:moveTo>
                    <a:pt x="24411" y="0"/>
                  </a:moveTo>
                  <a:lnTo>
                    <a:pt x="24411" y="324"/>
                  </a:lnTo>
                  <a:lnTo>
                    <a:pt x="25225" y="324"/>
                  </a:lnTo>
                  <a:lnTo>
                    <a:pt x="25225" y="0"/>
                  </a:lnTo>
                  <a:close/>
                  <a:moveTo>
                    <a:pt x="26038" y="0"/>
                  </a:moveTo>
                  <a:lnTo>
                    <a:pt x="26038" y="324"/>
                  </a:lnTo>
                  <a:lnTo>
                    <a:pt x="26852" y="324"/>
                  </a:lnTo>
                  <a:lnTo>
                    <a:pt x="2685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5302159" y="2966770"/>
              <a:ext cx="20826" cy="16661"/>
            </a:xfrm>
            <a:custGeom>
              <a:avLst/>
              <a:gdLst/>
              <a:ahLst/>
              <a:cxnLst/>
              <a:rect l="l" t="t" r="r" b="b"/>
              <a:pathLst>
                <a:path w="405" h="324" extrusionOk="0">
                  <a:moveTo>
                    <a:pt x="0" y="0"/>
                  </a:moveTo>
                  <a:lnTo>
                    <a:pt x="0" y="323"/>
                  </a:lnTo>
                  <a:lnTo>
                    <a:pt x="404" y="32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3500506" y="2966770"/>
              <a:ext cx="20826" cy="16661"/>
            </a:xfrm>
            <a:custGeom>
              <a:avLst/>
              <a:gdLst/>
              <a:ahLst/>
              <a:cxnLst/>
              <a:rect l="l" t="t" r="r" b="b"/>
              <a:pathLst>
                <a:path w="405" h="324" extrusionOk="0">
                  <a:moveTo>
                    <a:pt x="0" y="0"/>
                  </a:moveTo>
                  <a:lnTo>
                    <a:pt x="0" y="323"/>
                  </a:lnTo>
                  <a:lnTo>
                    <a:pt x="404" y="32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3561903" y="2966770"/>
              <a:ext cx="121614" cy="16712"/>
            </a:xfrm>
            <a:custGeom>
              <a:avLst/>
              <a:gdLst/>
              <a:ahLst/>
              <a:cxnLst/>
              <a:rect l="l" t="t" r="r" b="b"/>
              <a:pathLst>
                <a:path w="2365" h="325" extrusionOk="0">
                  <a:moveTo>
                    <a:pt x="0" y="0"/>
                  </a:moveTo>
                  <a:lnTo>
                    <a:pt x="0" y="324"/>
                  </a:lnTo>
                  <a:lnTo>
                    <a:pt x="788" y="324"/>
                  </a:lnTo>
                  <a:lnTo>
                    <a:pt x="788" y="0"/>
                  </a:lnTo>
                  <a:close/>
                  <a:moveTo>
                    <a:pt x="1577" y="0"/>
                  </a:moveTo>
                  <a:lnTo>
                    <a:pt x="1577" y="324"/>
                  </a:lnTo>
                  <a:lnTo>
                    <a:pt x="2365" y="32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3723983" y="2966770"/>
              <a:ext cx="20826" cy="16661"/>
            </a:xfrm>
            <a:custGeom>
              <a:avLst/>
              <a:gdLst/>
              <a:ahLst/>
              <a:cxnLst/>
              <a:rect l="l" t="t" r="r" b="b"/>
              <a:pathLst>
                <a:path w="405" h="324" extrusionOk="0">
                  <a:moveTo>
                    <a:pt x="1" y="0"/>
                  </a:moveTo>
                  <a:lnTo>
                    <a:pt x="1" y="323"/>
                  </a:lnTo>
                  <a:lnTo>
                    <a:pt x="405" y="32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5410092" y="2966770"/>
              <a:ext cx="20826" cy="16661"/>
            </a:xfrm>
            <a:custGeom>
              <a:avLst/>
              <a:gdLst/>
              <a:ahLst/>
              <a:cxnLst/>
              <a:rect l="l" t="t" r="r" b="b"/>
              <a:pathLst>
                <a:path w="405" h="324" extrusionOk="0">
                  <a:moveTo>
                    <a:pt x="1" y="0"/>
                  </a:moveTo>
                  <a:lnTo>
                    <a:pt x="1" y="323"/>
                  </a:lnTo>
                  <a:lnTo>
                    <a:pt x="405" y="32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5471490" y="2966770"/>
              <a:ext cx="121666" cy="16712"/>
            </a:xfrm>
            <a:custGeom>
              <a:avLst/>
              <a:gdLst/>
              <a:ahLst/>
              <a:cxnLst/>
              <a:rect l="l" t="t" r="r" b="b"/>
              <a:pathLst>
                <a:path w="2366" h="325" extrusionOk="0">
                  <a:moveTo>
                    <a:pt x="1" y="0"/>
                  </a:moveTo>
                  <a:lnTo>
                    <a:pt x="1" y="324"/>
                  </a:lnTo>
                  <a:lnTo>
                    <a:pt x="789" y="324"/>
                  </a:lnTo>
                  <a:lnTo>
                    <a:pt x="789" y="0"/>
                  </a:lnTo>
                  <a:close/>
                  <a:moveTo>
                    <a:pt x="1578" y="0"/>
                  </a:moveTo>
                  <a:lnTo>
                    <a:pt x="1578" y="324"/>
                  </a:lnTo>
                  <a:lnTo>
                    <a:pt x="2365" y="32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3438337" y="1756712"/>
              <a:ext cx="20826" cy="16712"/>
            </a:xfrm>
            <a:custGeom>
              <a:avLst/>
              <a:gdLst/>
              <a:ahLst/>
              <a:cxnLst/>
              <a:rect l="l" t="t" r="r" b="b"/>
              <a:pathLst>
                <a:path w="405" h="325" extrusionOk="0">
                  <a:moveTo>
                    <a:pt x="1" y="1"/>
                  </a:moveTo>
                  <a:lnTo>
                    <a:pt x="1" y="324"/>
                  </a:lnTo>
                  <a:lnTo>
                    <a:pt x="405" y="32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3501637" y="1756712"/>
              <a:ext cx="212221" cy="16712"/>
            </a:xfrm>
            <a:custGeom>
              <a:avLst/>
              <a:gdLst/>
              <a:ahLst/>
              <a:cxnLst/>
              <a:rect l="l" t="t" r="r" b="b"/>
              <a:pathLst>
                <a:path w="4127" h="325" extrusionOk="0">
                  <a:moveTo>
                    <a:pt x="1" y="1"/>
                  </a:moveTo>
                  <a:lnTo>
                    <a:pt x="1" y="324"/>
                  </a:lnTo>
                  <a:lnTo>
                    <a:pt x="825" y="324"/>
                  </a:lnTo>
                  <a:lnTo>
                    <a:pt x="825" y="1"/>
                  </a:lnTo>
                  <a:close/>
                  <a:moveTo>
                    <a:pt x="1650" y="1"/>
                  </a:moveTo>
                  <a:lnTo>
                    <a:pt x="1650" y="324"/>
                  </a:lnTo>
                  <a:lnTo>
                    <a:pt x="2475" y="324"/>
                  </a:lnTo>
                  <a:lnTo>
                    <a:pt x="2475" y="1"/>
                  </a:lnTo>
                  <a:close/>
                  <a:moveTo>
                    <a:pt x="3301" y="1"/>
                  </a:moveTo>
                  <a:lnTo>
                    <a:pt x="3301" y="324"/>
                  </a:lnTo>
                  <a:lnTo>
                    <a:pt x="4126" y="324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3756276" y="1756712"/>
              <a:ext cx="29105" cy="29157"/>
            </a:xfrm>
            <a:custGeom>
              <a:avLst/>
              <a:gdLst/>
              <a:ahLst/>
              <a:cxnLst/>
              <a:rect l="l" t="t" r="r" b="b"/>
              <a:pathLst>
                <a:path w="566" h="567" extrusionOk="0">
                  <a:moveTo>
                    <a:pt x="1" y="1"/>
                  </a:moveTo>
                  <a:lnTo>
                    <a:pt x="1" y="324"/>
                  </a:lnTo>
                  <a:lnTo>
                    <a:pt x="242" y="324"/>
                  </a:lnTo>
                  <a:lnTo>
                    <a:pt x="242" y="567"/>
                  </a:lnTo>
                  <a:lnTo>
                    <a:pt x="566" y="56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3768720" y="1827006"/>
              <a:ext cx="16661" cy="2350317"/>
            </a:xfrm>
            <a:custGeom>
              <a:avLst/>
              <a:gdLst/>
              <a:ahLst/>
              <a:cxnLst/>
              <a:rect l="l" t="t" r="r" b="b"/>
              <a:pathLst>
                <a:path w="324" h="45706" extrusionOk="0">
                  <a:moveTo>
                    <a:pt x="0" y="1"/>
                  </a:moveTo>
                  <a:lnTo>
                    <a:pt x="0" y="802"/>
                  </a:lnTo>
                  <a:lnTo>
                    <a:pt x="324" y="802"/>
                  </a:lnTo>
                  <a:lnTo>
                    <a:pt x="324" y="1"/>
                  </a:lnTo>
                  <a:close/>
                  <a:moveTo>
                    <a:pt x="0" y="1604"/>
                  </a:moveTo>
                  <a:lnTo>
                    <a:pt x="0" y="2406"/>
                  </a:lnTo>
                  <a:lnTo>
                    <a:pt x="324" y="2406"/>
                  </a:lnTo>
                  <a:lnTo>
                    <a:pt x="324" y="1604"/>
                  </a:lnTo>
                  <a:close/>
                  <a:moveTo>
                    <a:pt x="0" y="3208"/>
                  </a:moveTo>
                  <a:lnTo>
                    <a:pt x="0" y="4011"/>
                  </a:lnTo>
                  <a:lnTo>
                    <a:pt x="324" y="4011"/>
                  </a:lnTo>
                  <a:lnTo>
                    <a:pt x="324" y="3208"/>
                  </a:lnTo>
                  <a:close/>
                  <a:moveTo>
                    <a:pt x="0" y="4812"/>
                  </a:moveTo>
                  <a:lnTo>
                    <a:pt x="0" y="5614"/>
                  </a:lnTo>
                  <a:lnTo>
                    <a:pt x="324" y="5614"/>
                  </a:lnTo>
                  <a:lnTo>
                    <a:pt x="324" y="4812"/>
                  </a:lnTo>
                  <a:close/>
                  <a:moveTo>
                    <a:pt x="0" y="6416"/>
                  </a:moveTo>
                  <a:lnTo>
                    <a:pt x="0" y="7218"/>
                  </a:lnTo>
                  <a:lnTo>
                    <a:pt x="324" y="7218"/>
                  </a:lnTo>
                  <a:lnTo>
                    <a:pt x="324" y="6416"/>
                  </a:lnTo>
                  <a:close/>
                  <a:moveTo>
                    <a:pt x="0" y="8019"/>
                  </a:moveTo>
                  <a:lnTo>
                    <a:pt x="0" y="8822"/>
                  </a:lnTo>
                  <a:lnTo>
                    <a:pt x="324" y="8822"/>
                  </a:lnTo>
                  <a:lnTo>
                    <a:pt x="324" y="8019"/>
                  </a:lnTo>
                  <a:close/>
                  <a:moveTo>
                    <a:pt x="0" y="9624"/>
                  </a:moveTo>
                  <a:lnTo>
                    <a:pt x="0" y="10426"/>
                  </a:lnTo>
                  <a:lnTo>
                    <a:pt x="324" y="10426"/>
                  </a:lnTo>
                  <a:lnTo>
                    <a:pt x="324" y="9624"/>
                  </a:lnTo>
                  <a:close/>
                  <a:moveTo>
                    <a:pt x="0" y="11226"/>
                  </a:moveTo>
                  <a:lnTo>
                    <a:pt x="0" y="12028"/>
                  </a:lnTo>
                  <a:lnTo>
                    <a:pt x="324" y="12028"/>
                  </a:lnTo>
                  <a:lnTo>
                    <a:pt x="324" y="11226"/>
                  </a:lnTo>
                  <a:close/>
                  <a:moveTo>
                    <a:pt x="0" y="12830"/>
                  </a:moveTo>
                  <a:lnTo>
                    <a:pt x="0" y="13632"/>
                  </a:lnTo>
                  <a:lnTo>
                    <a:pt x="324" y="13632"/>
                  </a:lnTo>
                  <a:lnTo>
                    <a:pt x="324" y="12830"/>
                  </a:lnTo>
                  <a:close/>
                  <a:moveTo>
                    <a:pt x="0" y="14434"/>
                  </a:moveTo>
                  <a:lnTo>
                    <a:pt x="0" y="15236"/>
                  </a:lnTo>
                  <a:lnTo>
                    <a:pt x="324" y="15236"/>
                  </a:lnTo>
                  <a:lnTo>
                    <a:pt x="324" y="14434"/>
                  </a:lnTo>
                  <a:close/>
                  <a:moveTo>
                    <a:pt x="0" y="16038"/>
                  </a:moveTo>
                  <a:lnTo>
                    <a:pt x="0" y="16839"/>
                  </a:lnTo>
                  <a:lnTo>
                    <a:pt x="324" y="16839"/>
                  </a:lnTo>
                  <a:lnTo>
                    <a:pt x="324" y="16038"/>
                  </a:lnTo>
                  <a:close/>
                  <a:moveTo>
                    <a:pt x="0" y="17641"/>
                  </a:moveTo>
                  <a:lnTo>
                    <a:pt x="0" y="18444"/>
                  </a:lnTo>
                  <a:lnTo>
                    <a:pt x="324" y="18444"/>
                  </a:lnTo>
                  <a:lnTo>
                    <a:pt x="324" y="17641"/>
                  </a:lnTo>
                  <a:close/>
                  <a:moveTo>
                    <a:pt x="0" y="19246"/>
                  </a:moveTo>
                  <a:lnTo>
                    <a:pt x="0" y="20047"/>
                  </a:lnTo>
                  <a:lnTo>
                    <a:pt x="324" y="20047"/>
                  </a:lnTo>
                  <a:lnTo>
                    <a:pt x="324" y="19246"/>
                  </a:lnTo>
                  <a:close/>
                  <a:moveTo>
                    <a:pt x="0" y="20849"/>
                  </a:moveTo>
                  <a:lnTo>
                    <a:pt x="0" y="21651"/>
                  </a:lnTo>
                  <a:lnTo>
                    <a:pt x="324" y="21651"/>
                  </a:lnTo>
                  <a:lnTo>
                    <a:pt x="324" y="20849"/>
                  </a:lnTo>
                  <a:close/>
                  <a:moveTo>
                    <a:pt x="0" y="22452"/>
                  </a:moveTo>
                  <a:lnTo>
                    <a:pt x="0" y="23254"/>
                  </a:lnTo>
                  <a:lnTo>
                    <a:pt x="324" y="23254"/>
                  </a:lnTo>
                  <a:lnTo>
                    <a:pt x="324" y="22452"/>
                  </a:lnTo>
                  <a:close/>
                  <a:moveTo>
                    <a:pt x="0" y="24056"/>
                  </a:moveTo>
                  <a:lnTo>
                    <a:pt x="0" y="24858"/>
                  </a:lnTo>
                  <a:lnTo>
                    <a:pt x="324" y="24858"/>
                  </a:lnTo>
                  <a:lnTo>
                    <a:pt x="324" y="24056"/>
                  </a:lnTo>
                  <a:close/>
                  <a:moveTo>
                    <a:pt x="0" y="25659"/>
                  </a:moveTo>
                  <a:lnTo>
                    <a:pt x="0" y="26461"/>
                  </a:lnTo>
                  <a:lnTo>
                    <a:pt x="324" y="26461"/>
                  </a:lnTo>
                  <a:lnTo>
                    <a:pt x="324" y="25659"/>
                  </a:lnTo>
                  <a:close/>
                  <a:moveTo>
                    <a:pt x="0" y="27264"/>
                  </a:moveTo>
                  <a:lnTo>
                    <a:pt x="0" y="28066"/>
                  </a:lnTo>
                  <a:lnTo>
                    <a:pt x="324" y="28066"/>
                  </a:lnTo>
                  <a:lnTo>
                    <a:pt x="324" y="27264"/>
                  </a:lnTo>
                  <a:close/>
                  <a:moveTo>
                    <a:pt x="0" y="28867"/>
                  </a:moveTo>
                  <a:lnTo>
                    <a:pt x="0" y="29669"/>
                  </a:lnTo>
                  <a:lnTo>
                    <a:pt x="324" y="29669"/>
                  </a:lnTo>
                  <a:lnTo>
                    <a:pt x="324" y="28867"/>
                  </a:lnTo>
                  <a:close/>
                  <a:moveTo>
                    <a:pt x="0" y="30471"/>
                  </a:moveTo>
                  <a:lnTo>
                    <a:pt x="0" y="31273"/>
                  </a:lnTo>
                  <a:lnTo>
                    <a:pt x="324" y="31273"/>
                  </a:lnTo>
                  <a:lnTo>
                    <a:pt x="324" y="30471"/>
                  </a:lnTo>
                  <a:close/>
                  <a:moveTo>
                    <a:pt x="0" y="32074"/>
                  </a:moveTo>
                  <a:lnTo>
                    <a:pt x="0" y="32876"/>
                  </a:lnTo>
                  <a:lnTo>
                    <a:pt x="324" y="32876"/>
                  </a:lnTo>
                  <a:lnTo>
                    <a:pt x="324" y="32074"/>
                  </a:lnTo>
                  <a:close/>
                  <a:moveTo>
                    <a:pt x="0" y="33678"/>
                  </a:moveTo>
                  <a:lnTo>
                    <a:pt x="0" y="34479"/>
                  </a:lnTo>
                  <a:lnTo>
                    <a:pt x="324" y="34479"/>
                  </a:lnTo>
                  <a:lnTo>
                    <a:pt x="324" y="33678"/>
                  </a:lnTo>
                  <a:close/>
                  <a:moveTo>
                    <a:pt x="0" y="35281"/>
                  </a:moveTo>
                  <a:lnTo>
                    <a:pt x="0" y="36083"/>
                  </a:lnTo>
                  <a:lnTo>
                    <a:pt x="324" y="36083"/>
                  </a:lnTo>
                  <a:lnTo>
                    <a:pt x="324" y="35281"/>
                  </a:lnTo>
                  <a:close/>
                  <a:moveTo>
                    <a:pt x="0" y="36886"/>
                  </a:moveTo>
                  <a:lnTo>
                    <a:pt x="0" y="37687"/>
                  </a:lnTo>
                  <a:lnTo>
                    <a:pt x="324" y="37687"/>
                  </a:lnTo>
                  <a:lnTo>
                    <a:pt x="324" y="36886"/>
                  </a:lnTo>
                  <a:close/>
                  <a:moveTo>
                    <a:pt x="0" y="38489"/>
                  </a:moveTo>
                  <a:lnTo>
                    <a:pt x="0" y="39291"/>
                  </a:lnTo>
                  <a:lnTo>
                    <a:pt x="324" y="39291"/>
                  </a:lnTo>
                  <a:lnTo>
                    <a:pt x="324" y="38489"/>
                  </a:lnTo>
                  <a:close/>
                  <a:moveTo>
                    <a:pt x="0" y="40093"/>
                  </a:moveTo>
                  <a:lnTo>
                    <a:pt x="0" y="40894"/>
                  </a:lnTo>
                  <a:lnTo>
                    <a:pt x="324" y="40894"/>
                  </a:lnTo>
                  <a:lnTo>
                    <a:pt x="324" y="40093"/>
                  </a:lnTo>
                  <a:close/>
                  <a:moveTo>
                    <a:pt x="0" y="41697"/>
                  </a:moveTo>
                  <a:lnTo>
                    <a:pt x="0" y="42499"/>
                  </a:lnTo>
                  <a:lnTo>
                    <a:pt x="324" y="42499"/>
                  </a:lnTo>
                  <a:lnTo>
                    <a:pt x="324" y="41697"/>
                  </a:lnTo>
                  <a:close/>
                  <a:moveTo>
                    <a:pt x="0" y="43301"/>
                  </a:moveTo>
                  <a:lnTo>
                    <a:pt x="0" y="44101"/>
                  </a:lnTo>
                  <a:lnTo>
                    <a:pt x="324" y="44101"/>
                  </a:lnTo>
                  <a:lnTo>
                    <a:pt x="324" y="43301"/>
                  </a:lnTo>
                  <a:close/>
                  <a:moveTo>
                    <a:pt x="0" y="44903"/>
                  </a:moveTo>
                  <a:lnTo>
                    <a:pt x="0" y="45706"/>
                  </a:lnTo>
                  <a:lnTo>
                    <a:pt x="324" y="45706"/>
                  </a:lnTo>
                  <a:lnTo>
                    <a:pt x="324" y="4490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3756276" y="4218427"/>
              <a:ext cx="29105" cy="29157"/>
            </a:xfrm>
            <a:custGeom>
              <a:avLst/>
              <a:gdLst/>
              <a:ahLst/>
              <a:cxnLst/>
              <a:rect l="l" t="t" r="r" b="b"/>
              <a:pathLst>
                <a:path w="566" h="567" extrusionOk="0">
                  <a:moveTo>
                    <a:pt x="242" y="1"/>
                  </a:moveTo>
                  <a:lnTo>
                    <a:pt x="242" y="244"/>
                  </a:lnTo>
                  <a:lnTo>
                    <a:pt x="1" y="244"/>
                  </a:lnTo>
                  <a:lnTo>
                    <a:pt x="1" y="566"/>
                  </a:lnTo>
                  <a:lnTo>
                    <a:pt x="566" y="566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5680672" y="1756712"/>
              <a:ext cx="20878" cy="16712"/>
            </a:xfrm>
            <a:custGeom>
              <a:avLst/>
              <a:gdLst/>
              <a:ahLst/>
              <a:cxnLst/>
              <a:rect l="l" t="t" r="r" b="b"/>
              <a:pathLst>
                <a:path w="406" h="325" extrusionOk="0">
                  <a:moveTo>
                    <a:pt x="1" y="1"/>
                  </a:moveTo>
                  <a:lnTo>
                    <a:pt x="1" y="324"/>
                  </a:lnTo>
                  <a:lnTo>
                    <a:pt x="405" y="32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5426085" y="1756712"/>
              <a:ext cx="212272" cy="16712"/>
            </a:xfrm>
            <a:custGeom>
              <a:avLst/>
              <a:gdLst/>
              <a:ahLst/>
              <a:cxnLst/>
              <a:rect l="l" t="t" r="r" b="b"/>
              <a:pathLst>
                <a:path w="4128" h="325" extrusionOk="0">
                  <a:moveTo>
                    <a:pt x="1" y="1"/>
                  </a:moveTo>
                  <a:lnTo>
                    <a:pt x="1" y="324"/>
                  </a:lnTo>
                  <a:lnTo>
                    <a:pt x="825" y="324"/>
                  </a:lnTo>
                  <a:lnTo>
                    <a:pt x="825" y="1"/>
                  </a:lnTo>
                  <a:close/>
                  <a:moveTo>
                    <a:pt x="1651" y="1"/>
                  </a:moveTo>
                  <a:lnTo>
                    <a:pt x="1651" y="324"/>
                  </a:lnTo>
                  <a:lnTo>
                    <a:pt x="2476" y="324"/>
                  </a:lnTo>
                  <a:lnTo>
                    <a:pt x="2476" y="1"/>
                  </a:lnTo>
                  <a:close/>
                  <a:moveTo>
                    <a:pt x="3302" y="1"/>
                  </a:moveTo>
                  <a:lnTo>
                    <a:pt x="3302" y="324"/>
                  </a:lnTo>
                  <a:lnTo>
                    <a:pt x="4127" y="324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5354557" y="1756712"/>
              <a:ext cx="29157" cy="29157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0" y="1"/>
                  </a:moveTo>
                  <a:lnTo>
                    <a:pt x="0" y="567"/>
                  </a:lnTo>
                  <a:lnTo>
                    <a:pt x="323" y="567"/>
                  </a:lnTo>
                  <a:lnTo>
                    <a:pt x="323" y="324"/>
                  </a:lnTo>
                  <a:lnTo>
                    <a:pt x="566" y="32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5354506" y="1827006"/>
              <a:ext cx="16661" cy="2350317"/>
            </a:xfrm>
            <a:custGeom>
              <a:avLst/>
              <a:gdLst/>
              <a:ahLst/>
              <a:cxnLst/>
              <a:rect l="l" t="t" r="r" b="b"/>
              <a:pathLst>
                <a:path w="324" h="45706" extrusionOk="0">
                  <a:moveTo>
                    <a:pt x="0" y="1"/>
                  </a:moveTo>
                  <a:lnTo>
                    <a:pt x="0" y="802"/>
                  </a:lnTo>
                  <a:lnTo>
                    <a:pt x="324" y="802"/>
                  </a:lnTo>
                  <a:lnTo>
                    <a:pt x="324" y="1"/>
                  </a:lnTo>
                  <a:close/>
                  <a:moveTo>
                    <a:pt x="0" y="1604"/>
                  </a:moveTo>
                  <a:lnTo>
                    <a:pt x="0" y="2406"/>
                  </a:lnTo>
                  <a:lnTo>
                    <a:pt x="324" y="2406"/>
                  </a:lnTo>
                  <a:lnTo>
                    <a:pt x="324" y="1604"/>
                  </a:lnTo>
                  <a:close/>
                  <a:moveTo>
                    <a:pt x="0" y="3208"/>
                  </a:moveTo>
                  <a:lnTo>
                    <a:pt x="0" y="4011"/>
                  </a:lnTo>
                  <a:lnTo>
                    <a:pt x="324" y="4011"/>
                  </a:lnTo>
                  <a:lnTo>
                    <a:pt x="324" y="3208"/>
                  </a:lnTo>
                  <a:close/>
                  <a:moveTo>
                    <a:pt x="0" y="4812"/>
                  </a:moveTo>
                  <a:lnTo>
                    <a:pt x="0" y="5614"/>
                  </a:lnTo>
                  <a:lnTo>
                    <a:pt x="324" y="5614"/>
                  </a:lnTo>
                  <a:lnTo>
                    <a:pt x="324" y="4812"/>
                  </a:lnTo>
                  <a:close/>
                  <a:moveTo>
                    <a:pt x="0" y="6416"/>
                  </a:moveTo>
                  <a:lnTo>
                    <a:pt x="0" y="7218"/>
                  </a:lnTo>
                  <a:lnTo>
                    <a:pt x="324" y="7218"/>
                  </a:lnTo>
                  <a:lnTo>
                    <a:pt x="324" y="6416"/>
                  </a:lnTo>
                  <a:close/>
                  <a:moveTo>
                    <a:pt x="0" y="8019"/>
                  </a:moveTo>
                  <a:lnTo>
                    <a:pt x="0" y="8822"/>
                  </a:lnTo>
                  <a:lnTo>
                    <a:pt x="324" y="8822"/>
                  </a:lnTo>
                  <a:lnTo>
                    <a:pt x="324" y="8019"/>
                  </a:lnTo>
                  <a:close/>
                  <a:moveTo>
                    <a:pt x="0" y="9624"/>
                  </a:moveTo>
                  <a:lnTo>
                    <a:pt x="0" y="10426"/>
                  </a:lnTo>
                  <a:lnTo>
                    <a:pt x="324" y="10426"/>
                  </a:lnTo>
                  <a:lnTo>
                    <a:pt x="324" y="9624"/>
                  </a:lnTo>
                  <a:close/>
                  <a:moveTo>
                    <a:pt x="0" y="11226"/>
                  </a:moveTo>
                  <a:lnTo>
                    <a:pt x="0" y="12028"/>
                  </a:lnTo>
                  <a:lnTo>
                    <a:pt x="324" y="12028"/>
                  </a:lnTo>
                  <a:lnTo>
                    <a:pt x="324" y="11226"/>
                  </a:lnTo>
                  <a:close/>
                  <a:moveTo>
                    <a:pt x="0" y="12830"/>
                  </a:moveTo>
                  <a:lnTo>
                    <a:pt x="0" y="13632"/>
                  </a:lnTo>
                  <a:lnTo>
                    <a:pt x="324" y="13632"/>
                  </a:lnTo>
                  <a:lnTo>
                    <a:pt x="324" y="12830"/>
                  </a:lnTo>
                  <a:close/>
                  <a:moveTo>
                    <a:pt x="0" y="14434"/>
                  </a:moveTo>
                  <a:lnTo>
                    <a:pt x="0" y="15236"/>
                  </a:lnTo>
                  <a:lnTo>
                    <a:pt x="324" y="15236"/>
                  </a:lnTo>
                  <a:lnTo>
                    <a:pt x="324" y="14434"/>
                  </a:lnTo>
                  <a:close/>
                  <a:moveTo>
                    <a:pt x="0" y="16038"/>
                  </a:moveTo>
                  <a:lnTo>
                    <a:pt x="0" y="16839"/>
                  </a:lnTo>
                  <a:lnTo>
                    <a:pt x="324" y="16839"/>
                  </a:lnTo>
                  <a:lnTo>
                    <a:pt x="324" y="16038"/>
                  </a:lnTo>
                  <a:close/>
                  <a:moveTo>
                    <a:pt x="0" y="17641"/>
                  </a:moveTo>
                  <a:lnTo>
                    <a:pt x="0" y="18444"/>
                  </a:lnTo>
                  <a:lnTo>
                    <a:pt x="324" y="18444"/>
                  </a:lnTo>
                  <a:lnTo>
                    <a:pt x="324" y="17641"/>
                  </a:lnTo>
                  <a:close/>
                  <a:moveTo>
                    <a:pt x="0" y="19246"/>
                  </a:moveTo>
                  <a:lnTo>
                    <a:pt x="0" y="20047"/>
                  </a:lnTo>
                  <a:lnTo>
                    <a:pt x="324" y="20047"/>
                  </a:lnTo>
                  <a:lnTo>
                    <a:pt x="324" y="19246"/>
                  </a:lnTo>
                  <a:close/>
                  <a:moveTo>
                    <a:pt x="0" y="20849"/>
                  </a:moveTo>
                  <a:lnTo>
                    <a:pt x="0" y="21651"/>
                  </a:lnTo>
                  <a:lnTo>
                    <a:pt x="324" y="21651"/>
                  </a:lnTo>
                  <a:lnTo>
                    <a:pt x="324" y="20849"/>
                  </a:lnTo>
                  <a:close/>
                  <a:moveTo>
                    <a:pt x="0" y="22452"/>
                  </a:moveTo>
                  <a:lnTo>
                    <a:pt x="0" y="23254"/>
                  </a:lnTo>
                  <a:lnTo>
                    <a:pt x="324" y="23254"/>
                  </a:lnTo>
                  <a:lnTo>
                    <a:pt x="324" y="22452"/>
                  </a:lnTo>
                  <a:close/>
                  <a:moveTo>
                    <a:pt x="0" y="24056"/>
                  </a:moveTo>
                  <a:lnTo>
                    <a:pt x="0" y="24858"/>
                  </a:lnTo>
                  <a:lnTo>
                    <a:pt x="324" y="24858"/>
                  </a:lnTo>
                  <a:lnTo>
                    <a:pt x="324" y="24056"/>
                  </a:lnTo>
                  <a:close/>
                  <a:moveTo>
                    <a:pt x="0" y="25659"/>
                  </a:moveTo>
                  <a:lnTo>
                    <a:pt x="0" y="26461"/>
                  </a:lnTo>
                  <a:lnTo>
                    <a:pt x="324" y="26461"/>
                  </a:lnTo>
                  <a:lnTo>
                    <a:pt x="324" y="25659"/>
                  </a:lnTo>
                  <a:close/>
                  <a:moveTo>
                    <a:pt x="0" y="27264"/>
                  </a:moveTo>
                  <a:lnTo>
                    <a:pt x="0" y="28066"/>
                  </a:lnTo>
                  <a:lnTo>
                    <a:pt x="324" y="28066"/>
                  </a:lnTo>
                  <a:lnTo>
                    <a:pt x="324" y="27264"/>
                  </a:lnTo>
                  <a:close/>
                  <a:moveTo>
                    <a:pt x="0" y="28867"/>
                  </a:moveTo>
                  <a:lnTo>
                    <a:pt x="0" y="29669"/>
                  </a:lnTo>
                  <a:lnTo>
                    <a:pt x="324" y="29669"/>
                  </a:lnTo>
                  <a:lnTo>
                    <a:pt x="324" y="28867"/>
                  </a:lnTo>
                  <a:close/>
                  <a:moveTo>
                    <a:pt x="0" y="30471"/>
                  </a:moveTo>
                  <a:lnTo>
                    <a:pt x="0" y="31273"/>
                  </a:lnTo>
                  <a:lnTo>
                    <a:pt x="324" y="31273"/>
                  </a:lnTo>
                  <a:lnTo>
                    <a:pt x="324" y="30471"/>
                  </a:lnTo>
                  <a:close/>
                  <a:moveTo>
                    <a:pt x="0" y="32074"/>
                  </a:moveTo>
                  <a:lnTo>
                    <a:pt x="0" y="32876"/>
                  </a:lnTo>
                  <a:lnTo>
                    <a:pt x="324" y="32876"/>
                  </a:lnTo>
                  <a:lnTo>
                    <a:pt x="324" y="32074"/>
                  </a:lnTo>
                  <a:close/>
                  <a:moveTo>
                    <a:pt x="0" y="33678"/>
                  </a:moveTo>
                  <a:lnTo>
                    <a:pt x="0" y="34479"/>
                  </a:lnTo>
                  <a:lnTo>
                    <a:pt x="324" y="34479"/>
                  </a:lnTo>
                  <a:lnTo>
                    <a:pt x="324" y="33678"/>
                  </a:lnTo>
                  <a:close/>
                  <a:moveTo>
                    <a:pt x="0" y="35281"/>
                  </a:moveTo>
                  <a:lnTo>
                    <a:pt x="0" y="36083"/>
                  </a:lnTo>
                  <a:lnTo>
                    <a:pt x="324" y="36083"/>
                  </a:lnTo>
                  <a:lnTo>
                    <a:pt x="324" y="35281"/>
                  </a:lnTo>
                  <a:close/>
                  <a:moveTo>
                    <a:pt x="0" y="36886"/>
                  </a:moveTo>
                  <a:lnTo>
                    <a:pt x="0" y="37687"/>
                  </a:lnTo>
                  <a:lnTo>
                    <a:pt x="324" y="37687"/>
                  </a:lnTo>
                  <a:lnTo>
                    <a:pt x="324" y="36886"/>
                  </a:lnTo>
                  <a:close/>
                  <a:moveTo>
                    <a:pt x="0" y="38489"/>
                  </a:moveTo>
                  <a:lnTo>
                    <a:pt x="0" y="39291"/>
                  </a:lnTo>
                  <a:lnTo>
                    <a:pt x="324" y="39291"/>
                  </a:lnTo>
                  <a:lnTo>
                    <a:pt x="324" y="38489"/>
                  </a:lnTo>
                  <a:close/>
                  <a:moveTo>
                    <a:pt x="0" y="40093"/>
                  </a:moveTo>
                  <a:lnTo>
                    <a:pt x="0" y="40894"/>
                  </a:lnTo>
                  <a:lnTo>
                    <a:pt x="324" y="40894"/>
                  </a:lnTo>
                  <a:lnTo>
                    <a:pt x="324" y="40093"/>
                  </a:lnTo>
                  <a:close/>
                  <a:moveTo>
                    <a:pt x="0" y="41697"/>
                  </a:moveTo>
                  <a:lnTo>
                    <a:pt x="0" y="42499"/>
                  </a:lnTo>
                  <a:lnTo>
                    <a:pt x="324" y="42499"/>
                  </a:lnTo>
                  <a:lnTo>
                    <a:pt x="324" y="41697"/>
                  </a:lnTo>
                  <a:close/>
                  <a:moveTo>
                    <a:pt x="0" y="43301"/>
                  </a:moveTo>
                  <a:lnTo>
                    <a:pt x="0" y="44101"/>
                  </a:lnTo>
                  <a:lnTo>
                    <a:pt x="324" y="44101"/>
                  </a:lnTo>
                  <a:lnTo>
                    <a:pt x="324" y="43301"/>
                  </a:lnTo>
                  <a:close/>
                  <a:moveTo>
                    <a:pt x="0" y="44903"/>
                  </a:moveTo>
                  <a:lnTo>
                    <a:pt x="0" y="45706"/>
                  </a:lnTo>
                  <a:lnTo>
                    <a:pt x="324" y="45706"/>
                  </a:lnTo>
                  <a:lnTo>
                    <a:pt x="324" y="4490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5354557" y="4218427"/>
              <a:ext cx="29157" cy="29157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0" y="1"/>
                  </a:moveTo>
                  <a:lnTo>
                    <a:pt x="0" y="566"/>
                  </a:lnTo>
                  <a:lnTo>
                    <a:pt x="566" y="566"/>
                  </a:lnTo>
                  <a:lnTo>
                    <a:pt x="566" y="244"/>
                  </a:lnTo>
                  <a:lnTo>
                    <a:pt x="323" y="24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5427319" y="4230922"/>
              <a:ext cx="305347" cy="16661"/>
            </a:xfrm>
            <a:custGeom>
              <a:avLst/>
              <a:gdLst/>
              <a:ahLst/>
              <a:cxnLst/>
              <a:rect l="l" t="t" r="r" b="b"/>
              <a:pathLst>
                <a:path w="5938" h="324" extrusionOk="0">
                  <a:moveTo>
                    <a:pt x="0" y="0"/>
                  </a:moveTo>
                  <a:lnTo>
                    <a:pt x="0" y="323"/>
                  </a:lnTo>
                  <a:lnTo>
                    <a:pt x="848" y="323"/>
                  </a:lnTo>
                  <a:lnTo>
                    <a:pt x="848" y="0"/>
                  </a:lnTo>
                  <a:close/>
                  <a:moveTo>
                    <a:pt x="1696" y="0"/>
                  </a:moveTo>
                  <a:lnTo>
                    <a:pt x="1696" y="323"/>
                  </a:lnTo>
                  <a:lnTo>
                    <a:pt x="2544" y="323"/>
                  </a:lnTo>
                  <a:lnTo>
                    <a:pt x="2544" y="0"/>
                  </a:lnTo>
                  <a:close/>
                  <a:moveTo>
                    <a:pt x="3393" y="0"/>
                  </a:moveTo>
                  <a:lnTo>
                    <a:pt x="3393" y="323"/>
                  </a:lnTo>
                  <a:lnTo>
                    <a:pt x="4241" y="323"/>
                  </a:lnTo>
                  <a:lnTo>
                    <a:pt x="4241" y="0"/>
                  </a:lnTo>
                  <a:close/>
                  <a:moveTo>
                    <a:pt x="5091" y="0"/>
                  </a:moveTo>
                  <a:lnTo>
                    <a:pt x="5091" y="323"/>
                  </a:lnTo>
                  <a:lnTo>
                    <a:pt x="5938" y="323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4201226" y="4402825"/>
              <a:ext cx="823480" cy="139252"/>
            </a:xfrm>
            <a:custGeom>
              <a:avLst/>
              <a:gdLst/>
              <a:ahLst/>
              <a:cxnLst/>
              <a:rect l="l" t="t" r="r" b="b"/>
              <a:pathLst>
                <a:path w="16014" h="2708" extrusionOk="0">
                  <a:moveTo>
                    <a:pt x="8007" y="1"/>
                  </a:moveTo>
                  <a:cubicBezTo>
                    <a:pt x="5884" y="1"/>
                    <a:pt x="3847" y="144"/>
                    <a:pt x="2346" y="398"/>
                  </a:cubicBezTo>
                  <a:cubicBezTo>
                    <a:pt x="844" y="652"/>
                    <a:pt x="1" y="995"/>
                    <a:pt x="1" y="1355"/>
                  </a:cubicBezTo>
                  <a:cubicBezTo>
                    <a:pt x="1" y="1713"/>
                    <a:pt x="844" y="2058"/>
                    <a:pt x="2346" y="2311"/>
                  </a:cubicBezTo>
                  <a:cubicBezTo>
                    <a:pt x="3847" y="2565"/>
                    <a:pt x="5884" y="2707"/>
                    <a:pt x="8007" y="2707"/>
                  </a:cubicBezTo>
                  <a:cubicBezTo>
                    <a:pt x="10131" y="2707"/>
                    <a:pt x="12168" y="2565"/>
                    <a:pt x="13669" y="2311"/>
                  </a:cubicBezTo>
                  <a:cubicBezTo>
                    <a:pt x="15171" y="2058"/>
                    <a:pt x="16014" y="1713"/>
                    <a:pt x="16014" y="1355"/>
                  </a:cubicBezTo>
                  <a:cubicBezTo>
                    <a:pt x="16014" y="995"/>
                    <a:pt x="15171" y="652"/>
                    <a:pt x="13669" y="398"/>
                  </a:cubicBezTo>
                  <a:cubicBezTo>
                    <a:pt x="12168" y="144"/>
                    <a:pt x="10131" y="1"/>
                    <a:pt x="800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4725519" y="4409870"/>
              <a:ext cx="183733" cy="57233"/>
            </a:xfrm>
            <a:custGeom>
              <a:avLst/>
              <a:gdLst/>
              <a:ahLst/>
              <a:cxnLst/>
              <a:rect l="l" t="t" r="r" b="b"/>
              <a:pathLst>
                <a:path w="3573" h="1113" extrusionOk="0">
                  <a:moveTo>
                    <a:pt x="87" y="0"/>
                  </a:moveTo>
                  <a:lnTo>
                    <a:pt x="0" y="1112"/>
                  </a:lnTo>
                  <a:lnTo>
                    <a:pt x="3573" y="1112"/>
                  </a:lnTo>
                  <a:cubicBezTo>
                    <a:pt x="3573" y="666"/>
                    <a:pt x="864" y="557"/>
                    <a:pt x="864" y="557"/>
                  </a:cubicBezTo>
                  <a:lnTo>
                    <a:pt x="7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4299646" y="4409870"/>
              <a:ext cx="183835" cy="57233"/>
            </a:xfrm>
            <a:custGeom>
              <a:avLst/>
              <a:gdLst/>
              <a:ahLst/>
              <a:cxnLst/>
              <a:rect l="l" t="t" r="r" b="b"/>
              <a:pathLst>
                <a:path w="3575" h="1113" extrusionOk="0">
                  <a:moveTo>
                    <a:pt x="2853" y="0"/>
                  </a:moveTo>
                  <a:lnTo>
                    <a:pt x="2711" y="557"/>
                  </a:lnTo>
                  <a:cubicBezTo>
                    <a:pt x="2711" y="557"/>
                    <a:pt x="0" y="666"/>
                    <a:pt x="0" y="1112"/>
                  </a:cubicBezTo>
                  <a:lnTo>
                    <a:pt x="3574" y="1112"/>
                  </a:lnTo>
                  <a:lnTo>
                    <a:pt x="34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4036111" y="2854362"/>
              <a:ext cx="440434" cy="508928"/>
            </a:xfrm>
            <a:custGeom>
              <a:avLst/>
              <a:gdLst/>
              <a:ahLst/>
              <a:cxnLst/>
              <a:rect l="l" t="t" r="r" b="b"/>
              <a:pathLst>
                <a:path w="8565" h="9897" extrusionOk="0">
                  <a:moveTo>
                    <a:pt x="7131" y="0"/>
                  </a:moveTo>
                  <a:lnTo>
                    <a:pt x="0" y="9264"/>
                  </a:lnTo>
                  <a:lnTo>
                    <a:pt x="1450" y="9897"/>
                  </a:lnTo>
                  <a:lnTo>
                    <a:pt x="8564" y="3465"/>
                  </a:lnTo>
                  <a:lnTo>
                    <a:pt x="7131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4657437" y="3523410"/>
              <a:ext cx="156067" cy="907350"/>
            </a:xfrm>
            <a:custGeom>
              <a:avLst/>
              <a:gdLst/>
              <a:ahLst/>
              <a:cxnLst/>
              <a:rect l="l" t="t" r="r" b="b"/>
              <a:pathLst>
                <a:path w="3035" h="17645" extrusionOk="0">
                  <a:moveTo>
                    <a:pt x="0" y="0"/>
                  </a:moveTo>
                  <a:lnTo>
                    <a:pt x="1177" y="17644"/>
                  </a:lnTo>
                  <a:lnTo>
                    <a:pt x="2539" y="17644"/>
                  </a:lnTo>
                  <a:lnTo>
                    <a:pt x="3035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4426194" y="3583471"/>
              <a:ext cx="183013" cy="847289"/>
            </a:xfrm>
            <a:custGeom>
              <a:avLst/>
              <a:gdLst/>
              <a:ahLst/>
              <a:cxnLst/>
              <a:rect l="l" t="t" r="r" b="b"/>
              <a:pathLst>
                <a:path w="3559" h="16477" extrusionOk="0">
                  <a:moveTo>
                    <a:pt x="786" y="1"/>
                  </a:moveTo>
                  <a:lnTo>
                    <a:pt x="0" y="16476"/>
                  </a:lnTo>
                  <a:lnTo>
                    <a:pt x="1244" y="16476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4365569" y="2838524"/>
              <a:ext cx="506923" cy="983147"/>
            </a:xfrm>
            <a:custGeom>
              <a:avLst/>
              <a:gdLst/>
              <a:ahLst/>
              <a:cxnLst/>
              <a:rect l="l" t="t" r="r" b="b"/>
              <a:pathLst>
                <a:path w="9858" h="19119" extrusionOk="0">
                  <a:moveTo>
                    <a:pt x="8552" y="0"/>
                  </a:moveTo>
                  <a:lnTo>
                    <a:pt x="724" y="308"/>
                  </a:lnTo>
                  <a:lnTo>
                    <a:pt x="0" y="19119"/>
                  </a:lnTo>
                  <a:lnTo>
                    <a:pt x="9858" y="18726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4107536" y="2020558"/>
              <a:ext cx="896603" cy="735085"/>
            </a:xfrm>
            <a:custGeom>
              <a:avLst/>
              <a:gdLst/>
              <a:ahLst/>
              <a:cxnLst/>
              <a:rect l="l" t="t" r="r" b="b"/>
              <a:pathLst>
                <a:path w="17436" h="14295" extrusionOk="0">
                  <a:moveTo>
                    <a:pt x="8190" y="0"/>
                  </a:moveTo>
                  <a:cubicBezTo>
                    <a:pt x="6123" y="0"/>
                    <a:pt x="3962" y="962"/>
                    <a:pt x="2303" y="4012"/>
                  </a:cubicBezTo>
                  <a:cubicBezTo>
                    <a:pt x="2303" y="4012"/>
                    <a:pt x="1" y="14295"/>
                    <a:pt x="9500" y="14295"/>
                  </a:cubicBezTo>
                  <a:cubicBezTo>
                    <a:pt x="17436" y="14295"/>
                    <a:pt x="14985" y="2815"/>
                    <a:pt x="14985" y="2815"/>
                  </a:cubicBezTo>
                  <a:cubicBezTo>
                    <a:pt x="14985" y="2815"/>
                    <a:pt x="11726" y="0"/>
                    <a:pt x="8190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4384954" y="2375471"/>
              <a:ext cx="72660" cy="72660"/>
            </a:xfrm>
            <a:custGeom>
              <a:avLst/>
              <a:gdLst/>
              <a:ahLst/>
              <a:cxnLst/>
              <a:rect l="l" t="t" r="r" b="b"/>
              <a:pathLst>
                <a:path w="1413" h="1413" extrusionOk="0">
                  <a:moveTo>
                    <a:pt x="707" y="0"/>
                  </a:moveTo>
                  <a:cubicBezTo>
                    <a:pt x="317" y="0"/>
                    <a:pt x="1" y="316"/>
                    <a:pt x="1" y="706"/>
                  </a:cubicBezTo>
                  <a:cubicBezTo>
                    <a:pt x="1" y="1096"/>
                    <a:pt x="317" y="1412"/>
                    <a:pt x="707" y="1412"/>
                  </a:cubicBezTo>
                  <a:cubicBezTo>
                    <a:pt x="1098" y="1412"/>
                    <a:pt x="1413" y="1096"/>
                    <a:pt x="1413" y="706"/>
                  </a:cubicBezTo>
                  <a:cubicBezTo>
                    <a:pt x="1413" y="316"/>
                    <a:pt x="1098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4671680" y="2375471"/>
              <a:ext cx="72660" cy="72660"/>
            </a:xfrm>
            <a:custGeom>
              <a:avLst/>
              <a:gdLst/>
              <a:ahLst/>
              <a:cxnLst/>
              <a:rect l="l" t="t" r="r" b="b"/>
              <a:pathLst>
                <a:path w="1413" h="1413" extrusionOk="0">
                  <a:moveTo>
                    <a:pt x="706" y="0"/>
                  </a:moveTo>
                  <a:cubicBezTo>
                    <a:pt x="316" y="0"/>
                    <a:pt x="0" y="316"/>
                    <a:pt x="0" y="706"/>
                  </a:cubicBezTo>
                  <a:cubicBezTo>
                    <a:pt x="0" y="1096"/>
                    <a:pt x="316" y="1412"/>
                    <a:pt x="706" y="1412"/>
                  </a:cubicBezTo>
                  <a:cubicBezTo>
                    <a:pt x="1096" y="1412"/>
                    <a:pt x="1412" y="1096"/>
                    <a:pt x="1412" y="706"/>
                  </a:cubicBezTo>
                  <a:cubicBezTo>
                    <a:pt x="1412" y="316"/>
                    <a:pt x="1096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4307411" y="2460522"/>
              <a:ext cx="155399" cy="155399"/>
            </a:xfrm>
            <a:custGeom>
              <a:avLst/>
              <a:gdLst/>
              <a:ahLst/>
              <a:cxnLst/>
              <a:rect l="l" t="t" r="r" b="b"/>
              <a:pathLst>
                <a:path w="3022" h="3022" extrusionOk="0">
                  <a:moveTo>
                    <a:pt x="1511" y="1"/>
                  </a:moveTo>
                  <a:cubicBezTo>
                    <a:pt x="676" y="1"/>
                    <a:pt x="1" y="677"/>
                    <a:pt x="1" y="1511"/>
                  </a:cubicBezTo>
                  <a:cubicBezTo>
                    <a:pt x="1" y="2346"/>
                    <a:pt x="676" y="3021"/>
                    <a:pt x="1511" y="3021"/>
                  </a:cubicBezTo>
                  <a:cubicBezTo>
                    <a:pt x="2345" y="3021"/>
                    <a:pt x="3021" y="2346"/>
                    <a:pt x="3021" y="1511"/>
                  </a:cubicBezTo>
                  <a:cubicBezTo>
                    <a:pt x="3021" y="677"/>
                    <a:pt x="2345" y="1"/>
                    <a:pt x="1511" y="1"/>
                  </a:cubicBezTo>
                  <a:close/>
                </a:path>
              </a:pathLst>
            </a:custGeom>
            <a:solidFill>
              <a:srgbClr val="F8C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671835" y="2460522"/>
              <a:ext cx="155347" cy="155399"/>
            </a:xfrm>
            <a:custGeom>
              <a:avLst/>
              <a:gdLst/>
              <a:ahLst/>
              <a:cxnLst/>
              <a:rect l="l" t="t" r="r" b="b"/>
              <a:pathLst>
                <a:path w="3021" h="3022" extrusionOk="0">
                  <a:moveTo>
                    <a:pt x="1511" y="1"/>
                  </a:moveTo>
                  <a:cubicBezTo>
                    <a:pt x="677" y="1"/>
                    <a:pt x="0" y="677"/>
                    <a:pt x="0" y="1511"/>
                  </a:cubicBezTo>
                  <a:cubicBezTo>
                    <a:pt x="0" y="2346"/>
                    <a:pt x="677" y="3021"/>
                    <a:pt x="1511" y="3021"/>
                  </a:cubicBezTo>
                  <a:cubicBezTo>
                    <a:pt x="2344" y="3021"/>
                    <a:pt x="3021" y="2346"/>
                    <a:pt x="3021" y="1511"/>
                  </a:cubicBezTo>
                  <a:cubicBezTo>
                    <a:pt x="3021" y="677"/>
                    <a:pt x="2344" y="1"/>
                    <a:pt x="1511" y="1"/>
                  </a:cubicBezTo>
                  <a:close/>
                </a:path>
              </a:pathLst>
            </a:custGeom>
            <a:solidFill>
              <a:srgbClr val="F8C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4120854" y="2386064"/>
              <a:ext cx="170466" cy="151028"/>
            </a:xfrm>
            <a:custGeom>
              <a:avLst/>
              <a:gdLst/>
              <a:ahLst/>
              <a:cxnLst/>
              <a:rect l="l" t="t" r="r" b="b"/>
              <a:pathLst>
                <a:path w="3315" h="2937" extrusionOk="0">
                  <a:moveTo>
                    <a:pt x="1336" y="0"/>
                  </a:moveTo>
                  <a:cubicBezTo>
                    <a:pt x="1255" y="0"/>
                    <a:pt x="1173" y="10"/>
                    <a:pt x="1092" y="31"/>
                  </a:cubicBezTo>
                  <a:cubicBezTo>
                    <a:pt x="1" y="313"/>
                    <a:pt x="398" y="2937"/>
                    <a:pt x="1727" y="2937"/>
                  </a:cubicBezTo>
                  <a:cubicBezTo>
                    <a:pt x="1727" y="2937"/>
                    <a:pt x="1727" y="2937"/>
                    <a:pt x="1728" y="2937"/>
                  </a:cubicBezTo>
                  <a:cubicBezTo>
                    <a:pt x="3056" y="2936"/>
                    <a:pt x="3315" y="1504"/>
                    <a:pt x="3315" y="1504"/>
                  </a:cubicBezTo>
                  <a:cubicBezTo>
                    <a:pt x="3315" y="1504"/>
                    <a:pt x="2344" y="0"/>
                    <a:pt x="1336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4826099" y="2372180"/>
              <a:ext cx="161827" cy="153445"/>
            </a:xfrm>
            <a:custGeom>
              <a:avLst/>
              <a:gdLst/>
              <a:ahLst/>
              <a:cxnLst/>
              <a:rect l="l" t="t" r="r" b="b"/>
              <a:pathLst>
                <a:path w="3147" h="2984" extrusionOk="0">
                  <a:moveTo>
                    <a:pt x="1904" y="1"/>
                  </a:moveTo>
                  <a:cubicBezTo>
                    <a:pt x="846" y="1"/>
                    <a:pt x="0" y="1740"/>
                    <a:pt x="0" y="1740"/>
                  </a:cubicBezTo>
                  <a:cubicBezTo>
                    <a:pt x="0" y="1740"/>
                    <a:pt x="385" y="2983"/>
                    <a:pt x="1543" y="2983"/>
                  </a:cubicBezTo>
                  <a:cubicBezTo>
                    <a:pt x="1609" y="2983"/>
                    <a:pt x="1678" y="2979"/>
                    <a:pt x="1750" y="2970"/>
                  </a:cubicBezTo>
                  <a:cubicBezTo>
                    <a:pt x="3069" y="2812"/>
                    <a:pt x="3147" y="158"/>
                    <a:pt x="2030" y="9"/>
                  </a:cubicBezTo>
                  <a:cubicBezTo>
                    <a:pt x="1988" y="4"/>
                    <a:pt x="1946" y="1"/>
                    <a:pt x="1904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4076786" y="1992944"/>
              <a:ext cx="219523" cy="519162"/>
            </a:xfrm>
            <a:custGeom>
              <a:avLst/>
              <a:gdLst/>
              <a:ahLst/>
              <a:cxnLst/>
              <a:rect l="l" t="t" r="r" b="b"/>
              <a:pathLst>
                <a:path w="4269" h="10096" extrusionOk="0">
                  <a:moveTo>
                    <a:pt x="4269" y="1"/>
                  </a:moveTo>
                  <a:cubicBezTo>
                    <a:pt x="0" y="1612"/>
                    <a:pt x="3566" y="10096"/>
                    <a:pt x="3566" y="10096"/>
                  </a:cubicBezTo>
                  <a:cubicBezTo>
                    <a:pt x="3328" y="6928"/>
                    <a:pt x="4269" y="1"/>
                    <a:pt x="4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4839212" y="2031665"/>
              <a:ext cx="219574" cy="480440"/>
            </a:xfrm>
            <a:custGeom>
              <a:avLst/>
              <a:gdLst/>
              <a:ahLst/>
              <a:cxnLst/>
              <a:rect l="l" t="t" r="r" b="b"/>
              <a:pathLst>
                <a:path w="4270" h="9343" extrusionOk="0">
                  <a:moveTo>
                    <a:pt x="0" y="1"/>
                  </a:moveTo>
                  <a:cubicBezTo>
                    <a:pt x="0" y="1"/>
                    <a:pt x="808" y="6174"/>
                    <a:pt x="571" y="9343"/>
                  </a:cubicBezTo>
                  <a:cubicBezTo>
                    <a:pt x="572" y="9343"/>
                    <a:pt x="4270" y="161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4828207" y="2314536"/>
              <a:ext cx="51" cy="5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D4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4775552" y="2838524"/>
              <a:ext cx="526978" cy="576189"/>
            </a:xfrm>
            <a:custGeom>
              <a:avLst/>
              <a:gdLst/>
              <a:ahLst/>
              <a:cxnLst/>
              <a:rect l="l" t="t" r="r" b="b"/>
              <a:pathLst>
                <a:path w="10248" h="11205" extrusionOk="0">
                  <a:moveTo>
                    <a:pt x="579" y="0"/>
                  </a:moveTo>
                  <a:lnTo>
                    <a:pt x="0" y="3773"/>
                  </a:lnTo>
                  <a:lnTo>
                    <a:pt x="3257" y="11204"/>
                  </a:lnTo>
                  <a:lnTo>
                    <a:pt x="10247" y="10918"/>
                  </a:lnTo>
                  <a:lnTo>
                    <a:pt x="10247" y="9114"/>
                  </a:lnTo>
                  <a:lnTo>
                    <a:pt x="4015" y="927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4440850" y="2838524"/>
              <a:ext cx="294651" cy="387983"/>
            </a:xfrm>
            <a:custGeom>
              <a:avLst/>
              <a:gdLst/>
              <a:ahLst/>
              <a:cxnLst/>
              <a:rect l="l" t="t" r="r" b="b"/>
              <a:pathLst>
                <a:path w="5730" h="7545" extrusionOk="0">
                  <a:moveTo>
                    <a:pt x="5729" y="0"/>
                  </a:moveTo>
                  <a:lnTo>
                    <a:pt x="1" y="246"/>
                  </a:lnTo>
                  <a:lnTo>
                    <a:pt x="3638" y="7544"/>
                  </a:lnTo>
                  <a:lnTo>
                    <a:pt x="5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4537882" y="2649754"/>
              <a:ext cx="96109" cy="291771"/>
            </a:xfrm>
            <a:custGeom>
              <a:avLst/>
              <a:gdLst/>
              <a:ahLst/>
              <a:cxnLst/>
              <a:rect l="l" t="t" r="r" b="b"/>
              <a:pathLst>
                <a:path w="1869" h="5674" extrusionOk="0">
                  <a:moveTo>
                    <a:pt x="1188" y="1"/>
                  </a:moveTo>
                  <a:cubicBezTo>
                    <a:pt x="864" y="1"/>
                    <a:pt x="433" y="211"/>
                    <a:pt x="0" y="1051"/>
                  </a:cubicBezTo>
                  <a:lnTo>
                    <a:pt x="119" y="4687"/>
                  </a:lnTo>
                  <a:lnTo>
                    <a:pt x="1378" y="5674"/>
                  </a:lnTo>
                  <a:lnTo>
                    <a:pt x="1869" y="4687"/>
                  </a:lnTo>
                  <a:lnTo>
                    <a:pt x="1727" y="210"/>
                  </a:lnTo>
                  <a:cubicBezTo>
                    <a:pt x="1727" y="210"/>
                    <a:pt x="1727" y="210"/>
                    <a:pt x="1727" y="210"/>
                  </a:cubicBezTo>
                  <a:cubicBezTo>
                    <a:pt x="1726" y="210"/>
                    <a:pt x="1511" y="1"/>
                    <a:pt x="118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4608689" y="2842946"/>
              <a:ext cx="101457" cy="98577"/>
            </a:xfrm>
            <a:custGeom>
              <a:avLst/>
              <a:gdLst/>
              <a:ahLst/>
              <a:cxnLst/>
              <a:rect l="l" t="t" r="r" b="b"/>
              <a:pathLst>
                <a:path w="1973" h="1917" extrusionOk="0">
                  <a:moveTo>
                    <a:pt x="462" y="0"/>
                  </a:moveTo>
                  <a:lnTo>
                    <a:pt x="1" y="1917"/>
                  </a:lnTo>
                  <a:lnTo>
                    <a:pt x="1" y="1917"/>
                  </a:lnTo>
                  <a:lnTo>
                    <a:pt x="1972" y="728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4468720" y="2846803"/>
              <a:ext cx="140486" cy="96263"/>
            </a:xfrm>
            <a:custGeom>
              <a:avLst/>
              <a:gdLst/>
              <a:ahLst/>
              <a:cxnLst/>
              <a:rect l="l" t="t" r="r" b="b"/>
              <a:pathLst>
                <a:path w="2732" h="1872" extrusionOk="0">
                  <a:moveTo>
                    <a:pt x="1435" y="0"/>
                  </a:moveTo>
                  <a:lnTo>
                    <a:pt x="1" y="1175"/>
                  </a:lnTo>
                  <a:lnTo>
                    <a:pt x="2732" y="1872"/>
                  </a:lnTo>
                  <a:lnTo>
                    <a:pt x="2732" y="1872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4564004" y="2931597"/>
              <a:ext cx="97651" cy="294908"/>
            </a:xfrm>
            <a:custGeom>
              <a:avLst/>
              <a:gdLst/>
              <a:ahLst/>
              <a:cxnLst/>
              <a:rect l="l" t="t" r="r" b="b"/>
              <a:pathLst>
                <a:path w="1899" h="5735" extrusionOk="0">
                  <a:moveTo>
                    <a:pt x="1361" y="1"/>
                  </a:moveTo>
                  <a:lnTo>
                    <a:pt x="425" y="193"/>
                  </a:lnTo>
                  <a:lnTo>
                    <a:pt x="582" y="919"/>
                  </a:lnTo>
                  <a:lnTo>
                    <a:pt x="1" y="3242"/>
                  </a:lnTo>
                  <a:lnTo>
                    <a:pt x="1243" y="5734"/>
                  </a:lnTo>
                  <a:lnTo>
                    <a:pt x="1899" y="3369"/>
                  </a:lnTo>
                  <a:lnTo>
                    <a:pt x="1197" y="1042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5293674" y="3248715"/>
              <a:ext cx="238652" cy="162752"/>
            </a:xfrm>
            <a:custGeom>
              <a:avLst/>
              <a:gdLst/>
              <a:ahLst/>
              <a:cxnLst/>
              <a:rect l="l" t="t" r="r" b="b"/>
              <a:pathLst>
                <a:path w="4641" h="3165" extrusionOk="0">
                  <a:moveTo>
                    <a:pt x="2591" y="0"/>
                  </a:moveTo>
                  <a:lnTo>
                    <a:pt x="740" y="1156"/>
                  </a:lnTo>
                  <a:lnTo>
                    <a:pt x="0" y="2145"/>
                  </a:lnTo>
                  <a:lnTo>
                    <a:pt x="343" y="2610"/>
                  </a:lnTo>
                  <a:lnTo>
                    <a:pt x="2044" y="3165"/>
                  </a:lnTo>
                  <a:lnTo>
                    <a:pt x="4641" y="2297"/>
                  </a:lnTo>
                  <a:lnTo>
                    <a:pt x="4502" y="1508"/>
                  </a:lnTo>
                  <a:lnTo>
                    <a:pt x="1428" y="1554"/>
                  </a:lnTo>
                  <a:lnTo>
                    <a:pt x="3050" y="343"/>
                  </a:lnTo>
                  <a:lnTo>
                    <a:pt x="2591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4159934" y="2302452"/>
              <a:ext cx="768355" cy="463728"/>
            </a:xfrm>
            <a:custGeom>
              <a:avLst/>
              <a:gdLst/>
              <a:ahLst/>
              <a:cxnLst/>
              <a:rect l="l" t="t" r="r" b="b"/>
              <a:pathLst>
                <a:path w="14942" h="9018" extrusionOk="0">
                  <a:moveTo>
                    <a:pt x="833" y="0"/>
                  </a:moveTo>
                  <a:lnTo>
                    <a:pt x="833" y="0"/>
                  </a:lnTo>
                  <a:cubicBezTo>
                    <a:pt x="833" y="1"/>
                    <a:pt x="1" y="8426"/>
                    <a:pt x="7176" y="8985"/>
                  </a:cubicBezTo>
                  <a:cubicBezTo>
                    <a:pt x="7463" y="9007"/>
                    <a:pt x="7739" y="9018"/>
                    <a:pt x="8005" y="9018"/>
                  </a:cubicBezTo>
                  <a:cubicBezTo>
                    <a:pt x="14941" y="9018"/>
                    <a:pt x="14690" y="1666"/>
                    <a:pt x="14690" y="1666"/>
                  </a:cubicBezTo>
                  <a:lnTo>
                    <a:pt x="13779" y="1006"/>
                  </a:lnTo>
                  <a:lnTo>
                    <a:pt x="13779" y="1006"/>
                  </a:lnTo>
                  <a:cubicBezTo>
                    <a:pt x="13779" y="1006"/>
                    <a:pt x="14624" y="8508"/>
                    <a:pt x="8186" y="8508"/>
                  </a:cubicBezTo>
                  <a:cubicBezTo>
                    <a:pt x="7972" y="8508"/>
                    <a:pt x="7750" y="8500"/>
                    <a:pt x="7519" y="8482"/>
                  </a:cubicBezTo>
                  <a:cubicBezTo>
                    <a:pt x="804" y="7982"/>
                    <a:pt x="1938" y="1626"/>
                    <a:pt x="1938" y="1626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4537933" y="2384212"/>
              <a:ext cx="81350" cy="143366"/>
            </a:xfrm>
            <a:custGeom>
              <a:avLst/>
              <a:gdLst/>
              <a:ahLst/>
              <a:cxnLst/>
              <a:rect l="l" t="t" r="r" b="b"/>
              <a:pathLst>
                <a:path w="1582" h="2788" extrusionOk="0">
                  <a:moveTo>
                    <a:pt x="603" y="0"/>
                  </a:moveTo>
                  <a:lnTo>
                    <a:pt x="0" y="2787"/>
                  </a:lnTo>
                  <a:lnTo>
                    <a:pt x="1581" y="278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0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570329" y="2425093"/>
              <a:ext cx="32705" cy="82842"/>
            </a:xfrm>
            <a:custGeom>
              <a:avLst/>
              <a:gdLst/>
              <a:ahLst/>
              <a:cxnLst/>
              <a:rect l="l" t="t" r="r" b="b"/>
              <a:pathLst>
                <a:path w="636" h="1611" extrusionOk="0">
                  <a:moveTo>
                    <a:pt x="134" y="0"/>
                  </a:moveTo>
                  <a:cubicBezTo>
                    <a:pt x="1" y="0"/>
                    <a:pt x="324" y="1611"/>
                    <a:pt x="474" y="1611"/>
                  </a:cubicBezTo>
                  <a:cubicBezTo>
                    <a:pt x="477" y="1611"/>
                    <a:pt x="480" y="1610"/>
                    <a:pt x="483" y="1609"/>
                  </a:cubicBezTo>
                  <a:cubicBezTo>
                    <a:pt x="635" y="1539"/>
                    <a:pt x="160" y="16"/>
                    <a:pt x="160" y="16"/>
                  </a:cubicBezTo>
                  <a:cubicBezTo>
                    <a:pt x="150" y="5"/>
                    <a:pt x="141" y="0"/>
                    <a:pt x="134" y="0"/>
                  </a:cubicBezTo>
                  <a:close/>
                </a:path>
              </a:pathLst>
            </a:custGeom>
            <a:solidFill>
              <a:srgbClr val="FDF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535054" y="2629957"/>
              <a:ext cx="78008" cy="27974"/>
            </a:xfrm>
            <a:custGeom>
              <a:avLst/>
              <a:gdLst/>
              <a:ahLst/>
              <a:cxnLst/>
              <a:rect l="l" t="t" r="r" b="b"/>
              <a:pathLst>
                <a:path w="1517" h="544" extrusionOk="0">
                  <a:moveTo>
                    <a:pt x="0" y="1"/>
                  </a:moveTo>
                  <a:cubicBezTo>
                    <a:pt x="265" y="408"/>
                    <a:pt x="522" y="544"/>
                    <a:pt x="747" y="544"/>
                  </a:cubicBezTo>
                  <a:cubicBezTo>
                    <a:pt x="1196" y="544"/>
                    <a:pt x="1516" y="1"/>
                    <a:pt x="1515" y="1"/>
                  </a:cubicBezTo>
                  <a:close/>
                </a:path>
              </a:pathLst>
            </a:custGeom>
            <a:solidFill>
              <a:srgbClr val="F8C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511194" y="2546499"/>
              <a:ext cx="125677" cy="48594"/>
            </a:xfrm>
            <a:custGeom>
              <a:avLst/>
              <a:gdLst/>
              <a:ahLst/>
              <a:cxnLst/>
              <a:rect l="l" t="t" r="r" b="b"/>
              <a:pathLst>
                <a:path w="2444" h="945" extrusionOk="0">
                  <a:moveTo>
                    <a:pt x="1" y="1"/>
                  </a:moveTo>
                  <a:cubicBezTo>
                    <a:pt x="1" y="1"/>
                    <a:pt x="190" y="944"/>
                    <a:pt x="1130" y="944"/>
                  </a:cubicBezTo>
                  <a:cubicBezTo>
                    <a:pt x="1137" y="944"/>
                    <a:pt x="1145" y="944"/>
                    <a:pt x="1152" y="944"/>
                  </a:cubicBezTo>
                  <a:cubicBezTo>
                    <a:pt x="2111" y="932"/>
                    <a:pt x="2444" y="1"/>
                    <a:pt x="2444" y="1"/>
                  </a:cubicBezTo>
                  <a:close/>
                </a:path>
              </a:pathLst>
            </a:custGeom>
            <a:solidFill>
              <a:srgbClr val="FDF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8464" y="2336904"/>
              <a:ext cx="221168" cy="155707"/>
            </a:xfrm>
            <a:custGeom>
              <a:avLst/>
              <a:gdLst/>
              <a:ahLst/>
              <a:cxnLst/>
              <a:rect l="l" t="t" r="r" b="b"/>
              <a:pathLst>
                <a:path w="4301" h="3028" extrusionOk="0">
                  <a:moveTo>
                    <a:pt x="3660" y="398"/>
                  </a:moveTo>
                  <a:lnTo>
                    <a:pt x="3660" y="2562"/>
                  </a:lnTo>
                  <a:lnTo>
                    <a:pt x="708" y="2562"/>
                  </a:lnTo>
                  <a:lnTo>
                    <a:pt x="584" y="398"/>
                  </a:lnTo>
                  <a:close/>
                  <a:moveTo>
                    <a:pt x="1" y="0"/>
                  </a:moveTo>
                  <a:lnTo>
                    <a:pt x="175" y="3027"/>
                  </a:lnTo>
                  <a:lnTo>
                    <a:pt x="4300" y="3027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611826" y="2336904"/>
              <a:ext cx="221168" cy="155707"/>
            </a:xfrm>
            <a:custGeom>
              <a:avLst/>
              <a:gdLst/>
              <a:ahLst/>
              <a:cxnLst/>
              <a:rect l="l" t="t" r="r" b="b"/>
              <a:pathLst>
                <a:path w="4301" h="3028" extrusionOk="0">
                  <a:moveTo>
                    <a:pt x="3660" y="398"/>
                  </a:moveTo>
                  <a:lnTo>
                    <a:pt x="3660" y="2562"/>
                  </a:lnTo>
                  <a:lnTo>
                    <a:pt x="708" y="2562"/>
                  </a:lnTo>
                  <a:lnTo>
                    <a:pt x="584" y="398"/>
                  </a:lnTo>
                  <a:close/>
                  <a:moveTo>
                    <a:pt x="1" y="0"/>
                  </a:moveTo>
                  <a:lnTo>
                    <a:pt x="175" y="3027"/>
                  </a:lnTo>
                  <a:lnTo>
                    <a:pt x="4300" y="3027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188370" y="2363078"/>
              <a:ext cx="122643" cy="62838"/>
            </a:xfrm>
            <a:custGeom>
              <a:avLst/>
              <a:gdLst/>
              <a:ahLst/>
              <a:cxnLst/>
              <a:rect l="l" t="t" r="r" b="b"/>
              <a:pathLst>
                <a:path w="2385" h="1222" extrusionOk="0">
                  <a:moveTo>
                    <a:pt x="0" y="1"/>
                  </a:moveTo>
                  <a:lnTo>
                    <a:pt x="0" y="611"/>
                  </a:lnTo>
                  <a:lnTo>
                    <a:pt x="2384" y="1222"/>
                  </a:lnTo>
                  <a:lnTo>
                    <a:pt x="2278" y="6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4820391" y="2363078"/>
              <a:ext cx="122643" cy="62838"/>
            </a:xfrm>
            <a:custGeom>
              <a:avLst/>
              <a:gdLst/>
              <a:ahLst/>
              <a:cxnLst/>
              <a:rect l="l" t="t" r="r" b="b"/>
              <a:pathLst>
                <a:path w="2385" h="1222" extrusionOk="0">
                  <a:moveTo>
                    <a:pt x="2385" y="1"/>
                  </a:moveTo>
                  <a:lnTo>
                    <a:pt x="106" y="677"/>
                  </a:lnTo>
                  <a:lnTo>
                    <a:pt x="1" y="1222"/>
                  </a:lnTo>
                  <a:lnTo>
                    <a:pt x="2385" y="61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4501475" y="2359170"/>
              <a:ext cx="132413" cy="53839"/>
            </a:xfrm>
            <a:custGeom>
              <a:avLst/>
              <a:gdLst/>
              <a:ahLst/>
              <a:cxnLst/>
              <a:rect l="l" t="t" r="r" b="b"/>
              <a:pathLst>
                <a:path w="2575" h="1047" extrusionOk="0">
                  <a:moveTo>
                    <a:pt x="1291" y="1"/>
                  </a:moveTo>
                  <a:cubicBezTo>
                    <a:pt x="886" y="1"/>
                    <a:pt x="431" y="167"/>
                    <a:pt x="0" y="688"/>
                  </a:cubicBezTo>
                  <a:lnTo>
                    <a:pt x="276" y="1047"/>
                  </a:lnTo>
                  <a:cubicBezTo>
                    <a:pt x="276" y="1047"/>
                    <a:pt x="726" y="488"/>
                    <a:pt x="1307" y="488"/>
                  </a:cubicBezTo>
                  <a:cubicBezTo>
                    <a:pt x="1598" y="488"/>
                    <a:pt x="1921" y="627"/>
                    <a:pt x="2238" y="1047"/>
                  </a:cubicBezTo>
                  <a:lnTo>
                    <a:pt x="2575" y="523"/>
                  </a:lnTo>
                  <a:cubicBezTo>
                    <a:pt x="2575" y="523"/>
                    <a:pt x="2010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4267302" y="2128235"/>
              <a:ext cx="553152" cy="134316"/>
            </a:xfrm>
            <a:custGeom>
              <a:avLst/>
              <a:gdLst/>
              <a:ahLst/>
              <a:cxnLst/>
              <a:rect l="l" t="t" r="r" b="b"/>
              <a:pathLst>
                <a:path w="10757" h="2612" extrusionOk="0">
                  <a:moveTo>
                    <a:pt x="4635" y="1"/>
                  </a:moveTo>
                  <a:cubicBezTo>
                    <a:pt x="1743" y="1"/>
                    <a:pt x="144" y="1172"/>
                    <a:pt x="144" y="1172"/>
                  </a:cubicBezTo>
                  <a:lnTo>
                    <a:pt x="0" y="2612"/>
                  </a:lnTo>
                  <a:cubicBezTo>
                    <a:pt x="1182" y="1101"/>
                    <a:pt x="3217" y="657"/>
                    <a:pt x="5200" y="657"/>
                  </a:cubicBezTo>
                  <a:cubicBezTo>
                    <a:pt x="8030" y="657"/>
                    <a:pt x="10757" y="1561"/>
                    <a:pt x="10757" y="1561"/>
                  </a:cubicBezTo>
                  <a:cubicBezTo>
                    <a:pt x="8336" y="378"/>
                    <a:pt x="6277" y="1"/>
                    <a:pt x="4635" y="1"/>
                  </a:cubicBezTo>
                  <a:close/>
                </a:path>
              </a:pathLst>
            </a:custGeom>
            <a:solidFill>
              <a:srgbClr val="F8C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4218555" y="1873080"/>
              <a:ext cx="727011" cy="338823"/>
            </a:xfrm>
            <a:custGeom>
              <a:avLst/>
              <a:gdLst/>
              <a:ahLst/>
              <a:cxnLst/>
              <a:rect l="l" t="t" r="r" b="b"/>
              <a:pathLst>
                <a:path w="14138" h="6589" extrusionOk="0">
                  <a:moveTo>
                    <a:pt x="5507" y="1"/>
                  </a:moveTo>
                  <a:cubicBezTo>
                    <a:pt x="1" y="1"/>
                    <a:pt x="959" y="6203"/>
                    <a:pt x="959" y="6203"/>
                  </a:cubicBezTo>
                  <a:cubicBezTo>
                    <a:pt x="2205" y="5540"/>
                    <a:pt x="3540" y="5308"/>
                    <a:pt x="4856" y="5308"/>
                  </a:cubicBezTo>
                  <a:cubicBezTo>
                    <a:pt x="7947" y="5308"/>
                    <a:pt x="10931" y="6589"/>
                    <a:pt x="12385" y="6589"/>
                  </a:cubicBezTo>
                  <a:cubicBezTo>
                    <a:pt x="12762" y="6589"/>
                    <a:pt x="13036" y="6503"/>
                    <a:pt x="13182" y="6286"/>
                  </a:cubicBezTo>
                  <a:cubicBezTo>
                    <a:pt x="14138" y="4877"/>
                    <a:pt x="12611" y="625"/>
                    <a:pt x="6264" y="37"/>
                  </a:cubicBezTo>
                  <a:cubicBezTo>
                    <a:pt x="5999" y="12"/>
                    <a:pt x="5747" y="1"/>
                    <a:pt x="5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4400792" y="2887477"/>
              <a:ext cx="201936" cy="366642"/>
            </a:xfrm>
            <a:custGeom>
              <a:avLst/>
              <a:gdLst/>
              <a:ahLst/>
              <a:cxnLst/>
              <a:rect l="l" t="t" r="r" b="b"/>
              <a:pathLst>
                <a:path w="3927" h="7130" extrusionOk="0">
                  <a:moveTo>
                    <a:pt x="538" y="0"/>
                  </a:moveTo>
                  <a:lnTo>
                    <a:pt x="1" y="3261"/>
                  </a:lnTo>
                  <a:lnTo>
                    <a:pt x="1501" y="3736"/>
                  </a:lnTo>
                  <a:lnTo>
                    <a:pt x="1286" y="7130"/>
                  </a:lnTo>
                  <a:lnTo>
                    <a:pt x="3927" y="6691"/>
                  </a:lnTo>
                  <a:lnTo>
                    <a:pt x="3927" y="6691"/>
                  </a:lnTo>
                  <a:lnTo>
                    <a:pt x="1834" y="6822"/>
                  </a:lnTo>
                  <a:lnTo>
                    <a:pt x="1861" y="3425"/>
                  </a:lnTo>
                  <a:lnTo>
                    <a:pt x="200" y="303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F5E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370094" y="1872617"/>
              <a:ext cx="527852" cy="225745"/>
            </a:xfrm>
            <a:custGeom>
              <a:avLst/>
              <a:gdLst/>
              <a:ahLst/>
              <a:cxnLst/>
              <a:rect l="l" t="t" r="r" b="b"/>
              <a:pathLst>
                <a:path w="10265" h="4390" extrusionOk="0">
                  <a:moveTo>
                    <a:pt x="2668" y="0"/>
                  </a:moveTo>
                  <a:cubicBezTo>
                    <a:pt x="2508" y="0"/>
                    <a:pt x="2352" y="6"/>
                    <a:pt x="2199" y="17"/>
                  </a:cubicBezTo>
                  <a:cubicBezTo>
                    <a:pt x="2199" y="17"/>
                    <a:pt x="0" y="178"/>
                    <a:pt x="2335" y="2878"/>
                  </a:cubicBezTo>
                  <a:cubicBezTo>
                    <a:pt x="3314" y="4009"/>
                    <a:pt x="4927" y="4390"/>
                    <a:pt x="6370" y="4390"/>
                  </a:cubicBezTo>
                  <a:cubicBezTo>
                    <a:pt x="7854" y="4390"/>
                    <a:pt x="9159" y="3988"/>
                    <a:pt x="9410" y="3586"/>
                  </a:cubicBezTo>
                  <a:cubicBezTo>
                    <a:pt x="10264" y="2220"/>
                    <a:pt x="5853" y="0"/>
                    <a:pt x="2668" y="0"/>
                  </a:cubicBezTo>
                  <a:close/>
                </a:path>
              </a:pathLst>
            </a:custGeom>
            <a:solidFill>
              <a:srgbClr val="F8FBFC">
                <a:alpha val="3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4318364" y="2244191"/>
              <a:ext cx="165169" cy="64021"/>
            </a:xfrm>
            <a:custGeom>
              <a:avLst/>
              <a:gdLst/>
              <a:ahLst/>
              <a:cxnLst/>
              <a:rect l="l" t="t" r="r" b="b"/>
              <a:pathLst>
                <a:path w="3212" h="1245" extrusionOk="0">
                  <a:moveTo>
                    <a:pt x="1604" y="0"/>
                  </a:moveTo>
                  <a:cubicBezTo>
                    <a:pt x="1073" y="0"/>
                    <a:pt x="493" y="295"/>
                    <a:pt x="1" y="1245"/>
                  </a:cubicBezTo>
                  <a:cubicBezTo>
                    <a:pt x="1" y="1245"/>
                    <a:pt x="817" y="675"/>
                    <a:pt x="2155" y="675"/>
                  </a:cubicBezTo>
                  <a:cubicBezTo>
                    <a:pt x="2478" y="675"/>
                    <a:pt x="2832" y="708"/>
                    <a:pt x="3211" y="790"/>
                  </a:cubicBezTo>
                  <a:cubicBezTo>
                    <a:pt x="3211" y="790"/>
                    <a:pt x="2474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4639851" y="2244191"/>
              <a:ext cx="165169" cy="64021"/>
            </a:xfrm>
            <a:custGeom>
              <a:avLst/>
              <a:gdLst/>
              <a:ahLst/>
              <a:cxnLst/>
              <a:rect l="l" t="t" r="r" b="b"/>
              <a:pathLst>
                <a:path w="3212" h="1245" extrusionOk="0">
                  <a:moveTo>
                    <a:pt x="1607" y="0"/>
                  </a:moveTo>
                  <a:cubicBezTo>
                    <a:pt x="738" y="0"/>
                    <a:pt x="0" y="790"/>
                    <a:pt x="0" y="790"/>
                  </a:cubicBezTo>
                  <a:cubicBezTo>
                    <a:pt x="380" y="708"/>
                    <a:pt x="734" y="675"/>
                    <a:pt x="1057" y="675"/>
                  </a:cubicBezTo>
                  <a:cubicBezTo>
                    <a:pt x="2396" y="675"/>
                    <a:pt x="3211" y="1245"/>
                    <a:pt x="3211" y="1245"/>
                  </a:cubicBezTo>
                  <a:cubicBezTo>
                    <a:pt x="2719" y="295"/>
                    <a:pt x="2139" y="0"/>
                    <a:pt x="1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4339344" y="2504385"/>
              <a:ext cx="28539" cy="27665"/>
            </a:xfrm>
            <a:custGeom>
              <a:avLst/>
              <a:gdLst/>
              <a:ahLst/>
              <a:cxnLst/>
              <a:rect l="l" t="t" r="r" b="b"/>
              <a:pathLst>
                <a:path w="555" h="538" extrusionOk="0">
                  <a:moveTo>
                    <a:pt x="454" y="1"/>
                  </a:moveTo>
                  <a:cubicBezTo>
                    <a:pt x="431" y="1"/>
                    <a:pt x="408" y="10"/>
                    <a:pt x="390" y="28"/>
                  </a:cubicBezTo>
                  <a:lnTo>
                    <a:pt x="37" y="381"/>
                  </a:lnTo>
                  <a:cubicBezTo>
                    <a:pt x="1" y="417"/>
                    <a:pt x="1" y="474"/>
                    <a:pt x="37" y="510"/>
                  </a:cubicBezTo>
                  <a:cubicBezTo>
                    <a:pt x="55" y="528"/>
                    <a:pt x="79" y="537"/>
                    <a:pt x="102" y="537"/>
                  </a:cubicBezTo>
                  <a:cubicBezTo>
                    <a:pt x="125" y="537"/>
                    <a:pt x="148" y="528"/>
                    <a:pt x="166" y="510"/>
                  </a:cubicBezTo>
                  <a:lnTo>
                    <a:pt x="519" y="157"/>
                  </a:lnTo>
                  <a:cubicBezTo>
                    <a:pt x="554" y="121"/>
                    <a:pt x="554" y="64"/>
                    <a:pt x="519" y="28"/>
                  </a:cubicBezTo>
                  <a:cubicBezTo>
                    <a:pt x="501" y="10"/>
                    <a:pt x="477" y="1"/>
                    <a:pt x="454" y="1"/>
                  </a:cubicBezTo>
                  <a:close/>
                </a:path>
              </a:pathLst>
            </a:custGeom>
            <a:solidFill>
              <a:srgbClr val="E59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391382" y="2504385"/>
              <a:ext cx="28539" cy="27665"/>
            </a:xfrm>
            <a:custGeom>
              <a:avLst/>
              <a:gdLst/>
              <a:ahLst/>
              <a:cxnLst/>
              <a:rect l="l" t="t" r="r" b="b"/>
              <a:pathLst>
                <a:path w="555" h="538" extrusionOk="0">
                  <a:moveTo>
                    <a:pt x="454" y="1"/>
                  </a:moveTo>
                  <a:cubicBezTo>
                    <a:pt x="431" y="1"/>
                    <a:pt x="407" y="10"/>
                    <a:pt x="390" y="28"/>
                  </a:cubicBezTo>
                  <a:lnTo>
                    <a:pt x="37" y="381"/>
                  </a:lnTo>
                  <a:cubicBezTo>
                    <a:pt x="1" y="417"/>
                    <a:pt x="1" y="474"/>
                    <a:pt x="37" y="510"/>
                  </a:cubicBezTo>
                  <a:cubicBezTo>
                    <a:pt x="54" y="528"/>
                    <a:pt x="79" y="537"/>
                    <a:pt x="102" y="537"/>
                  </a:cubicBezTo>
                  <a:cubicBezTo>
                    <a:pt x="125" y="537"/>
                    <a:pt x="148" y="528"/>
                    <a:pt x="166" y="510"/>
                  </a:cubicBezTo>
                  <a:lnTo>
                    <a:pt x="519" y="157"/>
                  </a:lnTo>
                  <a:cubicBezTo>
                    <a:pt x="554" y="121"/>
                    <a:pt x="554" y="64"/>
                    <a:pt x="519" y="28"/>
                  </a:cubicBezTo>
                  <a:cubicBezTo>
                    <a:pt x="501" y="10"/>
                    <a:pt x="477" y="1"/>
                    <a:pt x="454" y="1"/>
                  </a:cubicBezTo>
                  <a:close/>
                </a:path>
              </a:pathLst>
            </a:custGeom>
            <a:solidFill>
              <a:srgbClr val="E59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4363820" y="2504385"/>
              <a:ext cx="28539" cy="27665"/>
            </a:xfrm>
            <a:custGeom>
              <a:avLst/>
              <a:gdLst/>
              <a:ahLst/>
              <a:cxnLst/>
              <a:rect l="l" t="t" r="r" b="b"/>
              <a:pathLst>
                <a:path w="555" h="538" extrusionOk="0">
                  <a:moveTo>
                    <a:pt x="454" y="1"/>
                  </a:moveTo>
                  <a:cubicBezTo>
                    <a:pt x="431" y="1"/>
                    <a:pt x="407" y="10"/>
                    <a:pt x="389" y="28"/>
                  </a:cubicBezTo>
                  <a:lnTo>
                    <a:pt x="36" y="381"/>
                  </a:lnTo>
                  <a:cubicBezTo>
                    <a:pt x="1" y="417"/>
                    <a:pt x="1" y="474"/>
                    <a:pt x="36" y="510"/>
                  </a:cubicBezTo>
                  <a:cubicBezTo>
                    <a:pt x="55" y="528"/>
                    <a:pt x="78" y="537"/>
                    <a:pt x="102" y="537"/>
                  </a:cubicBezTo>
                  <a:cubicBezTo>
                    <a:pt x="126" y="537"/>
                    <a:pt x="149" y="528"/>
                    <a:pt x="165" y="510"/>
                  </a:cubicBezTo>
                  <a:lnTo>
                    <a:pt x="518" y="157"/>
                  </a:lnTo>
                  <a:cubicBezTo>
                    <a:pt x="554" y="121"/>
                    <a:pt x="554" y="64"/>
                    <a:pt x="518" y="28"/>
                  </a:cubicBezTo>
                  <a:cubicBezTo>
                    <a:pt x="500" y="10"/>
                    <a:pt x="477" y="1"/>
                    <a:pt x="454" y="1"/>
                  </a:cubicBezTo>
                  <a:close/>
                </a:path>
              </a:pathLst>
            </a:custGeom>
            <a:solidFill>
              <a:srgbClr val="E59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4709218" y="2504385"/>
              <a:ext cx="28539" cy="27665"/>
            </a:xfrm>
            <a:custGeom>
              <a:avLst/>
              <a:gdLst/>
              <a:ahLst/>
              <a:cxnLst/>
              <a:rect l="l" t="t" r="r" b="b"/>
              <a:pathLst>
                <a:path w="555" h="538" extrusionOk="0">
                  <a:moveTo>
                    <a:pt x="454" y="1"/>
                  </a:moveTo>
                  <a:cubicBezTo>
                    <a:pt x="431" y="1"/>
                    <a:pt x="408" y="10"/>
                    <a:pt x="390" y="28"/>
                  </a:cubicBezTo>
                  <a:lnTo>
                    <a:pt x="37" y="381"/>
                  </a:lnTo>
                  <a:cubicBezTo>
                    <a:pt x="1" y="417"/>
                    <a:pt x="1" y="474"/>
                    <a:pt x="37" y="510"/>
                  </a:cubicBezTo>
                  <a:cubicBezTo>
                    <a:pt x="55" y="528"/>
                    <a:pt x="79" y="537"/>
                    <a:pt x="102" y="537"/>
                  </a:cubicBezTo>
                  <a:cubicBezTo>
                    <a:pt x="125" y="537"/>
                    <a:pt x="148" y="528"/>
                    <a:pt x="166" y="510"/>
                  </a:cubicBezTo>
                  <a:lnTo>
                    <a:pt x="519" y="157"/>
                  </a:lnTo>
                  <a:cubicBezTo>
                    <a:pt x="554" y="121"/>
                    <a:pt x="554" y="64"/>
                    <a:pt x="519" y="28"/>
                  </a:cubicBezTo>
                  <a:cubicBezTo>
                    <a:pt x="501" y="10"/>
                    <a:pt x="477" y="1"/>
                    <a:pt x="454" y="1"/>
                  </a:cubicBezTo>
                  <a:close/>
                </a:path>
              </a:pathLst>
            </a:custGeom>
            <a:solidFill>
              <a:srgbClr val="E59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4761257" y="2504385"/>
              <a:ext cx="28539" cy="27665"/>
            </a:xfrm>
            <a:custGeom>
              <a:avLst/>
              <a:gdLst/>
              <a:ahLst/>
              <a:cxnLst/>
              <a:rect l="l" t="t" r="r" b="b"/>
              <a:pathLst>
                <a:path w="555" h="538" extrusionOk="0">
                  <a:moveTo>
                    <a:pt x="454" y="1"/>
                  </a:moveTo>
                  <a:cubicBezTo>
                    <a:pt x="431" y="1"/>
                    <a:pt x="408" y="10"/>
                    <a:pt x="390" y="28"/>
                  </a:cubicBezTo>
                  <a:lnTo>
                    <a:pt x="37" y="381"/>
                  </a:lnTo>
                  <a:cubicBezTo>
                    <a:pt x="1" y="417"/>
                    <a:pt x="1" y="474"/>
                    <a:pt x="37" y="510"/>
                  </a:cubicBezTo>
                  <a:cubicBezTo>
                    <a:pt x="54" y="528"/>
                    <a:pt x="79" y="537"/>
                    <a:pt x="102" y="537"/>
                  </a:cubicBezTo>
                  <a:cubicBezTo>
                    <a:pt x="125" y="537"/>
                    <a:pt x="149" y="528"/>
                    <a:pt x="166" y="510"/>
                  </a:cubicBezTo>
                  <a:lnTo>
                    <a:pt x="519" y="157"/>
                  </a:lnTo>
                  <a:cubicBezTo>
                    <a:pt x="554" y="121"/>
                    <a:pt x="554" y="64"/>
                    <a:pt x="519" y="28"/>
                  </a:cubicBezTo>
                  <a:cubicBezTo>
                    <a:pt x="501" y="10"/>
                    <a:pt x="477" y="1"/>
                    <a:pt x="454" y="1"/>
                  </a:cubicBezTo>
                  <a:close/>
                </a:path>
              </a:pathLst>
            </a:custGeom>
            <a:solidFill>
              <a:srgbClr val="E59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4733746" y="2504385"/>
              <a:ext cx="28591" cy="27665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454" y="1"/>
                  </a:moveTo>
                  <a:cubicBezTo>
                    <a:pt x="431" y="1"/>
                    <a:pt x="407" y="10"/>
                    <a:pt x="389" y="28"/>
                  </a:cubicBezTo>
                  <a:lnTo>
                    <a:pt x="36" y="381"/>
                  </a:lnTo>
                  <a:cubicBezTo>
                    <a:pt x="1" y="417"/>
                    <a:pt x="1" y="474"/>
                    <a:pt x="36" y="510"/>
                  </a:cubicBezTo>
                  <a:cubicBezTo>
                    <a:pt x="55" y="528"/>
                    <a:pt x="78" y="537"/>
                    <a:pt x="102" y="537"/>
                  </a:cubicBezTo>
                  <a:cubicBezTo>
                    <a:pt x="125" y="537"/>
                    <a:pt x="148" y="528"/>
                    <a:pt x="165" y="510"/>
                  </a:cubicBezTo>
                  <a:lnTo>
                    <a:pt x="519" y="157"/>
                  </a:lnTo>
                  <a:cubicBezTo>
                    <a:pt x="555" y="121"/>
                    <a:pt x="555" y="64"/>
                    <a:pt x="519" y="28"/>
                  </a:cubicBezTo>
                  <a:cubicBezTo>
                    <a:pt x="502" y="10"/>
                    <a:pt x="478" y="1"/>
                    <a:pt x="454" y="1"/>
                  </a:cubicBezTo>
                  <a:close/>
                </a:path>
              </a:pathLst>
            </a:custGeom>
            <a:solidFill>
              <a:srgbClr val="E59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10672" y="3050330"/>
              <a:ext cx="546827" cy="566007"/>
            </a:xfrm>
            <a:custGeom>
              <a:avLst/>
              <a:gdLst/>
              <a:ahLst/>
              <a:cxnLst/>
              <a:rect l="l" t="t" r="r" b="b"/>
              <a:pathLst>
                <a:path w="10634" h="11007" extrusionOk="0">
                  <a:moveTo>
                    <a:pt x="5533" y="1"/>
                  </a:moveTo>
                  <a:lnTo>
                    <a:pt x="0" y="3808"/>
                  </a:lnTo>
                  <a:lnTo>
                    <a:pt x="5111" y="11006"/>
                  </a:lnTo>
                  <a:lnTo>
                    <a:pt x="10633" y="7228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3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130881" y="3079023"/>
              <a:ext cx="503118" cy="510934"/>
            </a:xfrm>
            <a:custGeom>
              <a:avLst/>
              <a:gdLst/>
              <a:ahLst/>
              <a:cxnLst/>
              <a:rect l="l" t="t" r="r" b="b"/>
              <a:pathLst>
                <a:path w="9784" h="9936" extrusionOk="0">
                  <a:moveTo>
                    <a:pt x="4924" y="0"/>
                  </a:moveTo>
                  <a:lnTo>
                    <a:pt x="1" y="3212"/>
                  </a:lnTo>
                  <a:lnTo>
                    <a:pt x="4924" y="9936"/>
                  </a:lnTo>
                  <a:lnTo>
                    <a:pt x="9784" y="6456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391948" y="3363231"/>
              <a:ext cx="238652" cy="162804"/>
            </a:xfrm>
            <a:custGeom>
              <a:avLst/>
              <a:gdLst/>
              <a:ahLst/>
              <a:cxnLst/>
              <a:rect l="l" t="t" r="r" b="b"/>
              <a:pathLst>
                <a:path w="4641" h="3166" extrusionOk="0">
                  <a:moveTo>
                    <a:pt x="2591" y="1"/>
                  </a:moveTo>
                  <a:lnTo>
                    <a:pt x="741" y="1158"/>
                  </a:lnTo>
                  <a:lnTo>
                    <a:pt x="0" y="2146"/>
                  </a:lnTo>
                  <a:lnTo>
                    <a:pt x="343" y="2612"/>
                  </a:lnTo>
                  <a:lnTo>
                    <a:pt x="2043" y="3165"/>
                  </a:lnTo>
                  <a:lnTo>
                    <a:pt x="4640" y="2299"/>
                  </a:lnTo>
                  <a:lnTo>
                    <a:pt x="4502" y="1509"/>
                  </a:lnTo>
                  <a:lnTo>
                    <a:pt x="1427" y="1555"/>
                  </a:lnTo>
                  <a:lnTo>
                    <a:pt x="3048" y="345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04877" y="3107562"/>
              <a:ext cx="114621" cy="96520"/>
            </a:xfrm>
            <a:custGeom>
              <a:avLst/>
              <a:gdLst/>
              <a:ahLst/>
              <a:cxnLst/>
              <a:rect l="l" t="t" r="r" b="b"/>
              <a:pathLst>
                <a:path w="2229" h="1877" extrusionOk="0">
                  <a:moveTo>
                    <a:pt x="598" y="1"/>
                  </a:moveTo>
                  <a:cubicBezTo>
                    <a:pt x="512" y="1"/>
                    <a:pt x="439" y="30"/>
                    <a:pt x="397" y="106"/>
                  </a:cubicBezTo>
                  <a:cubicBezTo>
                    <a:pt x="271" y="335"/>
                    <a:pt x="391" y="893"/>
                    <a:pt x="391" y="893"/>
                  </a:cubicBezTo>
                  <a:lnTo>
                    <a:pt x="1" y="1236"/>
                  </a:lnTo>
                  <a:lnTo>
                    <a:pt x="489" y="1877"/>
                  </a:lnTo>
                  <a:lnTo>
                    <a:pt x="2228" y="687"/>
                  </a:lnTo>
                  <a:lnTo>
                    <a:pt x="1778" y="106"/>
                  </a:lnTo>
                  <a:lnTo>
                    <a:pt x="1316" y="321"/>
                  </a:lnTo>
                  <a:cubicBezTo>
                    <a:pt x="1316" y="321"/>
                    <a:pt x="882" y="1"/>
                    <a:pt x="598" y="1"/>
                  </a:cubicBezTo>
                  <a:close/>
                </a:path>
              </a:pathLst>
            </a:custGeom>
            <a:solidFill>
              <a:srgbClr val="6987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4364797" y="3124274"/>
              <a:ext cx="42166" cy="77339"/>
            </a:xfrm>
            <a:custGeom>
              <a:avLst/>
              <a:gdLst/>
              <a:ahLst/>
              <a:cxnLst/>
              <a:rect l="l" t="t" r="r" b="b"/>
              <a:pathLst>
                <a:path w="820" h="1504" extrusionOk="0">
                  <a:moveTo>
                    <a:pt x="601" y="0"/>
                  </a:moveTo>
                  <a:lnTo>
                    <a:pt x="333" y="1209"/>
                  </a:lnTo>
                  <a:lnTo>
                    <a:pt x="70" y="999"/>
                  </a:lnTo>
                  <a:lnTo>
                    <a:pt x="0" y="1199"/>
                  </a:lnTo>
                  <a:lnTo>
                    <a:pt x="464" y="1504"/>
                  </a:lnTo>
                  <a:lnTo>
                    <a:pt x="820" y="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415807" y="3199453"/>
              <a:ext cx="42269" cy="77391"/>
            </a:xfrm>
            <a:custGeom>
              <a:avLst/>
              <a:gdLst/>
              <a:ahLst/>
              <a:cxnLst/>
              <a:rect l="l" t="t" r="r" b="b"/>
              <a:pathLst>
                <a:path w="822" h="1505" extrusionOk="0">
                  <a:moveTo>
                    <a:pt x="602" y="1"/>
                  </a:moveTo>
                  <a:lnTo>
                    <a:pt x="334" y="1210"/>
                  </a:lnTo>
                  <a:lnTo>
                    <a:pt x="72" y="999"/>
                  </a:lnTo>
                  <a:lnTo>
                    <a:pt x="1" y="1200"/>
                  </a:lnTo>
                  <a:lnTo>
                    <a:pt x="466" y="1505"/>
                  </a:lnTo>
                  <a:lnTo>
                    <a:pt x="821" y="8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4468977" y="3268461"/>
              <a:ext cx="42269" cy="77391"/>
            </a:xfrm>
            <a:custGeom>
              <a:avLst/>
              <a:gdLst/>
              <a:ahLst/>
              <a:cxnLst/>
              <a:rect l="l" t="t" r="r" b="b"/>
              <a:pathLst>
                <a:path w="822" h="1505" extrusionOk="0">
                  <a:moveTo>
                    <a:pt x="604" y="1"/>
                  </a:moveTo>
                  <a:lnTo>
                    <a:pt x="335" y="1210"/>
                  </a:lnTo>
                  <a:lnTo>
                    <a:pt x="73" y="1000"/>
                  </a:lnTo>
                  <a:lnTo>
                    <a:pt x="1" y="1200"/>
                  </a:lnTo>
                  <a:lnTo>
                    <a:pt x="467" y="1504"/>
                  </a:lnTo>
                  <a:lnTo>
                    <a:pt x="822" y="8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4532431" y="3337366"/>
              <a:ext cx="42321" cy="77339"/>
            </a:xfrm>
            <a:custGeom>
              <a:avLst/>
              <a:gdLst/>
              <a:ahLst/>
              <a:cxnLst/>
              <a:rect l="l" t="t" r="r" b="b"/>
              <a:pathLst>
                <a:path w="823" h="1504" extrusionOk="0">
                  <a:moveTo>
                    <a:pt x="604" y="0"/>
                  </a:moveTo>
                  <a:lnTo>
                    <a:pt x="335" y="1209"/>
                  </a:lnTo>
                  <a:lnTo>
                    <a:pt x="73" y="998"/>
                  </a:lnTo>
                  <a:lnTo>
                    <a:pt x="1" y="1199"/>
                  </a:lnTo>
                  <a:lnTo>
                    <a:pt x="465" y="1503"/>
                  </a:lnTo>
                  <a:lnTo>
                    <a:pt x="823" y="6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3975074" y="3307182"/>
              <a:ext cx="440382" cy="182807"/>
            </a:xfrm>
            <a:custGeom>
              <a:avLst/>
              <a:gdLst/>
              <a:ahLst/>
              <a:cxnLst/>
              <a:rect l="l" t="t" r="r" b="b"/>
              <a:pathLst>
                <a:path w="8564" h="3555" extrusionOk="0">
                  <a:moveTo>
                    <a:pt x="1540" y="0"/>
                  </a:moveTo>
                  <a:lnTo>
                    <a:pt x="0" y="2028"/>
                  </a:lnTo>
                  <a:lnTo>
                    <a:pt x="8152" y="3555"/>
                  </a:lnTo>
                  <a:lnTo>
                    <a:pt x="8563" y="2258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633937" y="2880330"/>
              <a:ext cx="174065" cy="368442"/>
            </a:xfrm>
            <a:custGeom>
              <a:avLst/>
              <a:gdLst/>
              <a:ahLst/>
              <a:cxnLst/>
              <a:rect l="l" t="t" r="r" b="b"/>
              <a:pathLst>
                <a:path w="3385" h="7165" extrusionOk="0">
                  <a:moveTo>
                    <a:pt x="2379" y="1"/>
                  </a:moveTo>
                  <a:lnTo>
                    <a:pt x="3153" y="2952"/>
                  </a:lnTo>
                  <a:lnTo>
                    <a:pt x="1567" y="3582"/>
                  </a:lnTo>
                  <a:lnTo>
                    <a:pt x="2089" y="6939"/>
                  </a:lnTo>
                  <a:lnTo>
                    <a:pt x="1" y="7114"/>
                  </a:lnTo>
                  <a:lnTo>
                    <a:pt x="2677" y="7164"/>
                  </a:lnTo>
                  <a:lnTo>
                    <a:pt x="1969" y="3838"/>
                  </a:lnTo>
                  <a:lnTo>
                    <a:pt x="3384" y="3148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rgbClr val="F5E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7" name="Google Shape;1117;p23"/>
            <p:cNvGrpSpPr/>
            <p:nvPr/>
          </p:nvGrpSpPr>
          <p:grpSpPr>
            <a:xfrm>
              <a:off x="2638425" y="2423704"/>
              <a:ext cx="984381" cy="984381"/>
              <a:chOff x="2638425" y="2423704"/>
              <a:chExt cx="984381" cy="984381"/>
            </a:xfrm>
          </p:grpSpPr>
          <p:sp>
            <p:nvSpPr>
              <p:cNvPr id="1118" name="Google Shape;1118;p23"/>
              <p:cNvSpPr/>
              <p:nvPr/>
            </p:nvSpPr>
            <p:spPr>
              <a:xfrm>
                <a:off x="2638425" y="2423704"/>
                <a:ext cx="984381" cy="984381"/>
              </a:xfrm>
              <a:custGeom>
                <a:avLst/>
                <a:gdLst/>
                <a:ahLst/>
                <a:cxnLst/>
                <a:rect l="l" t="t" r="r" b="b"/>
                <a:pathLst>
                  <a:path w="19143" h="19143" extrusionOk="0">
                    <a:moveTo>
                      <a:pt x="9571" y="1"/>
                    </a:moveTo>
                    <a:cubicBezTo>
                      <a:pt x="7033" y="1"/>
                      <a:pt x="4598" y="1009"/>
                      <a:pt x="2804" y="2804"/>
                    </a:cubicBezTo>
                    <a:cubicBezTo>
                      <a:pt x="1009" y="4599"/>
                      <a:pt x="0" y="7033"/>
                      <a:pt x="0" y="9572"/>
                    </a:cubicBezTo>
                    <a:cubicBezTo>
                      <a:pt x="0" y="12110"/>
                      <a:pt x="1009" y="14544"/>
                      <a:pt x="2804" y="16339"/>
                    </a:cubicBezTo>
                    <a:cubicBezTo>
                      <a:pt x="4598" y="18134"/>
                      <a:pt x="7033" y="19142"/>
                      <a:pt x="9571" y="19142"/>
                    </a:cubicBezTo>
                    <a:cubicBezTo>
                      <a:pt x="12110" y="19142"/>
                      <a:pt x="14544" y="18134"/>
                      <a:pt x="16338" y="16339"/>
                    </a:cubicBezTo>
                    <a:cubicBezTo>
                      <a:pt x="18133" y="14544"/>
                      <a:pt x="19142" y="12110"/>
                      <a:pt x="19142" y="9572"/>
                    </a:cubicBezTo>
                    <a:cubicBezTo>
                      <a:pt x="19142" y="7033"/>
                      <a:pt x="18133" y="4599"/>
                      <a:pt x="16338" y="2804"/>
                    </a:cubicBezTo>
                    <a:cubicBezTo>
                      <a:pt x="14544" y="1009"/>
                      <a:pt x="12110" y="1"/>
                      <a:pt x="95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9" name="Google Shape;1119;p23"/>
              <p:cNvGrpSpPr/>
              <p:nvPr/>
            </p:nvGrpSpPr>
            <p:grpSpPr>
              <a:xfrm>
                <a:off x="2891466" y="2770995"/>
                <a:ext cx="521913" cy="375985"/>
                <a:chOff x="2725687" y="2651606"/>
                <a:chExt cx="853356" cy="614756"/>
              </a:xfrm>
            </p:grpSpPr>
            <p:sp>
              <p:nvSpPr>
                <p:cNvPr id="1120" name="Google Shape;1120;p23"/>
                <p:cNvSpPr/>
                <p:nvPr/>
              </p:nvSpPr>
              <p:spPr>
                <a:xfrm>
                  <a:off x="2754072" y="2651606"/>
                  <a:ext cx="753031" cy="614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4" h="11955" extrusionOk="0">
                      <a:moveTo>
                        <a:pt x="3873" y="1"/>
                      </a:moveTo>
                      <a:cubicBezTo>
                        <a:pt x="2970" y="1"/>
                        <a:pt x="2067" y="345"/>
                        <a:pt x="1377" y="1034"/>
                      </a:cubicBezTo>
                      <a:cubicBezTo>
                        <a:pt x="0" y="2412"/>
                        <a:pt x="0" y="4645"/>
                        <a:pt x="1377" y="6024"/>
                      </a:cubicBezTo>
                      <a:cubicBezTo>
                        <a:pt x="1429" y="6073"/>
                        <a:pt x="7313" y="11954"/>
                        <a:pt x="7313" y="11954"/>
                      </a:cubicBezTo>
                      <a:lnTo>
                        <a:pt x="7335" y="11933"/>
                      </a:lnTo>
                      <a:lnTo>
                        <a:pt x="7356" y="11953"/>
                      </a:lnTo>
                      <a:lnTo>
                        <a:pt x="13338" y="5970"/>
                      </a:lnTo>
                      <a:lnTo>
                        <a:pt x="13327" y="5959"/>
                      </a:lnTo>
                      <a:cubicBezTo>
                        <a:pt x="14643" y="4578"/>
                        <a:pt x="14624" y="2391"/>
                        <a:pt x="13267" y="1034"/>
                      </a:cubicBezTo>
                      <a:cubicBezTo>
                        <a:pt x="12578" y="345"/>
                        <a:pt x="11676" y="1"/>
                        <a:pt x="10773" y="1"/>
                      </a:cubicBezTo>
                      <a:cubicBezTo>
                        <a:pt x="9870" y="1"/>
                        <a:pt x="8967" y="345"/>
                        <a:pt x="8279" y="1034"/>
                      </a:cubicBezTo>
                      <a:cubicBezTo>
                        <a:pt x="7777" y="1535"/>
                        <a:pt x="7460" y="2151"/>
                        <a:pt x="7322" y="2795"/>
                      </a:cubicBezTo>
                      <a:cubicBezTo>
                        <a:pt x="7187" y="2150"/>
                        <a:pt x="6868" y="1535"/>
                        <a:pt x="6366" y="1034"/>
                      </a:cubicBezTo>
                      <a:cubicBezTo>
                        <a:pt x="5678" y="345"/>
                        <a:pt x="4775" y="1"/>
                        <a:pt x="387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23"/>
                <p:cNvSpPr/>
                <p:nvPr/>
              </p:nvSpPr>
              <p:spPr>
                <a:xfrm>
                  <a:off x="2725687" y="2806539"/>
                  <a:ext cx="853356" cy="322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5" h="6280" extrusionOk="0">
                      <a:moveTo>
                        <a:pt x="6380" y="0"/>
                      </a:moveTo>
                      <a:cubicBezTo>
                        <a:pt x="6262" y="0"/>
                        <a:pt x="6158" y="74"/>
                        <a:pt x="6120" y="186"/>
                      </a:cubicBezTo>
                      <a:lnTo>
                        <a:pt x="5173" y="3060"/>
                      </a:lnTo>
                      <a:lnTo>
                        <a:pt x="271" y="3060"/>
                      </a:lnTo>
                      <a:cubicBezTo>
                        <a:pt x="122" y="3060"/>
                        <a:pt x="1" y="3181"/>
                        <a:pt x="1" y="3330"/>
                      </a:cubicBezTo>
                      <a:cubicBezTo>
                        <a:pt x="1" y="3478"/>
                        <a:pt x="121" y="3600"/>
                        <a:pt x="271" y="3600"/>
                      </a:cubicBezTo>
                      <a:lnTo>
                        <a:pt x="5368" y="3600"/>
                      </a:lnTo>
                      <a:cubicBezTo>
                        <a:pt x="5486" y="3600"/>
                        <a:pt x="5588" y="3525"/>
                        <a:pt x="5626" y="3415"/>
                      </a:cubicBezTo>
                      <a:lnTo>
                        <a:pt x="6320" y="1309"/>
                      </a:lnTo>
                      <a:lnTo>
                        <a:pt x="7315" y="6065"/>
                      </a:lnTo>
                      <a:cubicBezTo>
                        <a:pt x="7341" y="6189"/>
                        <a:pt x="7451" y="6278"/>
                        <a:pt x="7577" y="6280"/>
                      </a:cubicBezTo>
                      <a:lnTo>
                        <a:pt x="7580" y="6280"/>
                      </a:lnTo>
                      <a:cubicBezTo>
                        <a:pt x="7706" y="6280"/>
                        <a:pt x="7817" y="6191"/>
                        <a:pt x="7844" y="6068"/>
                      </a:cubicBezTo>
                      <a:lnTo>
                        <a:pt x="8902" y="1392"/>
                      </a:lnTo>
                      <a:lnTo>
                        <a:pt x="9724" y="4436"/>
                      </a:lnTo>
                      <a:cubicBezTo>
                        <a:pt x="9752" y="4540"/>
                        <a:pt x="9838" y="4617"/>
                        <a:pt x="9944" y="4633"/>
                      </a:cubicBezTo>
                      <a:cubicBezTo>
                        <a:pt x="9958" y="4636"/>
                        <a:pt x="9972" y="4637"/>
                        <a:pt x="9985" y="4637"/>
                      </a:cubicBezTo>
                      <a:cubicBezTo>
                        <a:pt x="10076" y="4637"/>
                        <a:pt x="10162" y="4591"/>
                        <a:pt x="10212" y="4512"/>
                      </a:cubicBezTo>
                      <a:lnTo>
                        <a:pt x="10998" y="3280"/>
                      </a:lnTo>
                      <a:lnTo>
                        <a:pt x="16325" y="3280"/>
                      </a:lnTo>
                      <a:cubicBezTo>
                        <a:pt x="16473" y="3280"/>
                        <a:pt x="16595" y="3160"/>
                        <a:pt x="16595" y="3011"/>
                      </a:cubicBezTo>
                      <a:cubicBezTo>
                        <a:pt x="16595" y="2862"/>
                        <a:pt x="16474" y="2740"/>
                        <a:pt x="16325" y="2740"/>
                      </a:cubicBezTo>
                      <a:lnTo>
                        <a:pt x="10850" y="2740"/>
                      </a:lnTo>
                      <a:cubicBezTo>
                        <a:pt x="10756" y="2740"/>
                        <a:pt x="10672" y="2788"/>
                        <a:pt x="10621" y="2865"/>
                      </a:cubicBezTo>
                      <a:lnTo>
                        <a:pt x="10085" y="3706"/>
                      </a:lnTo>
                      <a:lnTo>
                        <a:pt x="9139" y="200"/>
                      </a:lnTo>
                      <a:cubicBezTo>
                        <a:pt x="9108" y="84"/>
                        <a:pt x="9002" y="0"/>
                        <a:pt x="8883" y="0"/>
                      </a:cubicBezTo>
                      <a:cubicBezTo>
                        <a:pt x="8880" y="0"/>
                        <a:pt x="8876" y="0"/>
                        <a:pt x="8873" y="0"/>
                      </a:cubicBezTo>
                      <a:cubicBezTo>
                        <a:pt x="8749" y="3"/>
                        <a:pt x="8642" y="90"/>
                        <a:pt x="8615" y="212"/>
                      </a:cubicBezTo>
                      <a:lnTo>
                        <a:pt x="7591" y="4741"/>
                      </a:lnTo>
                      <a:lnTo>
                        <a:pt x="6642" y="215"/>
                      </a:lnTo>
                      <a:cubicBezTo>
                        <a:pt x="6617" y="96"/>
                        <a:pt x="6514" y="7"/>
                        <a:pt x="6394" y="0"/>
                      </a:cubicBezTo>
                      <a:cubicBezTo>
                        <a:pt x="6389" y="0"/>
                        <a:pt x="6384" y="0"/>
                        <a:pt x="6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22" name="Google Shape;1122;p23"/>
            <p:cNvSpPr/>
            <p:nvPr/>
          </p:nvSpPr>
          <p:spPr>
            <a:xfrm>
              <a:off x="3407278" y="4230922"/>
              <a:ext cx="305398" cy="16661"/>
            </a:xfrm>
            <a:custGeom>
              <a:avLst/>
              <a:gdLst/>
              <a:ahLst/>
              <a:cxnLst/>
              <a:rect l="l" t="t" r="r" b="b"/>
              <a:pathLst>
                <a:path w="5939" h="324" extrusionOk="0">
                  <a:moveTo>
                    <a:pt x="0" y="0"/>
                  </a:moveTo>
                  <a:lnTo>
                    <a:pt x="0" y="323"/>
                  </a:lnTo>
                  <a:lnTo>
                    <a:pt x="848" y="323"/>
                  </a:lnTo>
                  <a:lnTo>
                    <a:pt x="848" y="0"/>
                  </a:lnTo>
                  <a:close/>
                  <a:moveTo>
                    <a:pt x="1697" y="0"/>
                  </a:moveTo>
                  <a:lnTo>
                    <a:pt x="1697" y="323"/>
                  </a:lnTo>
                  <a:lnTo>
                    <a:pt x="2545" y="323"/>
                  </a:lnTo>
                  <a:lnTo>
                    <a:pt x="2545" y="0"/>
                  </a:lnTo>
                  <a:close/>
                  <a:moveTo>
                    <a:pt x="3394" y="0"/>
                  </a:moveTo>
                  <a:lnTo>
                    <a:pt x="3394" y="323"/>
                  </a:lnTo>
                  <a:lnTo>
                    <a:pt x="4242" y="323"/>
                  </a:lnTo>
                  <a:lnTo>
                    <a:pt x="4242" y="0"/>
                  </a:lnTo>
                  <a:close/>
                  <a:moveTo>
                    <a:pt x="5090" y="0"/>
                  </a:moveTo>
                  <a:lnTo>
                    <a:pt x="5090" y="323"/>
                  </a:lnTo>
                  <a:lnTo>
                    <a:pt x="5939" y="323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3342847" y="4230974"/>
              <a:ext cx="20826" cy="16661"/>
            </a:xfrm>
            <a:custGeom>
              <a:avLst/>
              <a:gdLst/>
              <a:ahLst/>
              <a:cxnLst/>
              <a:rect l="l" t="t" r="r" b="b"/>
              <a:pathLst>
                <a:path w="405" h="324" extrusionOk="0">
                  <a:moveTo>
                    <a:pt x="1" y="0"/>
                  </a:moveTo>
                  <a:lnTo>
                    <a:pt x="1" y="324"/>
                  </a:lnTo>
                  <a:lnTo>
                    <a:pt x="405" y="32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23"/>
            <p:cNvGrpSpPr/>
            <p:nvPr/>
          </p:nvGrpSpPr>
          <p:grpSpPr>
            <a:xfrm>
              <a:off x="2638425" y="3685183"/>
              <a:ext cx="984381" cy="984381"/>
              <a:chOff x="2638425" y="3685183"/>
              <a:chExt cx="984381" cy="984381"/>
            </a:xfrm>
          </p:grpSpPr>
          <p:sp>
            <p:nvSpPr>
              <p:cNvPr id="1125" name="Google Shape;1125;p23"/>
              <p:cNvSpPr/>
              <p:nvPr/>
            </p:nvSpPr>
            <p:spPr>
              <a:xfrm>
                <a:off x="2638425" y="3685183"/>
                <a:ext cx="984381" cy="984381"/>
              </a:xfrm>
              <a:custGeom>
                <a:avLst/>
                <a:gdLst/>
                <a:ahLst/>
                <a:cxnLst/>
                <a:rect l="l" t="t" r="r" b="b"/>
                <a:pathLst>
                  <a:path w="19143" h="19143" extrusionOk="0">
                    <a:moveTo>
                      <a:pt x="9571" y="1"/>
                    </a:moveTo>
                    <a:cubicBezTo>
                      <a:pt x="7033" y="1"/>
                      <a:pt x="4598" y="1010"/>
                      <a:pt x="2804" y="2804"/>
                    </a:cubicBezTo>
                    <a:cubicBezTo>
                      <a:pt x="1009" y="4599"/>
                      <a:pt x="0" y="7033"/>
                      <a:pt x="0" y="9572"/>
                    </a:cubicBezTo>
                    <a:cubicBezTo>
                      <a:pt x="0" y="12110"/>
                      <a:pt x="1009" y="14544"/>
                      <a:pt x="2804" y="16339"/>
                    </a:cubicBezTo>
                    <a:cubicBezTo>
                      <a:pt x="4598" y="18134"/>
                      <a:pt x="7033" y="19142"/>
                      <a:pt x="9571" y="19142"/>
                    </a:cubicBezTo>
                    <a:cubicBezTo>
                      <a:pt x="12110" y="19142"/>
                      <a:pt x="14544" y="18134"/>
                      <a:pt x="16338" y="16339"/>
                    </a:cubicBezTo>
                    <a:cubicBezTo>
                      <a:pt x="18133" y="14544"/>
                      <a:pt x="19142" y="12110"/>
                      <a:pt x="19142" y="9572"/>
                    </a:cubicBezTo>
                    <a:cubicBezTo>
                      <a:pt x="19142" y="7033"/>
                      <a:pt x="18133" y="4599"/>
                      <a:pt x="16338" y="2804"/>
                    </a:cubicBezTo>
                    <a:cubicBezTo>
                      <a:pt x="14544" y="1010"/>
                      <a:pt x="12110" y="1"/>
                      <a:pt x="9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6" name="Google Shape;1126;p23"/>
              <p:cNvGrpSpPr/>
              <p:nvPr/>
            </p:nvGrpSpPr>
            <p:grpSpPr>
              <a:xfrm>
                <a:off x="2853414" y="3954577"/>
                <a:ext cx="511851" cy="420653"/>
                <a:chOff x="2746050" y="3866188"/>
                <a:chExt cx="726441" cy="597009"/>
              </a:xfrm>
            </p:grpSpPr>
            <p:sp>
              <p:nvSpPr>
                <p:cNvPr id="1127" name="Google Shape;1127;p23"/>
                <p:cNvSpPr/>
                <p:nvPr/>
              </p:nvSpPr>
              <p:spPr>
                <a:xfrm>
                  <a:off x="2971430" y="3866188"/>
                  <a:ext cx="50343" cy="11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2157" extrusionOk="0">
                      <a:moveTo>
                        <a:pt x="490" y="0"/>
                      </a:moveTo>
                      <a:cubicBezTo>
                        <a:pt x="221" y="0"/>
                        <a:pt x="1" y="220"/>
                        <a:pt x="1" y="489"/>
                      </a:cubicBezTo>
                      <a:lnTo>
                        <a:pt x="1" y="1667"/>
                      </a:lnTo>
                      <a:cubicBezTo>
                        <a:pt x="1" y="1936"/>
                        <a:pt x="221" y="2156"/>
                        <a:pt x="490" y="2156"/>
                      </a:cubicBezTo>
                      <a:cubicBezTo>
                        <a:pt x="758" y="2156"/>
                        <a:pt x="978" y="1936"/>
                        <a:pt x="978" y="1667"/>
                      </a:cubicBezTo>
                      <a:lnTo>
                        <a:pt x="978" y="489"/>
                      </a:lnTo>
                      <a:cubicBezTo>
                        <a:pt x="978" y="220"/>
                        <a:pt x="758" y="0"/>
                        <a:pt x="4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23"/>
                <p:cNvSpPr/>
                <p:nvPr/>
              </p:nvSpPr>
              <p:spPr>
                <a:xfrm>
                  <a:off x="2952353" y="3942960"/>
                  <a:ext cx="520139" cy="43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5" h="8457" extrusionOk="0">
                      <a:moveTo>
                        <a:pt x="1" y="0"/>
                      </a:moveTo>
                      <a:lnTo>
                        <a:pt x="1" y="8457"/>
                      </a:lnTo>
                      <a:lnTo>
                        <a:pt x="10115" y="8457"/>
                      </a:lnTo>
                      <a:lnTo>
                        <a:pt x="101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23"/>
                <p:cNvSpPr/>
                <p:nvPr/>
              </p:nvSpPr>
              <p:spPr>
                <a:xfrm>
                  <a:off x="2801894" y="3942960"/>
                  <a:ext cx="150514" cy="43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8456" extrusionOk="0">
                      <a:moveTo>
                        <a:pt x="2927" y="0"/>
                      </a:moveTo>
                      <a:lnTo>
                        <a:pt x="0" y="4454"/>
                      </a:lnTo>
                      <a:lnTo>
                        <a:pt x="0" y="8456"/>
                      </a:lnTo>
                      <a:lnTo>
                        <a:pt x="2927" y="8456"/>
                      </a:lnTo>
                      <a:lnTo>
                        <a:pt x="29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23"/>
                <p:cNvSpPr/>
                <p:nvPr/>
              </p:nvSpPr>
              <p:spPr>
                <a:xfrm>
                  <a:off x="2848739" y="4027909"/>
                  <a:ext cx="86647" cy="13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2578" extrusionOk="0">
                      <a:moveTo>
                        <a:pt x="1684" y="1"/>
                      </a:moveTo>
                      <a:lnTo>
                        <a:pt x="1" y="2562"/>
                      </a:lnTo>
                      <a:lnTo>
                        <a:pt x="1684" y="2577"/>
                      </a:lnTo>
                      <a:lnTo>
                        <a:pt x="168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23"/>
                <p:cNvSpPr/>
                <p:nvPr/>
              </p:nvSpPr>
              <p:spPr>
                <a:xfrm>
                  <a:off x="2746050" y="4173176"/>
                  <a:ext cx="206307" cy="204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" h="3979" extrusionOk="0">
                      <a:moveTo>
                        <a:pt x="1" y="1"/>
                      </a:moveTo>
                      <a:lnTo>
                        <a:pt x="1" y="3979"/>
                      </a:lnTo>
                      <a:lnTo>
                        <a:pt x="4012" y="3979"/>
                      </a:lnTo>
                      <a:lnTo>
                        <a:pt x="40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3"/>
                <p:cNvSpPr/>
                <p:nvPr/>
              </p:nvSpPr>
              <p:spPr>
                <a:xfrm>
                  <a:off x="2866890" y="4292320"/>
                  <a:ext cx="170928" cy="170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4" h="3323" extrusionOk="0">
                      <a:moveTo>
                        <a:pt x="1663" y="0"/>
                      </a:moveTo>
                      <a:cubicBezTo>
                        <a:pt x="745" y="0"/>
                        <a:pt x="1" y="744"/>
                        <a:pt x="1" y="1662"/>
                      </a:cubicBezTo>
                      <a:cubicBezTo>
                        <a:pt x="1" y="2580"/>
                        <a:pt x="745" y="3323"/>
                        <a:pt x="1663" y="3323"/>
                      </a:cubicBezTo>
                      <a:cubicBezTo>
                        <a:pt x="2579" y="3323"/>
                        <a:pt x="3323" y="2580"/>
                        <a:pt x="3323" y="1662"/>
                      </a:cubicBezTo>
                      <a:cubicBezTo>
                        <a:pt x="3323" y="744"/>
                        <a:pt x="2579" y="0"/>
                        <a:pt x="16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23"/>
                <p:cNvSpPr/>
                <p:nvPr/>
              </p:nvSpPr>
              <p:spPr>
                <a:xfrm>
                  <a:off x="2889105" y="4314534"/>
                  <a:ext cx="126499" cy="12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" h="2459" extrusionOk="0">
                      <a:moveTo>
                        <a:pt x="1231" y="0"/>
                      </a:moveTo>
                      <a:cubicBezTo>
                        <a:pt x="551" y="0"/>
                        <a:pt x="1" y="550"/>
                        <a:pt x="1" y="1230"/>
                      </a:cubicBezTo>
                      <a:cubicBezTo>
                        <a:pt x="1" y="1908"/>
                        <a:pt x="551" y="2459"/>
                        <a:pt x="1231" y="2459"/>
                      </a:cubicBezTo>
                      <a:cubicBezTo>
                        <a:pt x="1909" y="2459"/>
                        <a:pt x="2459" y="1908"/>
                        <a:pt x="2459" y="1230"/>
                      </a:cubicBezTo>
                      <a:cubicBezTo>
                        <a:pt x="2459" y="550"/>
                        <a:pt x="1909" y="0"/>
                        <a:pt x="12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23"/>
                <p:cNvSpPr/>
                <p:nvPr/>
              </p:nvSpPr>
              <p:spPr>
                <a:xfrm>
                  <a:off x="2920780" y="4346158"/>
                  <a:ext cx="63198" cy="63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229" extrusionOk="0">
                      <a:moveTo>
                        <a:pt x="615" y="1"/>
                      </a:moveTo>
                      <a:cubicBezTo>
                        <a:pt x="275" y="1"/>
                        <a:pt x="1" y="275"/>
                        <a:pt x="1" y="615"/>
                      </a:cubicBezTo>
                      <a:cubicBezTo>
                        <a:pt x="1" y="954"/>
                        <a:pt x="275" y="1229"/>
                        <a:pt x="615" y="1229"/>
                      </a:cubicBezTo>
                      <a:cubicBezTo>
                        <a:pt x="953" y="1229"/>
                        <a:pt x="1228" y="954"/>
                        <a:pt x="1228" y="615"/>
                      </a:cubicBezTo>
                      <a:cubicBezTo>
                        <a:pt x="1228" y="275"/>
                        <a:pt x="953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3"/>
                <p:cNvSpPr/>
                <p:nvPr/>
              </p:nvSpPr>
              <p:spPr>
                <a:xfrm>
                  <a:off x="3259905" y="4292320"/>
                  <a:ext cx="170877" cy="170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" h="3323" extrusionOk="0">
                      <a:moveTo>
                        <a:pt x="1661" y="0"/>
                      </a:moveTo>
                      <a:cubicBezTo>
                        <a:pt x="743" y="0"/>
                        <a:pt x="0" y="744"/>
                        <a:pt x="0" y="1662"/>
                      </a:cubicBezTo>
                      <a:cubicBezTo>
                        <a:pt x="0" y="2580"/>
                        <a:pt x="743" y="3323"/>
                        <a:pt x="1661" y="3323"/>
                      </a:cubicBezTo>
                      <a:cubicBezTo>
                        <a:pt x="2579" y="3323"/>
                        <a:pt x="3322" y="2580"/>
                        <a:pt x="3322" y="1662"/>
                      </a:cubicBezTo>
                      <a:cubicBezTo>
                        <a:pt x="3322" y="744"/>
                        <a:pt x="2579" y="0"/>
                        <a:pt x="16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23"/>
                <p:cNvSpPr/>
                <p:nvPr/>
              </p:nvSpPr>
              <p:spPr>
                <a:xfrm>
                  <a:off x="3282067" y="4314534"/>
                  <a:ext cx="126499" cy="12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" h="2459" extrusionOk="0">
                      <a:moveTo>
                        <a:pt x="1230" y="0"/>
                      </a:moveTo>
                      <a:cubicBezTo>
                        <a:pt x="551" y="0"/>
                        <a:pt x="1" y="550"/>
                        <a:pt x="1" y="1230"/>
                      </a:cubicBezTo>
                      <a:cubicBezTo>
                        <a:pt x="1" y="1908"/>
                        <a:pt x="551" y="2459"/>
                        <a:pt x="1230" y="2459"/>
                      </a:cubicBezTo>
                      <a:cubicBezTo>
                        <a:pt x="1909" y="2459"/>
                        <a:pt x="2460" y="1908"/>
                        <a:pt x="2460" y="1230"/>
                      </a:cubicBezTo>
                      <a:cubicBezTo>
                        <a:pt x="2460" y="550"/>
                        <a:pt x="1909" y="0"/>
                        <a:pt x="12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23"/>
                <p:cNvSpPr/>
                <p:nvPr/>
              </p:nvSpPr>
              <p:spPr>
                <a:xfrm>
                  <a:off x="3313691" y="4346158"/>
                  <a:ext cx="63198" cy="63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229" extrusionOk="0">
                      <a:moveTo>
                        <a:pt x="615" y="1"/>
                      </a:moveTo>
                      <a:cubicBezTo>
                        <a:pt x="276" y="1"/>
                        <a:pt x="1" y="275"/>
                        <a:pt x="1" y="615"/>
                      </a:cubicBezTo>
                      <a:cubicBezTo>
                        <a:pt x="1" y="954"/>
                        <a:pt x="276" y="1229"/>
                        <a:pt x="615" y="1229"/>
                      </a:cubicBezTo>
                      <a:cubicBezTo>
                        <a:pt x="954" y="1229"/>
                        <a:pt x="1229" y="954"/>
                        <a:pt x="1229" y="615"/>
                      </a:cubicBezTo>
                      <a:cubicBezTo>
                        <a:pt x="1229" y="275"/>
                        <a:pt x="954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23"/>
                <p:cNvSpPr/>
                <p:nvPr/>
              </p:nvSpPr>
              <p:spPr>
                <a:xfrm>
                  <a:off x="3102092" y="3990628"/>
                  <a:ext cx="220603" cy="22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0" h="4291" extrusionOk="0">
                      <a:moveTo>
                        <a:pt x="2145" y="0"/>
                      </a:moveTo>
                      <a:cubicBezTo>
                        <a:pt x="960" y="0"/>
                        <a:pt x="1" y="961"/>
                        <a:pt x="1" y="2146"/>
                      </a:cubicBezTo>
                      <a:cubicBezTo>
                        <a:pt x="1" y="3330"/>
                        <a:pt x="960" y="4290"/>
                        <a:pt x="2145" y="4290"/>
                      </a:cubicBezTo>
                      <a:cubicBezTo>
                        <a:pt x="3330" y="4290"/>
                        <a:pt x="4290" y="3330"/>
                        <a:pt x="4290" y="2146"/>
                      </a:cubicBezTo>
                      <a:cubicBezTo>
                        <a:pt x="4290" y="961"/>
                        <a:pt x="3330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23"/>
                <p:cNvSpPr/>
                <p:nvPr/>
              </p:nvSpPr>
              <p:spPr>
                <a:xfrm>
                  <a:off x="3157267" y="4045753"/>
                  <a:ext cx="110353" cy="11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2146" extrusionOk="0">
                      <a:moveTo>
                        <a:pt x="623" y="1"/>
                      </a:moveTo>
                      <a:lnTo>
                        <a:pt x="623" y="625"/>
                      </a:lnTo>
                      <a:lnTo>
                        <a:pt x="1" y="625"/>
                      </a:lnTo>
                      <a:lnTo>
                        <a:pt x="1" y="1522"/>
                      </a:lnTo>
                      <a:lnTo>
                        <a:pt x="623" y="1522"/>
                      </a:lnTo>
                      <a:lnTo>
                        <a:pt x="623" y="2145"/>
                      </a:lnTo>
                      <a:lnTo>
                        <a:pt x="1521" y="2145"/>
                      </a:lnTo>
                      <a:lnTo>
                        <a:pt x="1521" y="1522"/>
                      </a:lnTo>
                      <a:lnTo>
                        <a:pt x="2145" y="1522"/>
                      </a:lnTo>
                      <a:lnTo>
                        <a:pt x="2145" y="625"/>
                      </a:lnTo>
                      <a:lnTo>
                        <a:pt x="1521" y="625"/>
                      </a:lnTo>
                      <a:lnTo>
                        <a:pt x="15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23"/>
                <p:cNvSpPr/>
                <p:nvPr/>
              </p:nvSpPr>
              <p:spPr>
                <a:xfrm>
                  <a:off x="2952353" y="3912107"/>
                  <a:ext cx="89269" cy="30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601" extrusionOk="0">
                      <a:moveTo>
                        <a:pt x="1" y="1"/>
                      </a:moveTo>
                      <a:lnTo>
                        <a:pt x="1" y="600"/>
                      </a:lnTo>
                      <a:lnTo>
                        <a:pt x="1736" y="600"/>
                      </a:lnTo>
                      <a:lnTo>
                        <a:pt x="17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1" name="Google Shape;1141;p23"/>
            <p:cNvGrpSpPr/>
            <p:nvPr/>
          </p:nvGrpSpPr>
          <p:grpSpPr>
            <a:xfrm>
              <a:off x="2638425" y="1224600"/>
              <a:ext cx="984381" cy="984278"/>
              <a:chOff x="2638425" y="1224600"/>
              <a:chExt cx="984381" cy="984278"/>
            </a:xfrm>
          </p:grpSpPr>
          <p:sp>
            <p:nvSpPr>
              <p:cNvPr id="1142" name="Google Shape;1142;p23"/>
              <p:cNvSpPr/>
              <p:nvPr/>
            </p:nvSpPr>
            <p:spPr>
              <a:xfrm>
                <a:off x="2638425" y="1224600"/>
                <a:ext cx="984381" cy="984278"/>
              </a:xfrm>
              <a:custGeom>
                <a:avLst/>
                <a:gdLst/>
                <a:ahLst/>
                <a:cxnLst/>
                <a:rect l="l" t="t" r="r" b="b"/>
                <a:pathLst>
                  <a:path w="19143" h="19141" extrusionOk="0">
                    <a:moveTo>
                      <a:pt x="9571" y="0"/>
                    </a:moveTo>
                    <a:cubicBezTo>
                      <a:pt x="7033" y="0"/>
                      <a:pt x="4598" y="1008"/>
                      <a:pt x="2804" y="2803"/>
                    </a:cubicBezTo>
                    <a:cubicBezTo>
                      <a:pt x="1009" y="4598"/>
                      <a:pt x="0" y="7033"/>
                      <a:pt x="0" y="9571"/>
                    </a:cubicBezTo>
                    <a:cubicBezTo>
                      <a:pt x="0" y="12109"/>
                      <a:pt x="1009" y="14543"/>
                      <a:pt x="2804" y="16338"/>
                    </a:cubicBezTo>
                    <a:cubicBezTo>
                      <a:pt x="4598" y="18133"/>
                      <a:pt x="7033" y="19141"/>
                      <a:pt x="9571" y="19141"/>
                    </a:cubicBezTo>
                    <a:cubicBezTo>
                      <a:pt x="12110" y="19141"/>
                      <a:pt x="14544" y="18133"/>
                      <a:pt x="16338" y="16338"/>
                    </a:cubicBezTo>
                    <a:cubicBezTo>
                      <a:pt x="18133" y="14543"/>
                      <a:pt x="19142" y="12109"/>
                      <a:pt x="19142" y="9571"/>
                    </a:cubicBezTo>
                    <a:cubicBezTo>
                      <a:pt x="19142" y="7033"/>
                      <a:pt x="18133" y="4598"/>
                      <a:pt x="16338" y="2803"/>
                    </a:cubicBezTo>
                    <a:cubicBezTo>
                      <a:pt x="14544" y="1008"/>
                      <a:pt x="12110" y="0"/>
                      <a:pt x="9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3" name="Google Shape;1143;p23"/>
              <p:cNvGrpSpPr/>
              <p:nvPr/>
            </p:nvGrpSpPr>
            <p:grpSpPr>
              <a:xfrm>
                <a:off x="2897867" y="1514437"/>
                <a:ext cx="465206" cy="404718"/>
                <a:chOff x="2877125" y="1496250"/>
                <a:chExt cx="506926" cy="440965"/>
              </a:xfrm>
            </p:grpSpPr>
            <p:sp>
              <p:nvSpPr>
                <p:cNvPr id="1144" name="Google Shape;1144;p23"/>
                <p:cNvSpPr/>
                <p:nvPr/>
              </p:nvSpPr>
              <p:spPr>
                <a:xfrm>
                  <a:off x="2877125" y="1571911"/>
                  <a:ext cx="506926" cy="36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6" h="9077" extrusionOk="0">
                      <a:moveTo>
                        <a:pt x="0" y="1"/>
                      </a:moveTo>
                      <a:lnTo>
                        <a:pt x="0" y="9076"/>
                      </a:lnTo>
                      <a:lnTo>
                        <a:pt x="12596" y="9076"/>
                      </a:lnTo>
                      <a:lnTo>
                        <a:pt x="125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23"/>
                <p:cNvSpPr/>
                <p:nvPr/>
              </p:nvSpPr>
              <p:spPr>
                <a:xfrm>
                  <a:off x="3034560" y="1647049"/>
                  <a:ext cx="192130" cy="192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4" h="4775" extrusionOk="0">
                      <a:moveTo>
                        <a:pt x="2386" y="1"/>
                      </a:moveTo>
                      <a:cubicBezTo>
                        <a:pt x="1068" y="1"/>
                        <a:pt x="0" y="1070"/>
                        <a:pt x="0" y="2388"/>
                      </a:cubicBezTo>
                      <a:cubicBezTo>
                        <a:pt x="0" y="3706"/>
                        <a:pt x="1068" y="4774"/>
                        <a:pt x="2386" y="4774"/>
                      </a:cubicBezTo>
                      <a:cubicBezTo>
                        <a:pt x="3704" y="4774"/>
                        <a:pt x="4773" y="3706"/>
                        <a:pt x="4773" y="2388"/>
                      </a:cubicBezTo>
                      <a:cubicBezTo>
                        <a:pt x="4773" y="1070"/>
                        <a:pt x="3704" y="1"/>
                        <a:pt x="2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3037819" y="1496250"/>
                  <a:ext cx="176193" cy="98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2459" extrusionOk="0">
                      <a:moveTo>
                        <a:pt x="2188" y="1"/>
                      </a:moveTo>
                      <a:cubicBezTo>
                        <a:pt x="983" y="1"/>
                        <a:pt x="1" y="983"/>
                        <a:pt x="1" y="2190"/>
                      </a:cubicBezTo>
                      <a:cubicBezTo>
                        <a:pt x="1" y="2337"/>
                        <a:pt x="121" y="2459"/>
                        <a:pt x="270" y="2459"/>
                      </a:cubicBezTo>
                      <a:cubicBezTo>
                        <a:pt x="418" y="2459"/>
                        <a:pt x="540" y="2339"/>
                        <a:pt x="540" y="2190"/>
                      </a:cubicBezTo>
                      <a:cubicBezTo>
                        <a:pt x="540" y="1281"/>
                        <a:pt x="1280" y="542"/>
                        <a:pt x="2187" y="542"/>
                      </a:cubicBezTo>
                      <a:cubicBezTo>
                        <a:pt x="3096" y="542"/>
                        <a:pt x="3835" y="1281"/>
                        <a:pt x="3835" y="2190"/>
                      </a:cubicBezTo>
                      <a:cubicBezTo>
                        <a:pt x="3835" y="2337"/>
                        <a:pt x="3956" y="2459"/>
                        <a:pt x="4105" y="2459"/>
                      </a:cubicBezTo>
                      <a:cubicBezTo>
                        <a:pt x="4254" y="2459"/>
                        <a:pt x="4376" y="2337"/>
                        <a:pt x="4377" y="2190"/>
                      </a:cubicBezTo>
                      <a:cubicBezTo>
                        <a:pt x="4377" y="983"/>
                        <a:pt x="3395" y="1"/>
                        <a:pt x="21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23"/>
                <p:cNvSpPr/>
                <p:nvPr/>
              </p:nvSpPr>
              <p:spPr>
                <a:xfrm>
                  <a:off x="2950570" y="1571911"/>
                  <a:ext cx="36381" cy="36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9077" extrusionOk="0">
                      <a:moveTo>
                        <a:pt x="1" y="1"/>
                      </a:moveTo>
                      <a:lnTo>
                        <a:pt x="1" y="9076"/>
                      </a:lnTo>
                      <a:lnTo>
                        <a:pt x="903" y="9076"/>
                      </a:lnTo>
                      <a:lnTo>
                        <a:pt x="9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3271718" y="1571911"/>
                  <a:ext cx="36381" cy="36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9077" extrusionOk="0">
                      <a:moveTo>
                        <a:pt x="1" y="1"/>
                      </a:moveTo>
                      <a:lnTo>
                        <a:pt x="1" y="9076"/>
                      </a:lnTo>
                      <a:lnTo>
                        <a:pt x="903" y="9076"/>
                      </a:lnTo>
                      <a:lnTo>
                        <a:pt x="9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3082571" y="1695102"/>
                  <a:ext cx="96065" cy="9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2387" extrusionOk="0">
                      <a:moveTo>
                        <a:pt x="693" y="1"/>
                      </a:moveTo>
                      <a:lnTo>
                        <a:pt x="693" y="694"/>
                      </a:lnTo>
                      <a:lnTo>
                        <a:pt x="0" y="694"/>
                      </a:lnTo>
                      <a:lnTo>
                        <a:pt x="0" y="1692"/>
                      </a:lnTo>
                      <a:lnTo>
                        <a:pt x="693" y="1692"/>
                      </a:lnTo>
                      <a:lnTo>
                        <a:pt x="693" y="2387"/>
                      </a:lnTo>
                      <a:lnTo>
                        <a:pt x="1692" y="2387"/>
                      </a:lnTo>
                      <a:lnTo>
                        <a:pt x="1692" y="1692"/>
                      </a:lnTo>
                      <a:lnTo>
                        <a:pt x="2386" y="1692"/>
                      </a:lnTo>
                      <a:lnTo>
                        <a:pt x="2386" y="694"/>
                      </a:lnTo>
                      <a:lnTo>
                        <a:pt x="1692" y="694"/>
                      </a:lnTo>
                      <a:lnTo>
                        <a:pt x="16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5521266" y="1224600"/>
              <a:ext cx="984329" cy="984278"/>
              <a:chOff x="5521266" y="1224600"/>
              <a:chExt cx="984329" cy="984278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521266" y="1224600"/>
                <a:ext cx="984329" cy="984278"/>
              </a:xfrm>
              <a:custGeom>
                <a:avLst/>
                <a:gdLst/>
                <a:ahLst/>
                <a:cxnLst/>
                <a:rect l="l" t="t" r="r" b="b"/>
                <a:pathLst>
                  <a:path w="19142" h="19141" extrusionOk="0">
                    <a:moveTo>
                      <a:pt x="9572" y="0"/>
                    </a:moveTo>
                    <a:cubicBezTo>
                      <a:pt x="7033" y="0"/>
                      <a:pt x="4599" y="1008"/>
                      <a:pt x="2803" y="2803"/>
                    </a:cubicBezTo>
                    <a:cubicBezTo>
                      <a:pt x="1009" y="4598"/>
                      <a:pt x="1" y="7033"/>
                      <a:pt x="1" y="9571"/>
                    </a:cubicBezTo>
                    <a:cubicBezTo>
                      <a:pt x="1" y="12109"/>
                      <a:pt x="1009" y="14543"/>
                      <a:pt x="2803" y="16338"/>
                    </a:cubicBezTo>
                    <a:cubicBezTo>
                      <a:pt x="4599" y="18133"/>
                      <a:pt x="7033" y="19141"/>
                      <a:pt x="9572" y="19141"/>
                    </a:cubicBezTo>
                    <a:cubicBezTo>
                      <a:pt x="12109" y="19141"/>
                      <a:pt x="14543" y="18133"/>
                      <a:pt x="16339" y="16338"/>
                    </a:cubicBezTo>
                    <a:cubicBezTo>
                      <a:pt x="18134" y="14543"/>
                      <a:pt x="19142" y="12109"/>
                      <a:pt x="19142" y="9571"/>
                    </a:cubicBezTo>
                    <a:cubicBezTo>
                      <a:pt x="19142" y="7033"/>
                      <a:pt x="18134" y="4598"/>
                      <a:pt x="16339" y="2803"/>
                    </a:cubicBezTo>
                    <a:cubicBezTo>
                      <a:pt x="14543" y="1008"/>
                      <a:pt x="12109" y="0"/>
                      <a:pt x="9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2" name="Google Shape;1152;p23"/>
              <p:cNvGrpSpPr/>
              <p:nvPr/>
            </p:nvGrpSpPr>
            <p:grpSpPr>
              <a:xfrm>
                <a:off x="5797858" y="1501490"/>
                <a:ext cx="430353" cy="430360"/>
                <a:chOff x="5745700" y="1449000"/>
                <a:chExt cx="535465" cy="535474"/>
              </a:xfrm>
            </p:grpSpPr>
            <p:sp>
              <p:nvSpPr>
                <p:cNvPr id="1153" name="Google Shape;1153;p23"/>
                <p:cNvSpPr/>
                <p:nvPr/>
              </p:nvSpPr>
              <p:spPr>
                <a:xfrm>
                  <a:off x="5745700" y="1449000"/>
                  <a:ext cx="535465" cy="53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2" h="12993" extrusionOk="0">
                      <a:moveTo>
                        <a:pt x="6497" y="1"/>
                      </a:moveTo>
                      <a:cubicBezTo>
                        <a:pt x="4774" y="1"/>
                        <a:pt x="3121" y="685"/>
                        <a:pt x="1903" y="1903"/>
                      </a:cubicBezTo>
                      <a:cubicBezTo>
                        <a:pt x="685" y="3122"/>
                        <a:pt x="0" y="4774"/>
                        <a:pt x="0" y="6497"/>
                      </a:cubicBezTo>
                      <a:cubicBezTo>
                        <a:pt x="0" y="8219"/>
                        <a:pt x="685" y="9872"/>
                        <a:pt x="1903" y="11090"/>
                      </a:cubicBezTo>
                      <a:cubicBezTo>
                        <a:pt x="3121" y="12308"/>
                        <a:pt x="4774" y="12992"/>
                        <a:pt x="6497" y="12992"/>
                      </a:cubicBezTo>
                      <a:cubicBezTo>
                        <a:pt x="8219" y="12992"/>
                        <a:pt x="9871" y="12308"/>
                        <a:pt x="11090" y="11090"/>
                      </a:cubicBezTo>
                      <a:cubicBezTo>
                        <a:pt x="12307" y="9872"/>
                        <a:pt x="12992" y="8219"/>
                        <a:pt x="12992" y="6497"/>
                      </a:cubicBezTo>
                      <a:cubicBezTo>
                        <a:pt x="12992" y="4774"/>
                        <a:pt x="12307" y="3122"/>
                        <a:pt x="11090" y="1903"/>
                      </a:cubicBezTo>
                      <a:cubicBezTo>
                        <a:pt x="9871" y="685"/>
                        <a:pt x="8219" y="1"/>
                        <a:pt x="64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23"/>
                <p:cNvSpPr/>
                <p:nvPr/>
              </p:nvSpPr>
              <p:spPr>
                <a:xfrm>
                  <a:off x="5879601" y="1582856"/>
                  <a:ext cx="267774" cy="26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7" h="6496" extrusionOk="0">
                      <a:moveTo>
                        <a:pt x="1888" y="0"/>
                      </a:moveTo>
                      <a:lnTo>
                        <a:pt x="1888" y="1889"/>
                      </a:lnTo>
                      <a:lnTo>
                        <a:pt x="0" y="1889"/>
                      </a:lnTo>
                      <a:lnTo>
                        <a:pt x="0" y="4608"/>
                      </a:lnTo>
                      <a:lnTo>
                        <a:pt x="1888" y="4608"/>
                      </a:lnTo>
                      <a:lnTo>
                        <a:pt x="1888" y="6496"/>
                      </a:lnTo>
                      <a:lnTo>
                        <a:pt x="4606" y="6496"/>
                      </a:lnTo>
                      <a:lnTo>
                        <a:pt x="4606" y="4608"/>
                      </a:lnTo>
                      <a:lnTo>
                        <a:pt x="6496" y="4608"/>
                      </a:lnTo>
                      <a:lnTo>
                        <a:pt x="6496" y="1889"/>
                      </a:lnTo>
                      <a:lnTo>
                        <a:pt x="4606" y="1889"/>
                      </a:lnTo>
                      <a:lnTo>
                        <a:pt x="46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5" name="Google Shape;1155;p23"/>
            <p:cNvGrpSpPr/>
            <p:nvPr/>
          </p:nvGrpSpPr>
          <p:grpSpPr>
            <a:xfrm>
              <a:off x="5521266" y="3685183"/>
              <a:ext cx="984329" cy="984381"/>
              <a:chOff x="5521266" y="3685183"/>
              <a:chExt cx="984329" cy="984381"/>
            </a:xfrm>
          </p:grpSpPr>
          <p:sp>
            <p:nvSpPr>
              <p:cNvPr id="1156" name="Google Shape;1156;p23"/>
              <p:cNvSpPr/>
              <p:nvPr/>
            </p:nvSpPr>
            <p:spPr>
              <a:xfrm>
                <a:off x="5521266" y="3685183"/>
                <a:ext cx="984329" cy="984381"/>
              </a:xfrm>
              <a:custGeom>
                <a:avLst/>
                <a:gdLst/>
                <a:ahLst/>
                <a:cxnLst/>
                <a:rect l="l" t="t" r="r" b="b"/>
                <a:pathLst>
                  <a:path w="19142" h="19143" extrusionOk="0">
                    <a:moveTo>
                      <a:pt x="9572" y="1"/>
                    </a:moveTo>
                    <a:cubicBezTo>
                      <a:pt x="7033" y="1"/>
                      <a:pt x="4599" y="1010"/>
                      <a:pt x="2803" y="2804"/>
                    </a:cubicBezTo>
                    <a:cubicBezTo>
                      <a:pt x="1009" y="4599"/>
                      <a:pt x="1" y="7033"/>
                      <a:pt x="1" y="9572"/>
                    </a:cubicBezTo>
                    <a:cubicBezTo>
                      <a:pt x="1" y="12110"/>
                      <a:pt x="1009" y="14544"/>
                      <a:pt x="2803" y="16339"/>
                    </a:cubicBezTo>
                    <a:cubicBezTo>
                      <a:pt x="4599" y="18134"/>
                      <a:pt x="7033" y="19142"/>
                      <a:pt x="9572" y="19142"/>
                    </a:cubicBezTo>
                    <a:cubicBezTo>
                      <a:pt x="12109" y="19142"/>
                      <a:pt x="14543" y="18134"/>
                      <a:pt x="16339" y="16339"/>
                    </a:cubicBezTo>
                    <a:cubicBezTo>
                      <a:pt x="18134" y="14544"/>
                      <a:pt x="19142" y="12110"/>
                      <a:pt x="19142" y="9572"/>
                    </a:cubicBezTo>
                    <a:cubicBezTo>
                      <a:pt x="19142" y="7033"/>
                      <a:pt x="18134" y="4599"/>
                      <a:pt x="16339" y="2804"/>
                    </a:cubicBezTo>
                    <a:cubicBezTo>
                      <a:pt x="14543" y="1010"/>
                      <a:pt x="12109" y="1"/>
                      <a:pt x="95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7" name="Google Shape;1157;p23"/>
              <p:cNvGrpSpPr/>
              <p:nvPr/>
            </p:nvGrpSpPr>
            <p:grpSpPr>
              <a:xfrm>
                <a:off x="5858883" y="3930140"/>
                <a:ext cx="309690" cy="424695"/>
                <a:chOff x="5823600" y="3882174"/>
                <a:chExt cx="379708" cy="520715"/>
              </a:xfrm>
            </p:grpSpPr>
            <p:sp>
              <p:nvSpPr>
                <p:cNvPr id="1158" name="Google Shape;1158;p23"/>
                <p:cNvSpPr/>
                <p:nvPr/>
              </p:nvSpPr>
              <p:spPr>
                <a:xfrm>
                  <a:off x="5823600" y="3943724"/>
                  <a:ext cx="379708" cy="459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5" h="10116" extrusionOk="0">
                      <a:moveTo>
                        <a:pt x="1940" y="1"/>
                      </a:moveTo>
                      <a:lnTo>
                        <a:pt x="1" y="2789"/>
                      </a:lnTo>
                      <a:lnTo>
                        <a:pt x="1" y="10115"/>
                      </a:lnTo>
                      <a:lnTo>
                        <a:pt x="8364" y="10115"/>
                      </a:lnTo>
                      <a:lnTo>
                        <a:pt x="8364" y="2789"/>
                      </a:lnTo>
                      <a:lnTo>
                        <a:pt x="636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23"/>
                <p:cNvSpPr/>
                <p:nvPr/>
              </p:nvSpPr>
              <p:spPr>
                <a:xfrm>
                  <a:off x="5909343" y="4083188"/>
                  <a:ext cx="208158" cy="20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4047" extrusionOk="0">
                      <a:moveTo>
                        <a:pt x="2025" y="0"/>
                      </a:moveTo>
                      <a:cubicBezTo>
                        <a:pt x="906" y="0"/>
                        <a:pt x="1" y="906"/>
                        <a:pt x="1" y="2024"/>
                      </a:cubicBezTo>
                      <a:cubicBezTo>
                        <a:pt x="1" y="3141"/>
                        <a:pt x="906" y="4047"/>
                        <a:pt x="2025" y="4047"/>
                      </a:cubicBezTo>
                      <a:cubicBezTo>
                        <a:pt x="3142" y="4047"/>
                        <a:pt x="4047" y="3141"/>
                        <a:pt x="4047" y="2024"/>
                      </a:cubicBezTo>
                      <a:cubicBezTo>
                        <a:pt x="4047" y="906"/>
                        <a:pt x="3142" y="0"/>
                        <a:pt x="202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23"/>
                <p:cNvSpPr/>
                <p:nvPr/>
              </p:nvSpPr>
              <p:spPr>
                <a:xfrm>
                  <a:off x="5914427" y="3882174"/>
                  <a:ext cx="198138" cy="61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5" h="1358" extrusionOk="0">
                      <a:moveTo>
                        <a:pt x="0" y="0"/>
                      </a:moveTo>
                      <a:lnTo>
                        <a:pt x="0" y="1358"/>
                      </a:lnTo>
                      <a:lnTo>
                        <a:pt x="4364" y="1358"/>
                      </a:lnTo>
                      <a:lnTo>
                        <a:pt x="436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23"/>
                <p:cNvSpPr/>
                <p:nvPr/>
              </p:nvSpPr>
              <p:spPr>
                <a:xfrm>
                  <a:off x="5967488" y="4136043"/>
                  <a:ext cx="91874" cy="9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" h="2024" extrusionOk="0">
                      <a:moveTo>
                        <a:pt x="589" y="1"/>
                      </a:moveTo>
                      <a:lnTo>
                        <a:pt x="589" y="589"/>
                      </a:lnTo>
                      <a:lnTo>
                        <a:pt x="1" y="589"/>
                      </a:lnTo>
                      <a:lnTo>
                        <a:pt x="1" y="1435"/>
                      </a:lnTo>
                      <a:lnTo>
                        <a:pt x="589" y="1435"/>
                      </a:lnTo>
                      <a:lnTo>
                        <a:pt x="589" y="2024"/>
                      </a:lnTo>
                      <a:lnTo>
                        <a:pt x="1435" y="2024"/>
                      </a:lnTo>
                      <a:lnTo>
                        <a:pt x="1435" y="1435"/>
                      </a:lnTo>
                      <a:lnTo>
                        <a:pt x="2024" y="1435"/>
                      </a:lnTo>
                      <a:lnTo>
                        <a:pt x="2024" y="589"/>
                      </a:lnTo>
                      <a:lnTo>
                        <a:pt x="1435" y="589"/>
                      </a:lnTo>
                      <a:lnTo>
                        <a:pt x="14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23"/>
            <p:cNvGrpSpPr/>
            <p:nvPr/>
          </p:nvGrpSpPr>
          <p:grpSpPr>
            <a:xfrm>
              <a:off x="5521266" y="2423704"/>
              <a:ext cx="984329" cy="984381"/>
              <a:chOff x="5521266" y="2423704"/>
              <a:chExt cx="984329" cy="984381"/>
            </a:xfrm>
          </p:grpSpPr>
          <p:sp>
            <p:nvSpPr>
              <p:cNvPr id="1163" name="Google Shape;1163;p23"/>
              <p:cNvSpPr/>
              <p:nvPr/>
            </p:nvSpPr>
            <p:spPr>
              <a:xfrm>
                <a:off x="5521266" y="2423704"/>
                <a:ext cx="984329" cy="984381"/>
              </a:xfrm>
              <a:custGeom>
                <a:avLst/>
                <a:gdLst/>
                <a:ahLst/>
                <a:cxnLst/>
                <a:rect l="l" t="t" r="r" b="b"/>
                <a:pathLst>
                  <a:path w="19142" h="19143" extrusionOk="0">
                    <a:moveTo>
                      <a:pt x="9572" y="1"/>
                    </a:moveTo>
                    <a:cubicBezTo>
                      <a:pt x="7033" y="1"/>
                      <a:pt x="4599" y="1009"/>
                      <a:pt x="2803" y="2804"/>
                    </a:cubicBezTo>
                    <a:cubicBezTo>
                      <a:pt x="1009" y="4599"/>
                      <a:pt x="1" y="7033"/>
                      <a:pt x="1" y="9572"/>
                    </a:cubicBezTo>
                    <a:cubicBezTo>
                      <a:pt x="1" y="12110"/>
                      <a:pt x="1009" y="14544"/>
                      <a:pt x="2803" y="16339"/>
                    </a:cubicBezTo>
                    <a:cubicBezTo>
                      <a:pt x="4599" y="18134"/>
                      <a:pt x="7033" y="19142"/>
                      <a:pt x="9572" y="19142"/>
                    </a:cubicBezTo>
                    <a:cubicBezTo>
                      <a:pt x="12109" y="19142"/>
                      <a:pt x="14543" y="18134"/>
                      <a:pt x="16339" y="16339"/>
                    </a:cubicBezTo>
                    <a:cubicBezTo>
                      <a:pt x="18134" y="14544"/>
                      <a:pt x="19142" y="12110"/>
                      <a:pt x="19142" y="9572"/>
                    </a:cubicBezTo>
                    <a:cubicBezTo>
                      <a:pt x="19142" y="7033"/>
                      <a:pt x="18134" y="4599"/>
                      <a:pt x="16339" y="2804"/>
                    </a:cubicBezTo>
                    <a:cubicBezTo>
                      <a:pt x="14543" y="1009"/>
                      <a:pt x="12109" y="1"/>
                      <a:pt x="9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23"/>
              <p:cNvGrpSpPr/>
              <p:nvPr/>
            </p:nvGrpSpPr>
            <p:grpSpPr>
              <a:xfrm>
                <a:off x="5857942" y="2661731"/>
                <a:ext cx="310671" cy="485348"/>
                <a:chOff x="5751994" y="2519760"/>
                <a:chExt cx="492113" cy="768807"/>
              </a:xfrm>
            </p:grpSpPr>
            <p:sp>
              <p:nvSpPr>
                <p:cNvPr id="1165" name="Google Shape;1165;p23"/>
                <p:cNvSpPr/>
                <p:nvPr/>
              </p:nvSpPr>
              <p:spPr>
                <a:xfrm>
                  <a:off x="5779144" y="2646206"/>
                  <a:ext cx="439714" cy="60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1" h="11727" extrusionOk="0">
                      <a:moveTo>
                        <a:pt x="0" y="1"/>
                      </a:moveTo>
                      <a:lnTo>
                        <a:pt x="0" y="11726"/>
                      </a:lnTo>
                      <a:lnTo>
                        <a:pt x="8550" y="11726"/>
                      </a:lnTo>
                      <a:lnTo>
                        <a:pt x="85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23"/>
                <p:cNvSpPr/>
                <p:nvPr/>
              </p:nvSpPr>
              <p:spPr>
                <a:xfrm>
                  <a:off x="5876691" y="2519760"/>
                  <a:ext cx="257472" cy="216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7" h="4210" extrusionOk="0">
                      <a:moveTo>
                        <a:pt x="0" y="0"/>
                      </a:moveTo>
                      <a:lnTo>
                        <a:pt x="0" y="4209"/>
                      </a:lnTo>
                      <a:lnTo>
                        <a:pt x="5007" y="4209"/>
                      </a:lnTo>
                      <a:lnTo>
                        <a:pt x="50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23"/>
                <p:cNvSpPr/>
                <p:nvPr/>
              </p:nvSpPr>
              <p:spPr>
                <a:xfrm>
                  <a:off x="5918599" y="3071619"/>
                  <a:ext cx="160695" cy="17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3455" extrusionOk="0">
                      <a:moveTo>
                        <a:pt x="1" y="0"/>
                      </a:moveTo>
                      <a:lnTo>
                        <a:pt x="1" y="3455"/>
                      </a:lnTo>
                      <a:lnTo>
                        <a:pt x="3125" y="3455"/>
                      </a:lnTo>
                      <a:lnTo>
                        <a:pt x="3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23"/>
                <p:cNvSpPr/>
                <p:nvPr/>
              </p:nvSpPr>
              <p:spPr>
                <a:xfrm>
                  <a:off x="5918599" y="3071619"/>
                  <a:ext cx="78471" cy="17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3455" extrusionOk="0">
                      <a:moveTo>
                        <a:pt x="1" y="0"/>
                      </a:moveTo>
                      <a:lnTo>
                        <a:pt x="1" y="3455"/>
                      </a:lnTo>
                      <a:lnTo>
                        <a:pt x="1525" y="3455"/>
                      </a:lnTo>
                      <a:lnTo>
                        <a:pt x="15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23"/>
                <p:cNvSpPr/>
                <p:nvPr/>
              </p:nvSpPr>
              <p:spPr>
                <a:xfrm>
                  <a:off x="5819202" y="2709044"/>
                  <a:ext cx="21906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39" extrusionOk="0">
                      <a:moveTo>
                        <a:pt x="0" y="0"/>
                      </a:moveTo>
                      <a:lnTo>
                        <a:pt x="0" y="738"/>
                      </a:lnTo>
                      <a:lnTo>
                        <a:pt x="426" y="738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23"/>
                <p:cNvSpPr/>
                <p:nvPr/>
              </p:nvSpPr>
              <p:spPr>
                <a:xfrm>
                  <a:off x="5857510" y="2709044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23"/>
                <p:cNvSpPr/>
                <p:nvPr/>
              </p:nvSpPr>
              <p:spPr>
                <a:xfrm>
                  <a:off x="5819202" y="2805871"/>
                  <a:ext cx="21906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38" extrusionOk="0">
                      <a:moveTo>
                        <a:pt x="0" y="0"/>
                      </a:moveTo>
                      <a:lnTo>
                        <a:pt x="0" y="738"/>
                      </a:lnTo>
                      <a:lnTo>
                        <a:pt x="426" y="738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5857510" y="2805871"/>
                  <a:ext cx="21957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5819202" y="2894008"/>
                  <a:ext cx="21906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39" extrusionOk="0">
                      <a:moveTo>
                        <a:pt x="0" y="1"/>
                      </a:moveTo>
                      <a:lnTo>
                        <a:pt x="0" y="739"/>
                      </a:lnTo>
                      <a:lnTo>
                        <a:pt x="426" y="739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5857510" y="2894008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7" y="739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23"/>
                <p:cNvSpPr/>
                <p:nvPr/>
              </p:nvSpPr>
              <p:spPr>
                <a:xfrm>
                  <a:off x="5819202" y="2990886"/>
                  <a:ext cx="21906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39" extrusionOk="0">
                      <a:moveTo>
                        <a:pt x="0" y="1"/>
                      </a:moveTo>
                      <a:lnTo>
                        <a:pt x="0" y="738"/>
                      </a:lnTo>
                      <a:lnTo>
                        <a:pt x="426" y="738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23"/>
                <p:cNvSpPr/>
                <p:nvPr/>
              </p:nvSpPr>
              <p:spPr>
                <a:xfrm>
                  <a:off x="5857510" y="2990886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23"/>
                <p:cNvSpPr/>
                <p:nvPr/>
              </p:nvSpPr>
              <p:spPr>
                <a:xfrm>
                  <a:off x="5968787" y="2709044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23"/>
                <p:cNvSpPr/>
                <p:nvPr/>
              </p:nvSpPr>
              <p:spPr>
                <a:xfrm>
                  <a:off x="6007147" y="2709044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5968787" y="2805871"/>
                  <a:ext cx="21957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6007147" y="2805871"/>
                  <a:ext cx="21957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5968787" y="2894008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7" y="739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6007147" y="2894008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7" y="739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5968787" y="2990886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6007147" y="2990886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6118320" y="2709044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8" y="738"/>
                      </a:ln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6156680" y="2709044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6118320" y="2805871"/>
                  <a:ext cx="22009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8" y="738"/>
                      </a:ln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6156680" y="2805871"/>
                  <a:ext cx="22009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6118320" y="2894008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8" y="739"/>
                      </a:ln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6156680" y="2894008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7" y="739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6118320" y="2990886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428" y="738"/>
                      </a:ln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6156680" y="2990886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23"/>
                <p:cNvSpPr/>
                <p:nvPr/>
              </p:nvSpPr>
              <p:spPr>
                <a:xfrm>
                  <a:off x="6118320" y="3080412"/>
                  <a:ext cx="22009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8" y="738"/>
                      </a:ln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23"/>
                <p:cNvSpPr/>
                <p:nvPr/>
              </p:nvSpPr>
              <p:spPr>
                <a:xfrm>
                  <a:off x="6156680" y="3080412"/>
                  <a:ext cx="22009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3"/>
                <p:cNvSpPr/>
                <p:nvPr/>
              </p:nvSpPr>
              <p:spPr>
                <a:xfrm>
                  <a:off x="6118320" y="3177290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8" y="739"/>
                      </a:lnTo>
                      <a:lnTo>
                        <a:pt x="42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3"/>
                <p:cNvSpPr/>
                <p:nvPr/>
              </p:nvSpPr>
              <p:spPr>
                <a:xfrm>
                  <a:off x="6156680" y="3177290"/>
                  <a:ext cx="22009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7" y="739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3"/>
                <p:cNvSpPr/>
                <p:nvPr/>
              </p:nvSpPr>
              <p:spPr>
                <a:xfrm>
                  <a:off x="5819202" y="3080412"/>
                  <a:ext cx="21906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38" extrusionOk="0">
                      <a:moveTo>
                        <a:pt x="0" y="0"/>
                      </a:moveTo>
                      <a:lnTo>
                        <a:pt x="0" y="738"/>
                      </a:lnTo>
                      <a:lnTo>
                        <a:pt x="426" y="738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23"/>
                <p:cNvSpPr/>
                <p:nvPr/>
              </p:nvSpPr>
              <p:spPr>
                <a:xfrm>
                  <a:off x="5857510" y="3080412"/>
                  <a:ext cx="21957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8" extrusionOk="0">
                      <a:moveTo>
                        <a:pt x="1" y="0"/>
                      </a:moveTo>
                      <a:lnTo>
                        <a:pt x="1" y="738"/>
                      </a:lnTo>
                      <a:lnTo>
                        <a:pt x="427" y="738"/>
                      </a:lnTo>
                      <a:lnTo>
                        <a:pt x="4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5819202" y="3177290"/>
                  <a:ext cx="21906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739" extrusionOk="0">
                      <a:moveTo>
                        <a:pt x="0" y="1"/>
                      </a:moveTo>
                      <a:lnTo>
                        <a:pt x="0" y="739"/>
                      </a:lnTo>
                      <a:lnTo>
                        <a:pt x="426" y="739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3"/>
                <p:cNvSpPr/>
                <p:nvPr/>
              </p:nvSpPr>
              <p:spPr>
                <a:xfrm>
                  <a:off x="5857510" y="3177290"/>
                  <a:ext cx="21957" cy="3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739" extrusionOk="0">
                      <a:moveTo>
                        <a:pt x="1" y="1"/>
                      </a:moveTo>
                      <a:lnTo>
                        <a:pt x="1" y="739"/>
                      </a:lnTo>
                      <a:lnTo>
                        <a:pt x="427" y="739"/>
                      </a:lnTo>
                      <a:lnTo>
                        <a:pt x="42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23"/>
                <p:cNvSpPr/>
                <p:nvPr/>
              </p:nvSpPr>
              <p:spPr>
                <a:xfrm>
                  <a:off x="5938499" y="2551127"/>
                  <a:ext cx="120894" cy="12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2353" extrusionOk="0">
                      <a:moveTo>
                        <a:pt x="1176" y="1"/>
                      </a:moveTo>
                      <a:cubicBezTo>
                        <a:pt x="527" y="1"/>
                        <a:pt x="1" y="528"/>
                        <a:pt x="1" y="1176"/>
                      </a:cubicBezTo>
                      <a:cubicBezTo>
                        <a:pt x="1" y="1826"/>
                        <a:pt x="527" y="2352"/>
                        <a:pt x="1176" y="2352"/>
                      </a:cubicBezTo>
                      <a:cubicBezTo>
                        <a:pt x="1825" y="2352"/>
                        <a:pt x="2351" y="1826"/>
                        <a:pt x="2351" y="1176"/>
                      </a:cubicBezTo>
                      <a:cubicBezTo>
                        <a:pt x="2351" y="528"/>
                        <a:pt x="1825" y="1"/>
                        <a:pt x="117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3"/>
                <p:cNvSpPr/>
                <p:nvPr/>
              </p:nvSpPr>
              <p:spPr>
                <a:xfrm>
                  <a:off x="5968735" y="2581363"/>
                  <a:ext cx="60524" cy="6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1176" extrusionOk="0">
                      <a:moveTo>
                        <a:pt x="343" y="0"/>
                      </a:moveTo>
                      <a:lnTo>
                        <a:pt x="343" y="342"/>
                      </a:lnTo>
                      <a:lnTo>
                        <a:pt x="1" y="342"/>
                      </a:lnTo>
                      <a:lnTo>
                        <a:pt x="1" y="834"/>
                      </a:lnTo>
                      <a:lnTo>
                        <a:pt x="343" y="834"/>
                      </a:lnTo>
                      <a:lnTo>
                        <a:pt x="343" y="1176"/>
                      </a:lnTo>
                      <a:lnTo>
                        <a:pt x="835" y="1176"/>
                      </a:lnTo>
                      <a:lnTo>
                        <a:pt x="835" y="834"/>
                      </a:lnTo>
                      <a:lnTo>
                        <a:pt x="1177" y="834"/>
                      </a:lnTo>
                      <a:lnTo>
                        <a:pt x="1177" y="342"/>
                      </a:lnTo>
                      <a:lnTo>
                        <a:pt x="835" y="342"/>
                      </a:ln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5981076" y="3147774"/>
                  <a:ext cx="7456" cy="2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569" extrusionOk="0">
                      <a:moveTo>
                        <a:pt x="0" y="1"/>
                      </a:moveTo>
                      <a:lnTo>
                        <a:pt x="0" y="569"/>
                      </a:lnTo>
                      <a:lnTo>
                        <a:pt x="145" y="569"/>
                      </a:lnTo>
                      <a:lnTo>
                        <a:pt x="1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23"/>
                <p:cNvSpPr/>
                <p:nvPr/>
              </p:nvSpPr>
              <p:spPr>
                <a:xfrm>
                  <a:off x="6005399" y="3147774"/>
                  <a:ext cx="7456" cy="2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569" extrusionOk="0">
                      <a:moveTo>
                        <a:pt x="0" y="1"/>
                      </a:moveTo>
                      <a:lnTo>
                        <a:pt x="0" y="569"/>
                      </a:lnTo>
                      <a:lnTo>
                        <a:pt x="144" y="569"/>
                      </a:ln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3"/>
                <p:cNvSpPr/>
                <p:nvPr/>
              </p:nvSpPr>
              <p:spPr>
                <a:xfrm>
                  <a:off x="5751994" y="3249178"/>
                  <a:ext cx="492113" cy="39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0" h="766" extrusionOk="0">
                      <a:moveTo>
                        <a:pt x="0" y="0"/>
                      </a:moveTo>
                      <a:lnTo>
                        <a:pt x="0" y="766"/>
                      </a:lnTo>
                      <a:lnTo>
                        <a:pt x="9569" y="766"/>
                      </a:lnTo>
                      <a:lnTo>
                        <a:pt x="95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0" name="Title 1">
            <a:extLst>
              <a:ext uri="{FF2B5EF4-FFF2-40B4-BE49-F238E27FC236}">
                <a16:creationId xmlns:a16="http://schemas.microsoft.com/office/drawing/2014/main" id="{5E1DD603-43FA-4AC9-8955-27685268FDFB}"/>
              </a:ext>
            </a:extLst>
          </p:cNvPr>
          <p:cNvSpPr txBox="1">
            <a:spLocks/>
          </p:cNvSpPr>
          <p:nvPr/>
        </p:nvSpPr>
        <p:spPr>
          <a:xfrm>
            <a:off x="873148" y="640008"/>
            <a:ext cx="795915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Insights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Google Shape;1880;p31">
            <a:extLst>
              <a:ext uri="{FF2B5EF4-FFF2-40B4-BE49-F238E27FC236}">
                <a16:creationId xmlns:a16="http://schemas.microsoft.com/office/drawing/2014/main" id="{31D4BCC3-F3B7-486A-A1C0-313F32295F46}"/>
              </a:ext>
            </a:extLst>
          </p:cNvPr>
          <p:cNvSpPr txBox="1"/>
          <p:nvPr/>
        </p:nvSpPr>
        <p:spPr>
          <a:xfrm>
            <a:off x="376148" y="2729977"/>
            <a:ext cx="2659055" cy="58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Bad Debt and Charity care has been increased from 2017 to 2019.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81;p31">
            <a:extLst>
              <a:ext uri="{FF2B5EF4-FFF2-40B4-BE49-F238E27FC236}">
                <a16:creationId xmlns:a16="http://schemas.microsoft.com/office/drawing/2014/main" id="{9C1CB314-806B-45F3-A31C-2C934CA151A2}"/>
              </a:ext>
            </a:extLst>
          </p:cNvPr>
          <p:cNvSpPr txBox="1"/>
          <p:nvPr/>
        </p:nvSpPr>
        <p:spPr>
          <a:xfrm>
            <a:off x="376148" y="3729861"/>
            <a:ext cx="2659054" cy="58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Majority of the hospitals are comparable type (382 out of total 457) so the revenue (84%)</a:t>
            </a:r>
          </a:p>
        </p:txBody>
      </p:sp>
      <p:sp>
        <p:nvSpPr>
          <p:cNvPr id="183" name="Google Shape;1882;p31">
            <a:extLst>
              <a:ext uri="{FF2B5EF4-FFF2-40B4-BE49-F238E27FC236}">
                <a16:creationId xmlns:a16="http://schemas.microsoft.com/office/drawing/2014/main" id="{576C25F8-467F-43E2-B192-3FC1C620AB75}"/>
              </a:ext>
            </a:extLst>
          </p:cNvPr>
          <p:cNvSpPr txBox="1"/>
          <p:nvPr/>
        </p:nvSpPr>
        <p:spPr>
          <a:xfrm>
            <a:off x="376149" y="1389586"/>
            <a:ext cx="2659056" cy="58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There is a 65.29% increase in outpatient revenue and 22.56% increase in inpatient revenue both trended up between 2016 and 2020.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86;p31">
            <a:extLst>
              <a:ext uri="{FF2B5EF4-FFF2-40B4-BE49-F238E27FC236}">
                <a16:creationId xmlns:a16="http://schemas.microsoft.com/office/drawing/2014/main" id="{381B23B0-95B5-44D6-A1CB-B756A37DB3F9}"/>
              </a:ext>
            </a:extLst>
          </p:cNvPr>
          <p:cNvSpPr txBox="1"/>
          <p:nvPr/>
        </p:nvSpPr>
        <p:spPr>
          <a:xfrm>
            <a:off x="6142502" y="2336250"/>
            <a:ext cx="2655971" cy="64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Major revenue is generated by the hospitals that are controlled by Non Profit Corp. (60%)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89;p31">
            <a:extLst>
              <a:ext uri="{FF2B5EF4-FFF2-40B4-BE49-F238E27FC236}">
                <a16:creationId xmlns:a16="http://schemas.microsoft.com/office/drawing/2014/main" id="{BC65E2BC-FB61-4A9F-80F2-5CD5BE3F29BC}"/>
              </a:ext>
            </a:extLst>
          </p:cNvPr>
          <p:cNvSpPr txBox="1"/>
          <p:nvPr/>
        </p:nvSpPr>
        <p:spPr>
          <a:xfrm>
            <a:off x="6154190" y="3219432"/>
            <a:ext cx="2626804" cy="75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Hospitals are benefitted through Medicare payers followed by Medical. Revenue via County Indigent started trending down on 2017, falling by 1.40% in 2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886;p31">
            <a:extLst>
              <a:ext uri="{FF2B5EF4-FFF2-40B4-BE49-F238E27FC236}">
                <a16:creationId xmlns:a16="http://schemas.microsoft.com/office/drawing/2014/main" id="{381B23B0-95B5-44D6-A1CB-B756A37DB3F9}"/>
              </a:ext>
            </a:extLst>
          </p:cNvPr>
          <p:cNvSpPr txBox="1"/>
          <p:nvPr/>
        </p:nvSpPr>
        <p:spPr>
          <a:xfrm>
            <a:off x="6154190" y="1631854"/>
            <a:ext cx="2655971" cy="64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</a:t>
            </a:r>
            <a:r>
              <a:rPr lang="en-US" sz="1200" dirty="0" err="1">
                <a:latin typeface="+mn-lt"/>
              </a:rPr>
              <a:t>comaparable</a:t>
            </a:r>
            <a:r>
              <a:rPr lang="en-US" sz="1200" dirty="0">
                <a:latin typeface="+mn-lt"/>
              </a:rPr>
              <a:t> type of hospitals have 56% of available beds.</a:t>
            </a:r>
            <a:endParaRPr sz="1200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87C1-2CD6-7F85-4B29-81E0BB32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8201"/>
            <a:ext cx="8520600" cy="4065719"/>
          </a:xfrm>
        </p:spPr>
        <p:txBody>
          <a:bodyPr/>
          <a:lstStyle/>
          <a:p>
            <a:r>
              <a:rPr lang="en-US" sz="1800" dirty="0"/>
              <a:t>Steady Growth in YTD Revenue: The Year-to-Date (YTD) revenue has exhibited a consistent upward trajectory from 2016 to 2020.</a:t>
            </a:r>
          </a:p>
          <a:p>
            <a:endParaRPr lang="en-US" sz="1800" dirty="0"/>
          </a:p>
          <a:p>
            <a:r>
              <a:rPr lang="en-US" sz="1800" dirty="0"/>
              <a:t>External factors, including regulatory changes and technological advancements should be implemented to improve healthcare revenue. </a:t>
            </a:r>
          </a:p>
          <a:p>
            <a:endParaRPr lang="en-US" sz="1800" dirty="0"/>
          </a:p>
          <a:p>
            <a:r>
              <a:rPr lang="en-US" sz="1800" dirty="0"/>
              <a:t>Sufficient number of facilities should be set up with good quality of patient care and sufficient well trained staff.</a:t>
            </a:r>
          </a:p>
          <a:p>
            <a:endParaRPr lang="en-US" sz="1800" dirty="0"/>
          </a:p>
          <a:p>
            <a:r>
              <a:rPr lang="en-US" sz="1800" dirty="0"/>
              <a:t>Ensure patient satisfaction by conducting feedback and surveys for getting insights into areas for improvement in patient experience, such as communication with healthcare providers, wait times, and facility cleanliness.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3ED1F-DCE6-4720-90AA-70345B35FB21}"/>
              </a:ext>
            </a:extLst>
          </p:cNvPr>
          <p:cNvSpPr txBox="1">
            <a:spLocks/>
          </p:cNvSpPr>
          <p:nvPr/>
        </p:nvSpPr>
        <p:spPr>
          <a:xfrm>
            <a:off x="873148" y="640008"/>
            <a:ext cx="795915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55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50A4-AEA2-49CE-9E78-5D9022841210}"/>
              </a:ext>
            </a:extLst>
          </p:cNvPr>
          <p:cNvSpPr txBox="1">
            <a:spLocks/>
          </p:cNvSpPr>
          <p:nvPr/>
        </p:nvSpPr>
        <p:spPr>
          <a:xfrm>
            <a:off x="4333643" y="1885416"/>
            <a:ext cx="4105184" cy="8673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" name="Google Shape;1497;p27">
            <a:extLst>
              <a:ext uri="{FF2B5EF4-FFF2-40B4-BE49-F238E27FC236}">
                <a16:creationId xmlns:a16="http://schemas.microsoft.com/office/drawing/2014/main" id="{6CA6AE92-220A-4AFE-ABA6-B775F8B8AC4E}"/>
              </a:ext>
            </a:extLst>
          </p:cNvPr>
          <p:cNvGrpSpPr/>
          <p:nvPr/>
        </p:nvGrpSpPr>
        <p:grpSpPr>
          <a:xfrm>
            <a:off x="775628" y="1401201"/>
            <a:ext cx="3278788" cy="2973797"/>
            <a:chOff x="2923467" y="1485566"/>
            <a:chExt cx="3278788" cy="2973797"/>
          </a:xfrm>
        </p:grpSpPr>
        <p:sp>
          <p:nvSpPr>
            <p:cNvPr id="69" name="Google Shape;1498;p27">
              <a:extLst>
                <a:ext uri="{FF2B5EF4-FFF2-40B4-BE49-F238E27FC236}">
                  <a16:creationId xmlns:a16="http://schemas.microsoft.com/office/drawing/2014/main" id="{3C7439BF-95A6-48E3-A8DA-9931D86DDC3F}"/>
                </a:ext>
              </a:extLst>
            </p:cNvPr>
            <p:cNvSpPr/>
            <p:nvPr/>
          </p:nvSpPr>
          <p:spPr>
            <a:xfrm>
              <a:off x="3421305" y="1721495"/>
              <a:ext cx="2246897" cy="2246858"/>
            </a:xfrm>
            <a:custGeom>
              <a:avLst/>
              <a:gdLst/>
              <a:ahLst/>
              <a:cxnLst/>
              <a:rect l="l" t="t" r="r" b="b"/>
              <a:pathLst>
                <a:path w="57683" h="57682" extrusionOk="0">
                  <a:moveTo>
                    <a:pt x="28841" y="0"/>
                  </a:moveTo>
                  <a:cubicBezTo>
                    <a:pt x="21193" y="0"/>
                    <a:pt x="13856" y="3039"/>
                    <a:pt x="8448" y="8448"/>
                  </a:cubicBezTo>
                  <a:cubicBezTo>
                    <a:pt x="3039" y="13856"/>
                    <a:pt x="0" y="21191"/>
                    <a:pt x="0" y="28841"/>
                  </a:cubicBezTo>
                  <a:cubicBezTo>
                    <a:pt x="0" y="36490"/>
                    <a:pt x="3039" y="43825"/>
                    <a:pt x="8448" y="49235"/>
                  </a:cubicBezTo>
                  <a:cubicBezTo>
                    <a:pt x="13856" y="54643"/>
                    <a:pt x="21193" y="57681"/>
                    <a:pt x="28841" y="57681"/>
                  </a:cubicBezTo>
                  <a:cubicBezTo>
                    <a:pt x="36490" y="57681"/>
                    <a:pt x="43826" y="54643"/>
                    <a:pt x="49235" y="49235"/>
                  </a:cubicBezTo>
                  <a:cubicBezTo>
                    <a:pt x="54644" y="43825"/>
                    <a:pt x="57682" y="36490"/>
                    <a:pt x="57682" y="28841"/>
                  </a:cubicBezTo>
                  <a:cubicBezTo>
                    <a:pt x="57682" y="21191"/>
                    <a:pt x="54644" y="13856"/>
                    <a:pt x="49235" y="8448"/>
                  </a:cubicBezTo>
                  <a:cubicBezTo>
                    <a:pt x="43826" y="3039"/>
                    <a:pt x="36490" y="0"/>
                    <a:pt x="28841" y="0"/>
                  </a:cubicBezTo>
                  <a:close/>
                </a:path>
              </a:pathLst>
            </a:custGeom>
            <a:solidFill>
              <a:srgbClr val="A8E8EB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99;p27">
              <a:extLst>
                <a:ext uri="{FF2B5EF4-FFF2-40B4-BE49-F238E27FC236}">
                  <a16:creationId xmlns:a16="http://schemas.microsoft.com/office/drawing/2014/main" id="{50D3CF24-C394-453F-BB0C-48F75465A29C}"/>
                </a:ext>
              </a:extLst>
            </p:cNvPr>
            <p:cNvSpPr/>
            <p:nvPr/>
          </p:nvSpPr>
          <p:spPr>
            <a:xfrm>
              <a:off x="2923467" y="4011916"/>
              <a:ext cx="3278788" cy="447447"/>
            </a:xfrm>
            <a:custGeom>
              <a:avLst/>
              <a:gdLst/>
              <a:ahLst/>
              <a:cxnLst/>
              <a:rect l="l" t="t" r="r" b="b"/>
              <a:pathLst>
                <a:path w="84174" h="11487" extrusionOk="0">
                  <a:moveTo>
                    <a:pt x="42086" y="1"/>
                  </a:moveTo>
                  <a:cubicBezTo>
                    <a:pt x="30924" y="1"/>
                    <a:pt x="20220" y="605"/>
                    <a:pt x="12327" y="1683"/>
                  </a:cubicBezTo>
                  <a:cubicBezTo>
                    <a:pt x="4434" y="2759"/>
                    <a:pt x="1" y="4220"/>
                    <a:pt x="1" y="5743"/>
                  </a:cubicBezTo>
                  <a:cubicBezTo>
                    <a:pt x="1" y="7266"/>
                    <a:pt x="4434" y="8728"/>
                    <a:pt x="12327" y="9804"/>
                  </a:cubicBezTo>
                  <a:cubicBezTo>
                    <a:pt x="20220" y="10881"/>
                    <a:pt x="30924" y="11486"/>
                    <a:pt x="42086" y="11486"/>
                  </a:cubicBezTo>
                  <a:cubicBezTo>
                    <a:pt x="53248" y="11486"/>
                    <a:pt x="63953" y="10881"/>
                    <a:pt x="71846" y="9804"/>
                  </a:cubicBezTo>
                  <a:cubicBezTo>
                    <a:pt x="79739" y="8728"/>
                    <a:pt x="84173" y="7266"/>
                    <a:pt x="84173" y="5743"/>
                  </a:cubicBezTo>
                  <a:cubicBezTo>
                    <a:pt x="84173" y="4220"/>
                    <a:pt x="79739" y="2759"/>
                    <a:pt x="71846" y="1683"/>
                  </a:cubicBezTo>
                  <a:cubicBezTo>
                    <a:pt x="63953" y="605"/>
                    <a:pt x="53248" y="1"/>
                    <a:pt x="4208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00;p27">
              <a:extLst>
                <a:ext uri="{FF2B5EF4-FFF2-40B4-BE49-F238E27FC236}">
                  <a16:creationId xmlns:a16="http://schemas.microsoft.com/office/drawing/2014/main" id="{1B1EBC6C-7C91-4C03-BFD7-D783B2621601}"/>
                </a:ext>
              </a:extLst>
            </p:cNvPr>
            <p:cNvSpPr/>
            <p:nvPr/>
          </p:nvSpPr>
          <p:spPr>
            <a:xfrm>
              <a:off x="4864728" y="1545941"/>
              <a:ext cx="48262" cy="2624230"/>
            </a:xfrm>
            <a:custGeom>
              <a:avLst/>
              <a:gdLst/>
              <a:ahLst/>
              <a:cxnLst/>
              <a:rect l="l" t="t" r="r" b="b"/>
              <a:pathLst>
                <a:path w="1239" h="67370" extrusionOk="0">
                  <a:moveTo>
                    <a:pt x="0" y="1"/>
                  </a:moveTo>
                  <a:lnTo>
                    <a:pt x="0" y="67370"/>
                  </a:lnTo>
                  <a:lnTo>
                    <a:pt x="1238" y="67370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1;p27">
              <a:extLst>
                <a:ext uri="{FF2B5EF4-FFF2-40B4-BE49-F238E27FC236}">
                  <a16:creationId xmlns:a16="http://schemas.microsoft.com/office/drawing/2014/main" id="{1B8B03F5-B5CF-4C54-B8E5-38A05B9E1982}"/>
                </a:ext>
              </a:extLst>
            </p:cNvPr>
            <p:cNvSpPr/>
            <p:nvPr/>
          </p:nvSpPr>
          <p:spPr>
            <a:xfrm>
              <a:off x="4628098" y="1485566"/>
              <a:ext cx="521535" cy="60415"/>
            </a:xfrm>
            <a:custGeom>
              <a:avLst/>
              <a:gdLst/>
              <a:ahLst/>
              <a:cxnLst/>
              <a:rect l="l" t="t" r="r" b="b"/>
              <a:pathLst>
                <a:path w="13389" h="1551" extrusionOk="0">
                  <a:moveTo>
                    <a:pt x="4" y="1"/>
                  </a:moveTo>
                  <a:cubicBezTo>
                    <a:pt x="1" y="1"/>
                    <a:pt x="0" y="3"/>
                    <a:pt x="0" y="5"/>
                  </a:cubicBezTo>
                  <a:lnTo>
                    <a:pt x="0" y="1548"/>
                  </a:lnTo>
                  <a:cubicBezTo>
                    <a:pt x="0" y="1550"/>
                    <a:pt x="1" y="1551"/>
                    <a:pt x="4" y="1551"/>
                  </a:cubicBezTo>
                  <a:lnTo>
                    <a:pt x="13385" y="1551"/>
                  </a:lnTo>
                  <a:cubicBezTo>
                    <a:pt x="13387" y="1551"/>
                    <a:pt x="13389" y="1550"/>
                    <a:pt x="13389" y="1548"/>
                  </a:cubicBezTo>
                  <a:lnTo>
                    <a:pt x="13389" y="5"/>
                  </a:lnTo>
                  <a:cubicBezTo>
                    <a:pt x="13389" y="3"/>
                    <a:pt x="13388" y="1"/>
                    <a:pt x="1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2;p27">
              <a:extLst>
                <a:ext uri="{FF2B5EF4-FFF2-40B4-BE49-F238E27FC236}">
                  <a16:creationId xmlns:a16="http://schemas.microsoft.com/office/drawing/2014/main" id="{F8786189-2083-460E-A558-CF925323085B}"/>
                </a:ext>
              </a:extLst>
            </p:cNvPr>
            <p:cNvSpPr/>
            <p:nvPr/>
          </p:nvSpPr>
          <p:spPr>
            <a:xfrm>
              <a:off x="4864728" y="1545941"/>
              <a:ext cx="48262" cy="60454"/>
            </a:xfrm>
            <a:custGeom>
              <a:avLst/>
              <a:gdLst/>
              <a:ahLst/>
              <a:cxnLst/>
              <a:rect l="l" t="t" r="r" b="b"/>
              <a:pathLst>
                <a:path w="1239" h="1552" extrusionOk="0">
                  <a:moveTo>
                    <a:pt x="0" y="1"/>
                  </a:moveTo>
                  <a:lnTo>
                    <a:pt x="0" y="1551"/>
                  </a:lnTo>
                  <a:lnTo>
                    <a:pt x="1238" y="1551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3;p27">
              <a:extLst>
                <a:ext uri="{FF2B5EF4-FFF2-40B4-BE49-F238E27FC236}">
                  <a16:creationId xmlns:a16="http://schemas.microsoft.com/office/drawing/2014/main" id="{AC07003C-B5EC-4937-A22D-1EA9637110DE}"/>
                </a:ext>
              </a:extLst>
            </p:cNvPr>
            <p:cNvSpPr/>
            <p:nvPr/>
          </p:nvSpPr>
          <p:spPr>
            <a:xfrm>
              <a:off x="4784294" y="1906553"/>
              <a:ext cx="393966" cy="888078"/>
            </a:xfrm>
            <a:custGeom>
              <a:avLst/>
              <a:gdLst/>
              <a:ahLst/>
              <a:cxnLst/>
              <a:rect l="l" t="t" r="r" b="b"/>
              <a:pathLst>
                <a:path w="10114" h="22799" extrusionOk="0">
                  <a:moveTo>
                    <a:pt x="6349" y="1"/>
                  </a:moveTo>
                  <a:lnTo>
                    <a:pt x="6349" y="1"/>
                  </a:lnTo>
                  <a:cubicBezTo>
                    <a:pt x="6063" y="2186"/>
                    <a:pt x="6474" y="5980"/>
                    <a:pt x="8579" y="9478"/>
                  </a:cubicBezTo>
                  <a:cubicBezTo>
                    <a:pt x="9993" y="11831"/>
                    <a:pt x="10113" y="14911"/>
                    <a:pt x="8886" y="17323"/>
                  </a:cubicBezTo>
                  <a:cubicBezTo>
                    <a:pt x="8003" y="19058"/>
                    <a:pt x="6574" y="20133"/>
                    <a:pt x="4965" y="20275"/>
                  </a:cubicBezTo>
                  <a:cubicBezTo>
                    <a:pt x="2755" y="20470"/>
                    <a:pt x="1527" y="21119"/>
                    <a:pt x="886" y="21630"/>
                  </a:cubicBezTo>
                  <a:cubicBezTo>
                    <a:pt x="179" y="22194"/>
                    <a:pt x="6" y="22711"/>
                    <a:pt x="0" y="22733"/>
                  </a:cubicBezTo>
                  <a:lnTo>
                    <a:pt x="201" y="22798"/>
                  </a:lnTo>
                  <a:cubicBezTo>
                    <a:pt x="204" y="22793"/>
                    <a:pt x="369" y="22307"/>
                    <a:pt x="1034" y="21781"/>
                  </a:cubicBezTo>
                  <a:cubicBezTo>
                    <a:pt x="1652" y="21294"/>
                    <a:pt x="2839" y="20674"/>
                    <a:pt x="4983" y="20485"/>
                  </a:cubicBezTo>
                  <a:cubicBezTo>
                    <a:pt x="6666" y="20337"/>
                    <a:pt x="8156" y="19218"/>
                    <a:pt x="9073" y="17418"/>
                  </a:cubicBezTo>
                  <a:cubicBezTo>
                    <a:pt x="9666" y="16250"/>
                    <a:pt x="9967" y="14904"/>
                    <a:pt x="9942" y="13523"/>
                  </a:cubicBezTo>
                  <a:cubicBezTo>
                    <a:pt x="9915" y="12046"/>
                    <a:pt x="9506" y="10610"/>
                    <a:pt x="8759" y="9368"/>
                  </a:cubicBezTo>
                  <a:cubicBezTo>
                    <a:pt x="6684" y="5917"/>
                    <a:pt x="6275" y="2179"/>
                    <a:pt x="6559" y="27"/>
                  </a:cubicBezTo>
                  <a:lnTo>
                    <a:pt x="63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4;p27">
              <a:extLst>
                <a:ext uri="{FF2B5EF4-FFF2-40B4-BE49-F238E27FC236}">
                  <a16:creationId xmlns:a16="http://schemas.microsoft.com/office/drawing/2014/main" id="{81F507E2-25E1-467F-9BEC-856723123951}"/>
                </a:ext>
              </a:extLst>
            </p:cNvPr>
            <p:cNvSpPr/>
            <p:nvPr/>
          </p:nvSpPr>
          <p:spPr>
            <a:xfrm>
              <a:off x="4947500" y="1605653"/>
              <a:ext cx="198112" cy="364128"/>
            </a:xfrm>
            <a:custGeom>
              <a:avLst/>
              <a:gdLst/>
              <a:ahLst/>
              <a:cxnLst/>
              <a:rect l="l" t="t" r="r" b="b"/>
              <a:pathLst>
                <a:path w="5086" h="9348" extrusionOk="0">
                  <a:moveTo>
                    <a:pt x="1300" y="1"/>
                  </a:moveTo>
                  <a:cubicBezTo>
                    <a:pt x="582" y="1"/>
                    <a:pt x="0" y="524"/>
                    <a:pt x="0" y="1168"/>
                  </a:cubicBezTo>
                  <a:lnTo>
                    <a:pt x="0" y="6766"/>
                  </a:lnTo>
                  <a:cubicBezTo>
                    <a:pt x="0" y="7579"/>
                    <a:pt x="456" y="8324"/>
                    <a:pt x="1179" y="8695"/>
                  </a:cubicBezTo>
                  <a:lnTo>
                    <a:pt x="2453" y="9348"/>
                  </a:lnTo>
                  <a:lnTo>
                    <a:pt x="3851" y="8679"/>
                  </a:lnTo>
                  <a:cubicBezTo>
                    <a:pt x="4606" y="8320"/>
                    <a:pt x="5085" y="7559"/>
                    <a:pt x="5085" y="6724"/>
                  </a:cubicBezTo>
                  <a:lnTo>
                    <a:pt x="5085" y="1168"/>
                  </a:lnTo>
                  <a:cubicBezTo>
                    <a:pt x="5085" y="524"/>
                    <a:pt x="4503" y="1"/>
                    <a:pt x="378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5;p27">
              <a:extLst>
                <a:ext uri="{FF2B5EF4-FFF2-40B4-BE49-F238E27FC236}">
                  <a16:creationId xmlns:a16="http://schemas.microsoft.com/office/drawing/2014/main" id="{9004779C-550E-4986-929A-D1B70B0C39B7}"/>
                </a:ext>
              </a:extLst>
            </p:cNvPr>
            <p:cNvSpPr/>
            <p:nvPr/>
          </p:nvSpPr>
          <p:spPr>
            <a:xfrm>
              <a:off x="4979830" y="1633932"/>
              <a:ext cx="133451" cy="207344"/>
            </a:xfrm>
            <a:custGeom>
              <a:avLst/>
              <a:gdLst/>
              <a:ahLst/>
              <a:cxnLst/>
              <a:rect l="l" t="t" r="r" b="b"/>
              <a:pathLst>
                <a:path w="3426" h="5323" extrusionOk="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lnTo>
                    <a:pt x="0" y="5319"/>
                  </a:lnTo>
                  <a:cubicBezTo>
                    <a:pt x="0" y="5322"/>
                    <a:pt x="1" y="5323"/>
                    <a:pt x="4" y="5323"/>
                  </a:cubicBezTo>
                  <a:lnTo>
                    <a:pt x="3422" y="5323"/>
                  </a:lnTo>
                  <a:cubicBezTo>
                    <a:pt x="3424" y="5323"/>
                    <a:pt x="3426" y="5322"/>
                    <a:pt x="3426" y="5319"/>
                  </a:cubicBezTo>
                  <a:lnTo>
                    <a:pt x="3426" y="3"/>
                  </a:lnTo>
                  <a:cubicBezTo>
                    <a:pt x="3426" y="1"/>
                    <a:pt x="3424" y="0"/>
                    <a:pt x="34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6;p27">
              <a:extLst>
                <a:ext uri="{FF2B5EF4-FFF2-40B4-BE49-F238E27FC236}">
                  <a16:creationId xmlns:a16="http://schemas.microsoft.com/office/drawing/2014/main" id="{0356CA9D-FFA4-4F7A-B5AD-00B56543F2E0}"/>
                </a:ext>
              </a:extLst>
            </p:cNvPr>
            <p:cNvSpPr/>
            <p:nvPr/>
          </p:nvSpPr>
          <p:spPr>
            <a:xfrm>
              <a:off x="4979830" y="1633932"/>
              <a:ext cx="133451" cy="155849"/>
            </a:xfrm>
            <a:custGeom>
              <a:avLst/>
              <a:gdLst/>
              <a:ahLst/>
              <a:cxnLst/>
              <a:rect l="l" t="t" r="r" b="b"/>
              <a:pathLst>
                <a:path w="3426" h="4001" extrusionOk="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lnTo>
                    <a:pt x="0" y="3997"/>
                  </a:lnTo>
                  <a:cubicBezTo>
                    <a:pt x="0" y="3999"/>
                    <a:pt x="1" y="4001"/>
                    <a:pt x="4" y="4001"/>
                  </a:cubicBezTo>
                  <a:lnTo>
                    <a:pt x="3422" y="4001"/>
                  </a:lnTo>
                  <a:cubicBezTo>
                    <a:pt x="3424" y="4001"/>
                    <a:pt x="3426" y="3999"/>
                    <a:pt x="3426" y="3997"/>
                  </a:cubicBezTo>
                  <a:lnTo>
                    <a:pt x="3426" y="3"/>
                  </a:lnTo>
                  <a:cubicBezTo>
                    <a:pt x="3426" y="1"/>
                    <a:pt x="3424" y="0"/>
                    <a:pt x="3422" y="0"/>
                  </a:cubicBezTo>
                  <a:close/>
                </a:path>
              </a:pathLst>
            </a:custGeom>
            <a:solidFill>
              <a:srgbClr val="B6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7;p27">
              <a:extLst>
                <a:ext uri="{FF2B5EF4-FFF2-40B4-BE49-F238E27FC236}">
                  <a16:creationId xmlns:a16="http://schemas.microsoft.com/office/drawing/2014/main" id="{5C4ED66D-DE0E-42B5-B84A-AA2C724C75BF}"/>
                </a:ext>
              </a:extLst>
            </p:cNvPr>
            <p:cNvSpPr/>
            <p:nvPr/>
          </p:nvSpPr>
          <p:spPr>
            <a:xfrm>
              <a:off x="5032375" y="1545941"/>
              <a:ext cx="28280" cy="60454"/>
            </a:xfrm>
            <a:custGeom>
              <a:avLst/>
              <a:gdLst/>
              <a:ahLst/>
              <a:cxnLst/>
              <a:rect l="l" t="t" r="r" b="b"/>
              <a:pathLst>
                <a:path w="726" h="1552" extrusionOk="0">
                  <a:moveTo>
                    <a:pt x="1" y="1"/>
                  </a:moveTo>
                  <a:lnTo>
                    <a:pt x="1" y="1551"/>
                  </a:lnTo>
                  <a:lnTo>
                    <a:pt x="725" y="1551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08;p27">
              <a:extLst>
                <a:ext uri="{FF2B5EF4-FFF2-40B4-BE49-F238E27FC236}">
                  <a16:creationId xmlns:a16="http://schemas.microsoft.com/office/drawing/2014/main" id="{B8824578-60DF-4693-9E52-6FF41E76F140}"/>
                </a:ext>
              </a:extLst>
            </p:cNvPr>
            <p:cNvSpPr/>
            <p:nvPr/>
          </p:nvSpPr>
          <p:spPr>
            <a:xfrm>
              <a:off x="4639901" y="4145636"/>
              <a:ext cx="497891" cy="61662"/>
            </a:xfrm>
            <a:custGeom>
              <a:avLst/>
              <a:gdLst/>
              <a:ahLst/>
              <a:cxnLst/>
              <a:rect l="l" t="t" r="r" b="b"/>
              <a:pathLst>
                <a:path w="12782" h="1583" extrusionOk="0">
                  <a:moveTo>
                    <a:pt x="4" y="1"/>
                  </a:moveTo>
                  <a:cubicBezTo>
                    <a:pt x="2" y="1"/>
                    <a:pt x="0" y="2"/>
                    <a:pt x="0" y="5"/>
                  </a:cubicBezTo>
                  <a:lnTo>
                    <a:pt x="0" y="1579"/>
                  </a:lnTo>
                  <a:cubicBezTo>
                    <a:pt x="0" y="1581"/>
                    <a:pt x="2" y="1582"/>
                    <a:pt x="4" y="1582"/>
                  </a:cubicBezTo>
                  <a:lnTo>
                    <a:pt x="12778" y="1582"/>
                  </a:lnTo>
                  <a:cubicBezTo>
                    <a:pt x="12780" y="1582"/>
                    <a:pt x="12782" y="1581"/>
                    <a:pt x="12782" y="1579"/>
                  </a:cubicBezTo>
                  <a:lnTo>
                    <a:pt x="12782" y="5"/>
                  </a:lnTo>
                  <a:cubicBezTo>
                    <a:pt x="12782" y="2"/>
                    <a:pt x="12780" y="1"/>
                    <a:pt x="1277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09;p27">
              <a:extLst>
                <a:ext uri="{FF2B5EF4-FFF2-40B4-BE49-F238E27FC236}">
                  <a16:creationId xmlns:a16="http://schemas.microsoft.com/office/drawing/2014/main" id="{99C4F02E-C3AB-44C0-A3E2-7FCBB872A03F}"/>
                </a:ext>
              </a:extLst>
            </p:cNvPr>
            <p:cNvSpPr/>
            <p:nvPr/>
          </p:nvSpPr>
          <p:spPr>
            <a:xfrm>
              <a:off x="4334171" y="2294743"/>
              <a:ext cx="373866" cy="443007"/>
            </a:xfrm>
            <a:custGeom>
              <a:avLst/>
              <a:gdLst/>
              <a:ahLst/>
              <a:cxnLst/>
              <a:rect l="l" t="t" r="r" b="b"/>
              <a:pathLst>
                <a:path w="9598" h="11373" extrusionOk="0">
                  <a:moveTo>
                    <a:pt x="7668" y="1"/>
                  </a:moveTo>
                  <a:cubicBezTo>
                    <a:pt x="7668" y="1"/>
                    <a:pt x="7664" y="15"/>
                    <a:pt x="7658" y="43"/>
                  </a:cubicBezTo>
                  <a:cubicBezTo>
                    <a:pt x="7653" y="59"/>
                    <a:pt x="7648" y="81"/>
                    <a:pt x="7641" y="107"/>
                  </a:cubicBezTo>
                  <a:lnTo>
                    <a:pt x="7641" y="108"/>
                  </a:lnTo>
                  <a:cubicBezTo>
                    <a:pt x="7632" y="144"/>
                    <a:pt x="7620" y="187"/>
                    <a:pt x="7605" y="238"/>
                  </a:cubicBezTo>
                  <a:cubicBezTo>
                    <a:pt x="7603" y="246"/>
                    <a:pt x="7600" y="255"/>
                    <a:pt x="7598" y="264"/>
                  </a:cubicBezTo>
                  <a:cubicBezTo>
                    <a:pt x="7593" y="278"/>
                    <a:pt x="7588" y="293"/>
                    <a:pt x="7584" y="308"/>
                  </a:cubicBezTo>
                  <a:lnTo>
                    <a:pt x="7579" y="322"/>
                  </a:lnTo>
                  <a:cubicBezTo>
                    <a:pt x="7415" y="877"/>
                    <a:pt x="7008" y="2049"/>
                    <a:pt x="6251" y="3047"/>
                  </a:cubicBezTo>
                  <a:cubicBezTo>
                    <a:pt x="5606" y="3896"/>
                    <a:pt x="5057" y="4824"/>
                    <a:pt x="4735" y="5400"/>
                  </a:cubicBezTo>
                  <a:cubicBezTo>
                    <a:pt x="4542" y="5747"/>
                    <a:pt x="4432" y="5967"/>
                    <a:pt x="4432" y="5967"/>
                  </a:cubicBezTo>
                  <a:cubicBezTo>
                    <a:pt x="3982" y="5270"/>
                    <a:pt x="3982" y="5143"/>
                    <a:pt x="3821" y="4566"/>
                  </a:cubicBezTo>
                  <a:cubicBezTo>
                    <a:pt x="3729" y="4237"/>
                    <a:pt x="3335" y="1996"/>
                    <a:pt x="3335" y="1996"/>
                  </a:cubicBezTo>
                  <a:cubicBezTo>
                    <a:pt x="2961" y="1853"/>
                    <a:pt x="2453" y="1805"/>
                    <a:pt x="1947" y="1805"/>
                  </a:cubicBezTo>
                  <a:cubicBezTo>
                    <a:pt x="971" y="1805"/>
                    <a:pt x="0" y="1981"/>
                    <a:pt x="0" y="1981"/>
                  </a:cubicBezTo>
                  <a:cubicBezTo>
                    <a:pt x="0" y="1981"/>
                    <a:pt x="783" y="9549"/>
                    <a:pt x="2035" y="10639"/>
                  </a:cubicBezTo>
                  <a:cubicBezTo>
                    <a:pt x="2723" y="11237"/>
                    <a:pt x="3366" y="11372"/>
                    <a:pt x="3806" y="11372"/>
                  </a:cubicBezTo>
                  <a:cubicBezTo>
                    <a:pt x="4167" y="11372"/>
                    <a:pt x="4391" y="11281"/>
                    <a:pt x="4391" y="11281"/>
                  </a:cubicBezTo>
                  <a:cubicBezTo>
                    <a:pt x="4476" y="11231"/>
                    <a:pt x="4871" y="11103"/>
                    <a:pt x="4959" y="11030"/>
                  </a:cubicBezTo>
                  <a:cubicBezTo>
                    <a:pt x="6431" y="9782"/>
                    <a:pt x="7781" y="5615"/>
                    <a:pt x="7974" y="4738"/>
                  </a:cubicBezTo>
                  <a:cubicBezTo>
                    <a:pt x="8140" y="3977"/>
                    <a:pt x="9091" y="2092"/>
                    <a:pt x="9343" y="1355"/>
                  </a:cubicBezTo>
                  <a:cubicBezTo>
                    <a:pt x="9399" y="1193"/>
                    <a:pt x="9598" y="630"/>
                    <a:pt x="9598" y="630"/>
                  </a:cubicBezTo>
                  <a:cubicBezTo>
                    <a:pt x="8897" y="44"/>
                    <a:pt x="8291" y="27"/>
                    <a:pt x="7950" y="27"/>
                  </a:cubicBezTo>
                  <a:cubicBezTo>
                    <a:pt x="7928" y="27"/>
                    <a:pt x="7907" y="27"/>
                    <a:pt x="7888" y="27"/>
                  </a:cubicBezTo>
                  <a:cubicBezTo>
                    <a:pt x="7805" y="27"/>
                    <a:pt x="7743" y="25"/>
                    <a:pt x="7704" y="12"/>
                  </a:cubicBezTo>
                  <a:cubicBezTo>
                    <a:pt x="7679" y="5"/>
                    <a:pt x="7668" y="1"/>
                    <a:pt x="7668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10;p27">
              <a:extLst>
                <a:ext uri="{FF2B5EF4-FFF2-40B4-BE49-F238E27FC236}">
                  <a16:creationId xmlns:a16="http://schemas.microsoft.com/office/drawing/2014/main" id="{F74D7A6B-FCA4-40CB-8A9E-2398E2DABCEC}"/>
                </a:ext>
              </a:extLst>
            </p:cNvPr>
            <p:cNvSpPr/>
            <p:nvPr/>
          </p:nvSpPr>
          <p:spPr>
            <a:xfrm>
              <a:off x="4494339" y="2505003"/>
              <a:ext cx="29760" cy="95628"/>
            </a:xfrm>
            <a:custGeom>
              <a:avLst/>
              <a:gdLst/>
              <a:ahLst/>
              <a:cxnLst/>
              <a:rect l="l" t="t" r="r" b="b"/>
              <a:pathLst>
                <a:path w="764" h="2455" extrusionOk="0">
                  <a:moveTo>
                    <a:pt x="625" y="1"/>
                  </a:moveTo>
                  <a:lnTo>
                    <a:pt x="625" y="1"/>
                  </a:lnTo>
                  <a:cubicBezTo>
                    <a:pt x="431" y="348"/>
                    <a:pt x="322" y="568"/>
                    <a:pt x="322" y="568"/>
                  </a:cubicBezTo>
                  <a:cubicBezTo>
                    <a:pt x="322" y="568"/>
                    <a:pt x="363" y="1320"/>
                    <a:pt x="1" y="2455"/>
                  </a:cubicBezTo>
                  <a:cubicBezTo>
                    <a:pt x="321" y="2216"/>
                    <a:pt x="764" y="1613"/>
                    <a:pt x="625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1;p27">
              <a:extLst>
                <a:ext uri="{FF2B5EF4-FFF2-40B4-BE49-F238E27FC236}">
                  <a16:creationId xmlns:a16="http://schemas.microsoft.com/office/drawing/2014/main" id="{0D310ACE-92E5-448E-829B-F555F45B7536}"/>
                </a:ext>
              </a:extLst>
            </p:cNvPr>
            <p:cNvSpPr/>
            <p:nvPr/>
          </p:nvSpPr>
          <p:spPr>
            <a:xfrm>
              <a:off x="4597599" y="2048025"/>
              <a:ext cx="200372" cy="303830"/>
            </a:xfrm>
            <a:custGeom>
              <a:avLst/>
              <a:gdLst/>
              <a:ahLst/>
              <a:cxnLst/>
              <a:rect l="l" t="t" r="r" b="b"/>
              <a:pathLst>
                <a:path w="5144" h="7800" extrusionOk="0">
                  <a:moveTo>
                    <a:pt x="3619" y="1"/>
                  </a:moveTo>
                  <a:cubicBezTo>
                    <a:pt x="3391" y="1"/>
                    <a:pt x="3242" y="418"/>
                    <a:pt x="3156" y="689"/>
                  </a:cubicBezTo>
                  <a:cubicBezTo>
                    <a:pt x="3056" y="1005"/>
                    <a:pt x="2644" y="2575"/>
                    <a:pt x="2502" y="2575"/>
                  </a:cubicBezTo>
                  <a:cubicBezTo>
                    <a:pt x="2500" y="2575"/>
                    <a:pt x="2498" y="2574"/>
                    <a:pt x="2495" y="2573"/>
                  </a:cubicBezTo>
                  <a:cubicBezTo>
                    <a:pt x="2403" y="2534"/>
                    <a:pt x="2620" y="1584"/>
                    <a:pt x="2697" y="1285"/>
                  </a:cubicBezTo>
                  <a:cubicBezTo>
                    <a:pt x="2795" y="904"/>
                    <a:pt x="2836" y="267"/>
                    <a:pt x="2639" y="226"/>
                  </a:cubicBezTo>
                  <a:cubicBezTo>
                    <a:pt x="2612" y="221"/>
                    <a:pt x="2588" y="217"/>
                    <a:pt x="2566" y="217"/>
                  </a:cubicBezTo>
                  <a:cubicBezTo>
                    <a:pt x="2431" y="217"/>
                    <a:pt x="2385" y="337"/>
                    <a:pt x="2210" y="709"/>
                  </a:cubicBezTo>
                  <a:cubicBezTo>
                    <a:pt x="2005" y="1143"/>
                    <a:pt x="1805" y="2584"/>
                    <a:pt x="1761" y="2825"/>
                  </a:cubicBezTo>
                  <a:cubicBezTo>
                    <a:pt x="1718" y="3066"/>
                    <a:pt x="1631" y="3446"/>
                    <a:pt x="1452" y="3766"/>
                  </a:cubicBezTo>
                  <a:cubicBezTo>
                    <a:pt x="1281" y="4072"/>
                    <a:pt x="1138" y="4317"/>
                    <a:pt x="1036" y="4317"/>
                  </a:cubicBezTo>
                  <a:cubicBezTo>
                    <a:pt x="1031" y="4317"/>
                    <a:pt x="1027" y="4317"/>
                    <a:pt x="1023" y="4316"/>
                  </a:cubicBezTo>
                  <a:cubicBezTo>
                    <a:pt x="919" y="4294"/>
                    <a:pt x="1002" y="3858"/>
                    <a:pt x="1229" y="3387"/>
                  </a:cubicBezTo>
                  <a:cubicBezTo>
                    <a:pt x="1439" y="2956"/>
                    <a:pt x="1241" y="2713"/>
                    <a:pt x="1117" y="2713"/>
                  </a:cubicBezTo>
                  <a:cubicBezTo>
                    <a:pt x="1106" y="2713"/>
                    <a:pt x="1096" y="2715"/>
                    <a:pt x="1086" y="2719"/>
                  </a:cubicBezTo>
                  <a:cubicBezTo>
                    <a:pt x="972" y="2769"/>
                    <a:pt x="387" y="3430"/>
                    <a:pt x="394" y="3653"/>
                  </a:cubicBezTo>
                  <a:cubicBezTo>
                    <a:pt x="400" y="3876"/>
                    <a:pt x="292" y="4219"/>
                    <a:pt x="147" y="4748"/>
                  </a:cubicBezTo>
                  <a:cubicBezTo>
                    <a:pt x="1" y="5276"/>
                    <a:pt x="282" y="5608"/>
                    <a:pt x="676" y="6043"/>
                  </a:cubicBezTo>
                  <a:cubicBezTo>
                    <a:pt x="813" y="6193"/>
                    <a:pt x="882" y="6327"/>
                    <a:pt x="915" y="6438"/>
                  </a:cubicBezTo>
                  <a:cubicBezTo>
                    <a:pt x="943" y="6531"/>
                    <a:pt x="945" y="6608"/>
                    <a:pt x="938" y="6663"/>
                  </a:cubicBezTo>
                  <a:lnTo>
                    <a:pt x="938" y="6664"/>
                  </a:lnTo>
                  <a:cubicBezTo>
                    <a:pt x="932" y="6720"/>
                    <a:pt x="915" y="6755"/>
                    <a:pt x="911" y="6764"/>
                  </a:cubicBezTo>
                  <a:cubicBezTo>
                    <a:pt x="910" y="6765"/>
                    <a:pt x="910" y="6766"/>
                    <a:pt x="910" y="6766"/>
                  </a:cubicBezTo>
                  <a:cubicBezTo>
                    <a:pt x="906" y="6772"/>
                    <a:pt x="905" y="6779"/>
                    <a:pt x="905" y="6785"/>
                  </a:cubicBezTo>
                  <a:cubicBezTo>
                    <a:pt x="905" y="6801"/>
                    <a:pt x="914" y="6821"/>
                    <a:pt x="931" y="6842"/>
                  </a:cubicBezTo>
                  <a:cubicBezTo>
                    <a:pt x="1129" y="7113"/>
                    <a:pt x="2449" y="7800"/>
                    <a:pt x="2449" y="7800"/>
                  </a:cubicBezTo>
                  <a:lnTo>
                    <a:pt x="2500" y="7704"/>
                  </a:lnTo>
                  <a:lnTo>
                    <a:pt x="2817" y="7111"/>
                  </a:lnTo>
                  <a:cubicBezTo>
                    <a:pt x="2817" y="7111"/>
                    <a:pt x="3080" y="6873"/>
                    <a:pt x="3453" y="6326"/>
                  </a:cubicBezTo>
                  <a:cubicBezTo>
                    <a:pt x="3825" y="5781"/>
                    <a:pt x="4224" y="4380"/>
                    <a:pt x="4396" y="4081"/>
                  </a:cubicBezTo>
                  <a:cubicBezTo>
                    <a:pt x="4569" y="3781"/>
                    <a:pt x="4941" y="2924"/>
                    <a:pt x="5046" y="2503"/>
                  </a:cubicBezTo>
                  <a:cubicBezTo>
                    <a:pt x="5143" y="2134"/>
                    <a:pt x="4978" y="1974"/>
                    <a:pt x="4828" y="1974"/>
                  </a:cubicBezTo>
                  <a:cubicBezTo>
                    <a:pt x="4808" y="1974"/>
                    <a:pt x="4788" y="1977"/>
                    <a:pt x="4769" y="1983"/>
                  </a:cubicBezTo>
                  <a:cubicBezTo>
                    <a:pt x="4609" y="2033"/>
                    <a:pt x="4283" y="2991"/>
                    <a:pt x="4160" y="3208"/>
                  </a:cubicBezTo>
                  <a:cubicBezTo>
                    <a:pt x="4101" y="3310"/>
                    <a:pt x="4021" y="3361"/>
                    <a:pt x="3963" y="3361"/>
                  </a:cubicBezTo>
                  <a:cubicBezTo>
                    <a:pt x="3898" y="3361"/>
                    <a:pt x="3859" y="3300"/>
                    <a:pt x="3902" y="3180"/>
                  </a:cubicBezTo>
                  <a:cubicBezTo>
                    <a:pt x="3984" y="2952"/>
                    <a:pt x="4114" y="2375"/>
                    <a:pt x="4330" y="1624"/>
                  </a:cubicBezTo>
                  <a:cubicBezTo>
                    <a:pt x="4547" y="873"/>
                    <a:pt x="4447" y="621"/>
                    <a:pt x="4242" y="611"/>
                  </a:cubicBezTo>
                  <a:cubicBezTo>
                    <a:pt x="4239" y="611"/>
                    <a:pt x="4236" y="611"/>
                    <a:pt x="4234" y="611"/>
                  </a:cubicBezTo>
                  <a:cubicBezTo>
                    <a:pt x="4033" y="611"/>
                    <a:pt x="3943" y="997"/>
                    <a:pt x="3876" y="1325"/>
                  </a:cubicBezTo>
                  <a:cubicBezTo>
                    <a:pt x="3807" y="1658"/>
                    <a:pt x="3526" y="2498"/>
                    <a:pt x="3474" y="2592"/>
                  </a:cubicBezTo>
                  <a:cubicBezTo>
                    <a:pt x="3436" y="2662"/>
                    <a:pt x="3356" y="2797"/>
                    <a:pt x="3305" y="2797"/>
                  </a:cubicBezTo>
                  <a:cubicBezTo>
                    <a:pt x="3288" y="2797"/>
                    <a:pt x="3274" y="2781"/>
                    <a:pt x="3266" y="2740"/>
                  </a:cubicBezTo>
                  <a:cubicBezTo>
                    <a:pt x="3234" y="2584"/>
                    <a:pt x="3418" y="1955"/>
                    <a:pt x="3418" y="1955"/>
                  </a:cubicBezTo>
                  <a:cubicBezTo>
                    <a:pt x="3478" y="1665"/>
                    <a:pt x="4016" y="230"/>
                    <a:pt x="3757" y="49"/>
                  </a:cubicBezTo>
                  <a:cubicBezTo>
                    <a:pt x="3708" y="16"/>
                    <a:pt x="3662" y="1"/>
                    <a:pt x="3619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2;p27">
              <a:extLst>
                <a:ext uri="{FF2B5EF4-FFF2-40B4-BE49-F238E27FC236}">
                  <a16:creationId xmlns:a16="http://schemas.microsoft.com/office/drawing/2014/main" id="{0BD61D58-C2D8-470E-8BFA-BC43B9A709F7}"/>
                </a:ext>
              </a:extLst>
            </p:cNvPr>
            <p:cNvSpPr/>
            <p:nvPr/>
          </p:nvSpPr>
          <p:spPr>
            <a:xfrm>
              <a:off x="4659298" y="2206479"/>
              <a:ext cx="33772" cy="68011"/>
            </a:xfrm>
            <a:custGeom>
              <a:avLst/>
              <a:gdLst/>
              <a:ahLst/>
              <a:cxnLst/>
              <a:rect l="l" t="t" r="r" b="b"/>
              <a:pathLst>
                <a:path w="867" h="1746" extrusionOk="0">
                  <a:moveTo>
                    <a:pt x="1" y="0"/>
                  </a:moveTo>
                  <a:cubicBezTo>
                    <a:pt x="1" y="0"/>
                    <a:pt x="866" y="630"/>
                    <a:pt x="340" y="1746"/>
                  </a:cubicBezTo>
                  <a:cubicBezTo>
                    <a:pt x="340" y="1746"/>
                    <a:pt x="724" y="1604"/>
                    <a:pt x="704" y="946"/>
                  </a:cubicBezTo>
                  <a:cubicBezTo>
                    <a:pt x="684" y="21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3;p27">
              <a:extLst>
                <a:ext uri="{FF2B5EF4-FFF2-40B4-BE49-F238E27FC236}">
                  <a16:creationId xmlns:a16="http://schemas.microsoft.com/office/drawing/2014/main" id="{FD2928A4-0DB1-4671-8908-347AD8A0649F}"/>
                </a:ext>
              </a:extLst>
            </p:cNvPr>
            <p:cNvSpPr/>
            <p:nvPr/>
          </p:nvSpPr>
          <p:spPr>
            <a:xfrm>
              <a:off x="4672776" y="2161334"/>
              <a:ext cx="87098" cy="44640"/>
            </a:xfrm>
            <a:custGeom>
              <a:avLst/>
              <a:gdLst/>
              <a:ahLst/>
              <a:cxnLst/>
              <a:rect l="l" t="t" r="r" b="b"/>
              <a:pathLst>
                <a:path w="2236" h="1146" extrusionOk="0">
                  <a:moveTo>
                    <a:pt x="506" y="0"/>
                  </a:moveTo>
                  <a:cubicBezTo>
                    <a:pt x="201" y="0"/>
                    <a:pt x="0" y="66"/>
                    <a:pt x="0" y="66"/>
                  </a:cubicBezTo>
                  <a:cubicBezTo>
                    <a:pt x="1359" y="106"/>
                    <a:pt x="2235" y="1146"/>
                    <a:pt x="2235" y="1146"/>
                  </a:cubicBezTo>
                  <a:cubicBezTo>
                    <a:pt x="2235" y="1146"/>
                    <a:pt x="1796" y="312"/>
                    <a:pt x="1161" y="104"/>
                  </a:cubicBezTo>
                  <a:cubicBezTo>
                    <a:pt x="918" y="25"/>
                    <a:pt x="693" y="0"/>
                    <a:pt x="506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14;p27">
              <a:extLst>
                <a:ext uri="{FF2B5EF4-FFF2-40B4-BE49-F238E27FC236}">
                  <a16:creationId xmlns:a16="http://schemas.microsoft.com/office/drawing/2014/main" id="{5B4091E2-1C80-4819-819E-5C23DF541770}"/>
                </a:ext>
              </a:extLst>
            </p:cNvPr>
            <p:cNvSpPr/>
            <p:nvPr/>
          </p:nvSpPr>
          <p:spPr>
            <a:xfrm>
              <a:off x="4629462" y="2296262"/>
              <a:ext cx="23527" cy="19554"/>
            </a:xfrm>
            <a:custGeom>
              <a:avLst/>
              <a:gdLst/>
              <a:ahLst/>
              <a:cxnLst/>
              <a:rect l="l" t="t" r="r" b="b"/>
              <a:pathLst>
                <a:path w="604" h="502" extrusionOk="0">
                  <a:moveTo>
                    <a:pt x="78" y="1"/>
                  </a:moveTo>
                  <a:cubicBezTo>
                    <a:pt x="73" y="18"/>
                    <a:pt x="68" y="39"/>
                    <a:pt x="62" y="65"/>
                  </a:cubicBezTo>
                  <a:lnTo>
                    <a:pt x="62" y="66"/>
                  </a:lnTo>
                  <a:cubicBezTo>
                    <a:pt x="52" y="102"/>
                    <a:pt x="41" y="146"/>
                    <a:pt x="26" y="197"/>
                  </a:cubicBezTo>
                  <a:cubicBezTo>
                    <a:pt x="23" y="204"/>
                    <a:pt x="21" y="213"/>
                    <a:pt x="18" y="223"/>
                  </a:cubicBezTo>
                  <a:cubicBezTo>
                    <a:pt x="13" y="237"/>
                    <a:pt x="9" y="252"/>
                    <a:pt x="5" y="266"/>
                  </a:cubicBezTo>
                  <a:lnTo>
                    <a:pt x="0" y="280"/>
                  </a:lnTo>
                  <a:cubicBezTo>
                    <a:pt x="322" y="489"/>
                    <a:pt x="547" y="501"/>
                    <a:pt x="595" y="501"/>
                  </a:cubicBezTo>
                  <a:cubicBezTo>
                    <a:pt x="601" y="501"/>
                    <a:pt x="604" y="501"/>
                    <a:pt x="604" y="501"/>
                  </a:cubicBezTo>
                  <a:cubicBezTo>
                    <a:pt x="354" y="398"/>
                    <a:pt x="181" y="179"/>
                    <a:pt x="78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15;p27">
              <a:extLst>
                <a:ext uri="{FF2B5EF4-FFF2-40B4-BE49-F238E27FC236}">
                  <a16:creationId xmlns:a16="http://schemas.microsoft.com/office/drawing/2014/main" id="{04F3E399-7B90-4BC4-9D8C-75A4A25E934F}"/>
                </a:ext>
              </a:extLst>
            </p:cNvPr>
            <p:cNvSpPr/>
            <p:nvPr/>
          </p:nvSpPr>
          <p:spPr>
            <a:xfrm>
              <a:off x="3872480" y="2928989"/>
              <a:ext cx="552814" cy="1149566"/>
            </a:xfrm>
            <a:custGeom>
              <a:avLst/>
              <a:gdLst/>
              <a:ahLst/>
              <a:cxnLst/>
              <a:rect l="l" t="t" r="r" b="b"/>
              <a:pathLst>
                <a:path w="14192" h="29512" extrusionOk="0">
                  <a:moveTo>
                    <a:pt x="5630" y="0"/>
                  </a:moveTo>
                  <a:cubicBezTo>
                    <a:pt x="3850" y="0"/>
                    <a:pt x="2247" y="125"/>
                    <a:pt x="1422" y="495"/>
                  </a:cubicBezTo>
                  <a:cubicBezTo>
                    <a:pt x="1231" y="581"/>
                    <a:pt x="1080" y="681"/>
                    <a:pt x="981" y="795"/>
                  </a:cubicBezTo>
                  <a:cubicBezTo>
                    <a:pt x="981" y="795"/>
                    <a:pt x="975" y="2077"/>
                    <a:pt x="1109" y="2677"/>
                  </a:cubicBezTo>
                  <a:cubicBezTo>
                    <a:pt x="1243" y="3277"/>
                    <a:pt x="807" y="5860"/>
                    <a:pt x="1109" y="7537"/>
                  </a:cubicBezTo>
                  <a:cubicBezTo>
                    <a:pt x="1411" y="9216"/>
                    <a:pt x="1948" y="9952"/>
                    <a:pt x="1948" y="10925"/>
                  </a:cubicBezTo>
                  <a:cubicBezTo>
                    <a:pt x="1948" y="11897"/>
                    <a:pt x="1512" y="14750"/>
                    <a:pt x="1679" y="15520"/>
                  </a:cubicBezTo>
                  <a:cubicBezTo>
                    <a:pt x="1847" y="16292"/>
                    <a:pt x="1652" y="17197"/>
                    <a:pt x="1464" y="17702"/>
                  </a:cubicBezTo>
                  <a:cubicBezTo>
                    <a:pt x="1277" y="18204"/>
                    <a:pt x="1" y="26088"/>
                    <a:pt x="68" y="27261"/>
                  </a:cubicBezTo>
                  <a:cubicBezTo>
                    <a:pt x="129" y="28307"/>
                    <a:pt x="469" y="28678"/>
                    <a:pt x="426" y="29128"/>
                  </a:cubicBezTo>
                  <a:cubicBezTo>
                    <a:pt x="1145" y="29433"/>
                    <a:pt x="2226" y="29512"/>
                    <a:pt x="3431" y="29512"/>
                  </a:cubicBezTo>
                  <a:cubicBezTo>
                    <a:pt x="3622" y="29512"/>
                    <a:pt x="3817" y="29510"/>
                    <a:pt x="4014" y="29506"/>
                  </a:cubicBezTo>
                  <a:cubicBezTo>
                    <a:pt x="3923" y="29238"/>
                    <a:pt x="4119" y="28389"/>
                    <a:pt x="4292" y="27965"/>
                  </a:cubicBezTo>
                  <a:cubicBezTo>
                    <a:pt x="4498" y="27463"/>
                    <a:pt x="4087" y="26926"/>
                    <a:pt x="4292" y="26456"/>
                  </a:cubicBezTo>
                  <a:cubicBezTo>
                    <a:pt x="4498" y="25987"/>
                    <a:pt x="5202" y="21122"/>
                    <a:pt x="5369" y="20821"/>
                  </a:cubicBezTo>
                  <a:cubicBezTo>
                    <a:pt x="5536" y="20519"/>
                    <a:pt x="6257" y="19581"/>
                    <a:pt x="6375" y="17165"/>
                  </a:cubicBezTo>
                  <a:cubicBezTo>
                    <a:pt x="6457" y="15509"/>
                    <a:pt x="7620" y="13100"/>
                    <a:pt x="7649" y="13039"/>
                  </a:cubicBezTo>
                  <a:lnTo>
                    <a:pt x="7649" y="13042"/>
                  </a:lnTo>
                  <a:lnTo>
                    <a:pt x="7649" y="13044"/>
                  </a:lnTo>
                  <a:cubicBezTo>
                    <a:pt x="7649" y="13046"/>
                    <a:pt x="7649" y="13048"/>
                    <a:pt x="7648" y="13049"/>
                  </a:cubicBezTo>
                  <a:lnTo>
                    <a:pt x="7648" y="13053"/>
                  </a:lnTo>
                  <a:cubicBezTo>
                    <a:pt x="7586" y="13382"/>
                    <a:pt x="6591" y="18676"/>
                    <a:pt x="6495" y="20350"/>
                  </a:cubicBezTo>
                  <a:cubicBezTo>
                    <a:pt x="6394" y="22078"/>
                    <a:pt x="6730" y="22765"/>
                    <a:pt x="6629" y="23066"/>
                  </a:cubicBezTo>
                  <a:cubicBezTo>
                    <a:pt x="6528" y="23368"/>
                    <a:pt x="6544" y="24191"/>
                    <a:pt x="6579" y="24610"/>
                  </a:cubicBezTo>
                  <a:cubicBezTo>
                    <a:pt x="6613" y="25030"/>
                    <a:pt x="6629" y="25466"/>
                    <a:pt x="6595" y="25567"/>
                  </a:cubicBezTo>
                  <a:cubicBezTo>
                    <a:pt x="6562" y="25666"/>
                    <a:pt x="6127" y="25987"/>
                    <a:pt x="6176" y="26555"/>
                  </a:cubicBezTo>
                  <a:cubicBezTo>
                    <a:pt x="6226" y="27126"/>
                    <a:pt x="6763" y="27411"/>
                    <a:pt x="6947" y="27881"/>
                  </a:cubicBezTo>
                  <a:cubicBezTo>
                    <a:pt x="7009" y="28038"/>
                    <a:pt x="7348" y="28110"/>
                    <a:pt x="7783" y="28110"/>
                  </a:cubicBezTo>
                  <a:cubicBezTo>
                    <a:pt x="8144" y="28110"/>
                    <a:pt x="8571" y="28060"/>
                    <a:pt x="8959" y="27967"/>
                  </a:cubicBezTo>
                  <a:cubicBezTo>
                    <a:pt x="9499" y="27838"/>
                    <a:pt x="9964" y="27624"/>
                    <a:pt x="10067" y="27344"/>
                  </a:cubicBezTo>
                  <a:cubicBezTo>
                    <a:pt x="10335" y="26623"/>
                    <a:pt x="10051" y="26439"/>
                    <a:pt x="10251" y="26187"/>
                  </a:cubicBezTo>
                  <a:cubicBezTo>
                    <a:pt x="10452" y="25935"/>
                    <a:pt x="10083" y="25666"/>
                    <a:pt x="10067" y="25214"/>
                  </a:cubicBezTo>
                  <a:cubicBezTo>
                    <a:pt x="10051" y="24761"/>
                    <a:pt x="10335" y="24175"/>
                    <a:pt x="10335" y="23755"/>
                  </a:cubicBezTo>
                  <a:cubicBezTo>
                    <a:pt x="10335" y="23336"/>
                    <a:pt x="10470" y="22312"/>
                    <a:pt x="10637" y="21659"/>
                  </a:cubicBezTo>
                  <a:cubicBezTo>
                    <a:pt x="10805" y="21005"/>
                    <a:pt x="11040" y="18656"/>
                    <a:pt x="11442" y="17398"/>
                  </a:cubicBezTo>
                  <a:cubicBezTo>
                    <a:pt x="11844" y="16139"/>
                    <a:pt x="11996" y="15285"/>
                    <a:pt x="12701" y="13524"/>
                  </a:cubicBezTo>
                  <a:cubicBezTo>
                    <a:pt x="13401" y="11764"/>
                    <a:pt x="14191" y="3414"/>
                    <a:pt x="13645" y="519"/>
                  </a:cubicBezTo>
                  <a:cubicBezTo>
                    <a:pt x="13645" y="519"/>
                    <a:pt x="9267" y="0"/>
                    <a:pt x="5630" y="0"/>
                  </a:cubicBezTo>
                  <a:close/>
                </a:path>
              </a:pathLst>
            </a:custGeom>
            <a:solidFill>
              <a:srgbClr val="0D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16;p27">
              <a:extLst>
                <a:ext uri="{FF2B5EF4-FFF2-40B4-BE49-F238E27FC236}">
                  <a16:creationId xmlns:a16="http://schemas.microsoft.com/office/drawing/2014/main" id="{1E87F92C-E35C-4948-951C-FAEBF4B777EC}"/>
                </a:ext>
              </a:extLst>
            </p:cNvPr>
            <p:cNvSpPr/>
            <p:nvPr/>
          </p:nvSpPr>
          <p:spPr>
            <a:xfrm>
              <a:off x="3872480" y="2948192"/>
              <a:ext cx="154953" cy="1124637"/>
            </a:xfrm>
            <a:custGeom>
              <a:avLst/>
              <a:gdLst/>
              <a:ahLst/>
              <a:cxnLst/>
              <a:rect l="l" t="t" r="r" b="b"/>
              <a:pathLst>
                <a:path w="3978" h="28872" extrusionOk="0">
                  <a:moveTo>
                    <a:pt x="1421" y="1"/>
                  </a:moveTo>
                  <a:cubicBezTo>
                    <a:pt x="1229" y="87"/>
                    <a:pt x="1079" y="186"/>
                    <a:pt x="980" y="300"/>
                  </a:cubicBezTo>
                  <a:cubicBezTo>
                    <a:pt x="980" y="300"/>
                    <a:pt x="973" y="1583"/>
                    <a:pt x="1108" y="2183"/>
                  </a:cubicBezTo>
                  <a:cubicBezTo>
                    <a:pt x="1242" y="2783"/>
                    <a:pt x="806" y="5366"/>
                    <a:pt x="1108" y="7043"/>
                  </a:cubicBezTo>
                  <a:cubicBezTo>
                    <a:pt x="1410" y="8721"/>
                    <a:pt x="1947" y="9458"/>
                    <a:pt x="1947" y="10431"/>
                  </a:cubicBezTo>
                  <a:cubicBezTo>
                    <a:pt x="1947" y="11403"/>
                    <a:pt x="1510" y="14255"/>
                    <a:pt x="1678" y="15026"/>
                  </a:cubicBezTo>
                  <a:cubicBezTo>
                    <a:pt x="1846" y="15798"/>
                    <a:pt x="1651" y="16703"/>
                    <a:pt x="1463" y="17207"/>
                  </a:cubicBezTo>
                  <a:cubicBezTo>
                    <a:pt x="1275" y="17711"/>
                    <a:pt x="1" y="25594"/>
                    <a:pt x="67" y="26767"/>
                  </a:cubicBezTo>
                  <a:cubicBezTo>
                    <a:pt x="128" y="27812"/>
                    <a:pt x="107" y="27837"/>
                    <a:pt x="65" y="28287"/>
                  </a:cubicBezTo>
                  <a:cubicBezTo>
                    <a:pt x="260" y="28645"/>
                    <a:pt x="689" y="28834"/>
                    <a:pt x="1331" y="28871"/>
                  </a:cubicBezTo>
                  <a:cubicBezTo>
                    <a:pt x="1359" y="28776"/>
                    <a:pt x="1407" y="28349"/>
                    <a:pt x="1433" y="28261"/>
                  </a:cubicBezTo>
                  <a:cubicBezTo>
                    <a:pt x="1733" y="27314"/>
                    <a:pt x="2182" y="26067"/>
                    <a:pt x="1832" y="23972"/>
                  </a:cubicBezTo>
                  <a:cubicBezTo>
                    <a:pt x="1483" y="21877"/>
                    <a:pt x="2980" y="19533"/>
                    <a:pt x="3428" y="18285"/>
                  </a:cubicBezTo>
                  <a:cubicBezTo>
                    <a:pt x="3878" y="17038"/>
                    <a:pt x="3728" y="16540"/>
                    <a:pt x="3413" y="15193"/>
                  </a:cubicBezTo>
                  <a:cubicBezTo>
                    <a:pt x="3099" y="13846"/>
                    <a:pt x="3978" y="12001"/>
                    <a:pt x="3479" y="10804"/>
                  </a:cubicBezTo>
                  <a:cubicBezTo>
                    <a:pt x="2980" y="9607"/>
                    <a:pt x="2607" y="6564"/>
                    <a:pt x="3105" y="4518"/>
                  </a:cubicBezTo>
                  <a:cubicBezTo>
                    <a:pt x="3604" y="2473"/>
                    <a:pt x="3105" y="528"/>
                    <a:pt x="3105" y="528"/>
                  </a:cubicBezTo>
                  <a:cubicBezTo>
                    <a:pt x="2489" y="255"/>
                    <a:pt x="1928" y="86"/>
                    <a:pt x="1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17;p27">
              <a:extLst>
                <a:ext uri="{FF2B5EF4-FFF2-40B4-BE49-F238E27FC236}">
                  <a16:creationId xmlns:a16="http://schemas.microsoft.com/office/drawing/2014/main" id="{62A3678D-7867-478D-BA3F-2FA0921D7B59}"/>
                </a:ext>
              </a:extLst>
            </p:cNvPr>
            <p:cNvSpPr/>
            <p:nvPr/>
          </p:nvSpPr>
          <p:spPr>
            <a:xfrm>
              <a:off x="4110979" y="3197637"/>
              <a:ext cx="119350" cy="826338"/>
            </a:xfrm>
            <a:custGeom>
              <a:avLst/>
              <a:gdLst/>
              <a:ahLst/>
              <a:cxnLst/>
              <a:rect l="l" t="t" r="r" b="b"/>
              <a:pathLst>
                <a:path w="3064" h="21214" extrusionOk="0">
                  <a:moveTo>
                    <a:pt x="2600" y="1"/>
                  </a:moveTo>
                  <a:cubicBezTo>
                    <a:pt x="2568" y="2408"/>
                    <a:pt x="1525" y="6141"/>
                    <a:pt x="1525" y="6141"/>
                  </a:cubicBezTo>
                  <a:cubicBezTo>
                    <a:pt x="1525" y="6141"/>
                    <a:pt x="1524" y="6142"/>
                    <a:pt x="1524" y="6145"/>
                  </a:cubicBezTo>
                  <a:lnTo>
                    <a:pt x="1524" y="6147"/>
                  </a:lnTo>
                  <a:cubicBezTo>
                    <a:pt x="1522" y="6149"/>
                    <a:pt x="1522" y="6150"/>
                    <a:pt x="1522" y="6152"/>
                  </a:cubicBezTo>
                  <a:lnTo>
                    <a:pt x="1522" y="6156"/>
                  </a:lnTo>
                  <a:cubicBezTo>
                    <a:pt x="1461" y="6487"/>
                    <a:pt x="466" y="11780"/>
                    <a:pt x="369" y="13453"/>
                  </a:cubicBezTo>
                  <a:cubicBezTo>
                    <a:pt x="268" y="15181"/>
                    <a:pt x="604" y="15868"/>
                    <a:pt x="503" y="16169"/>
                  </a:cubicBezTo>
                  <a:cubicBezTo>
                    <a:pt x="404" y="16473"/>
                    <a:pt x="420" y="17294"/>
                    <a:pt x="454" y="17713"/>
                  </a:cubicBezTo>
                  <a:cubicBezTo>
                    <a:pt x="487" y="18133"/>
                    <a:pt x="503" y="18569"/>
                    <a:pt x="470" y="18670"/>
                  </a:cubicBezTo>
                  <a:cubicBezTo>
                    <a:pt x="436" y="18770"/>
                    <a:pt x="1" y="19089"/>
                    <a:pt x="51" y="19658"/>
                  </a:cubicBezTo>
                  <a:cubicBezTo>
                    <a:pt x="101" y="20229"/>
                    <a:pt x="638" y="20515"/>
                    <a:pt x="822" y="20984"/>
                  </a:cubicBezTo>
                  <a:cubicBezTo>
                    <a:pt x="884" y="21141"/>
                    <a:pt x="1223" y="21213"/>
                    <a:pt x="1658" y="21213"/>
                  </a:cubicBezTo>
                  <a:cubicBezTo>
                    <a:pt x="2019" y="21213"/>
                    <a:pt x="2446" y="21163"/>
                    <a:pt x="2834" y="21070"/>
                  </a:cubicBezTo>
                  <a:cubicBezTo>
                    <a:pt x="2022" y="20925"/>
                    <a:pt x="2314" y="19965"/>
                    <a:pt x="1796" y="19115"/>
                  </a:cubicBezTo>
                  <a:cubicBezTo>
                    <a:pt x="1098" y="17968"/>
                    <a:pt x="1896" y="16671"/>
                    <a:pt x="2145" y="15773"/>
                  </a:cubicBezTo>
                  <a:cubicBezTo>
                    <a:pt x="2395" y="14875"/>
                    <a:pt x="2145" y="13379"/>
                    <a:pt x="2145" y="13379"/>
                  </a:cubicBezTo>
                  <a:lnTo>
                    <a:pt x="2145" y="11583"/>
                  </a:lnTo>
                  <a:cubicBezTo>
                    <a:pt x="2145" y="9788"/>
                    <a:pt x="2511" y="6961"/>
                    <a:pt x="2943" y="3170"/>
                  </a:cubicBezTo>
                  <a:cubicBezTo>
                    <a:pt x="3064" y="2111"/>
                    <a:pt x="2600" y="1"/>
                    <a:pt x="2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18;p27">
              <a:extLst>
                <a:ext uri="{FF2B5EF4-FFF2-40B4-BE49-F238E27FC236}">
                  <a16:creationId xmlns:a16="http://schemas.microsoft.com/office/drawing/2014/main" id="{11D63CA4-2408-4E68-A0F6-A6ABF0E1043D}"/>
                </a:ext>
              </a:extLst>
            </p:cNvPr>
            <p:cNvSpPr/>
            <p:nvPr/>
          </p:nvSpPr>
          <p:spPr>
            <a:xfrm>
              <a:off x="3846772" y="4025822"/>
              <a:ext cx="264877" cy="301298"/>
            </a:xfrm>
            <a:custGeom>
              <a:avLst/>
              <a:gdLst/>
              <a:ahLst/>
              <a:cxnLst/>
              <a:rect l="l" t="t" r="r" b="b"/>
              <a:pathLst>
                <a:path w="6800" h="7735" extrusionOk="0">
                  <a:moveTo>
                    <a:pt x="801" y="1"/>
                  </a:moveTo>
                  <a:lnTo>
                    <a:pt x="801" y="1"/>
                  </a:lnTo>
                  <a:cubicBezTo>
                    <a:pt x="39" y="415"/>
                    <a:pt x="255" y="943"/>
                    <a:pt x="121" y="1865"/>
                  </a:cubicBezTo>
                  <a:cubicBezTo>
                    <a:pt x="116" y="1893"/>
                    <a:pt x="113" y="1918"/>
                    <a:pt x="110" y="1944"/>
                  </a:cubicBezTo>
                  <a:cubicBezTo>
                    <a:pt x="1" y="2830"/>
                    <a:pt x="264" y="3526"/>
                    <a:pt x="612" y="4039"/>
                  </a:cubicBezTo>
                  <a:cubicBezTo>
                    <a:pt x="970" y="4569"/>
                    <a:pt x="1026" y="4584"/>
                    <a:pt x="1563" y="5774"/>
                  </a:cubicBezTo>
                  <a:cubicBezTo>
                    <a:pt x="2100" y="6966"/>
                    <a:pt x="2989" y="7401"/>
                    <a:pt x="4163" y="7653"/>
                  </a:cubicBezTo>
                  <a:cubicBezTo>
                    <a:pt x="4427" y="7710"/>
                    <a:pt x="4677" y="7735"/>
                    <a:pt x="4908" y="7735"/>
                  </a:cubicBezTo>
                  <a:cubicBezTo>
                    <a:pt x="5574" y="7735"/>
                    <a:pt x="6094" y="7533"/>
                    <a:pt x="6393" y="7316"/>
                  </a:cubicBezTo>
                  <a:cubicBezTo>
                    <a:pt x="6452" y="7272"/>
                    <a:pt x="6503" y="7227"/>
                    <a:pt x="6544" y="7184"/>
                  </a:cubicBezTo>
                  <a:cubicBezTo>
                    <a:pt x="6712" y="7009"/>
                    <a:pt x="6800" y="6671"/>
                    <a:pt x="6762" y="6285"/>
                  </a:cubicBezTo>
                  <a:cubicBezTo>
                    <a:pt x="6727" y="5939"/>
                    <a:pt x="6589" y="5554"/>
                    <a:pt x="6309" y="5219"/>
                  </a:cubicBezTo>
                  <a:cubicBezTo>
                    <a:pt x="5722" y="4514"/>
                    <a:pt x="5253" y="2750"/>
                    <a:pt x="4883" y="1864"/>
                  </a:cubicBezTo>
                  <a:cubicBezTo>
                    <a:pt x="4742" y="1525"/>
                    <a:pt x="4800" y="977"/>
                    <a:pt x="3508" y="947"/>
                  </a:cubicBezTo>
                  <a:cubicBezTo>
                    <a:pt x="3452" y="946"/>
                    <a:pt x="3399" y="945"/>
                    <a:pt x="3348" y="945"/>
                  </a:cubicBezTo>
                  <a:cubicBezTo>
                    <a:pt x="2215" y="945"/>
                    <a:pt x="2200" y="1236"/>
                    <a:pt x="2200" y="1236"/>
                  </a:cubicBezTo>
                  <a:cubicBezTo>
                    <a:pt x="1897" y="1182"/>
                    <a:pt x="1668" y="1180"/>
                    <a:pt x="1463" y="1134"/>
                  </a:cubicBezTo>
                  <a:cubicBezTo>
                    <a:pt x="1294" y="1097"/>
                    <a:pt x="1142" y="1029"/>
                    <a:pt x="976" y="877"/>
                  </a:cubicBezTo>
                  <a:cubicBezTo>
                    <a:pt x="665" y="591"/>
                    <a:pt x="775" y="345"/>
                    <a:pt x="775" y="345"/>
                  </a:cubicBezTo>
                  <a:cubicBezTo>
                    <a:pt x="860" y="133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19;p27">
              <a:extLst>
                <a:ext uri="{FF2B5EF4-FFF2-40B4-BE49-F238E27FC236}">
                  <a16:creationId xmlns:a16="http://schemas.microsoft.com/office/drawing/2014/main" id="{8137A5B6-6B8C-44BF-8683-0ECB343BA7EB}"/>
                </a:ext>
              </a:extLst>
            </p:cNvPr>
            <p:cNvSpPr/>
            <p:nvPr/>
          </p:nvSpPr>
          <p:spPr>
            <a:xfrm>
              <a:off x="3846772" y="4101505"/>
              <a:ext cx="264877" cy="225613"/>
            </a:xfrm>
            <a:custGeom>
              <a:avLst/>
              <a:gdLst/>
              <a:ahLst/>
              <a:cxnLst/>
              <a:rect l="l" t="t" r="r" b="b"/>
              <a:pathLst>
                <a:path w="6800" h="5792" extrusionOk="0">
                  <a:moveTo>
                    <a:pt x="110" y="1"/>
                  </a:moveTo>
                  <a:cubicBezTo>
                    <a:pt x="1" y="887"/>
                    <a:pt x="265" y="1583"/>
                    <a:pt x="612" y="2096"/>
                  </a:cubicBezTo>
                  <a:cubicBezTo>
                    <a:pt x="970" y="2625"/>
                    <a:pt x="1027" y="2641"/>
                    <a:pt x="1563" y="3831"/>
                  </a:cubicBezTo>
                  <a:cubicBezTo>
                    <a:pt x="2100" y="5023"/>
                    <a:pt x="2989" y="5458"/>
                    <a:pt x="4163" y="5710"/>
                  </a:cubicBezTo>
                  <a:cubicBezTo>
                    <a:pt x="4426" y="5767"/>
                    <a:pt x="4675" y="5791"/>
                    <a:pt x="4907" y="5791"/>
                  </a:cubicBezTo>
                  <a:cubicBezTo>
                    <a:pt x="5707" y="5791"/>
                    <a:pt x="6297" y="5500"/>
                    <a:pt x="6544" y="5241"/>
                  </a:cubicBezTo>
                  <a:cubicBezTo>
                    <a:pt x="6712" y="5066"/>
                    <a:pt x="6800" y="4729"/>
                    <a:pt x="6762" y="4344"/>
                  </a:cubicBezTo>
                  <a:lnTo>
                    <a:pt x="6762" y="4344"/>
                  </a:lnTo>
                  <a:cubicBezTo>
                    <a:pt x="6722" y="4462"/>
                    <a:pt x="6675" y="4555"/>
                    <a:pt x="6625" y="4631"/>
                  </a:cubicBezTo>
                  <a:cubicBezTo>
                    <a:pt x="6529" y="4776"/>
                    <a:pt x="6369" y="4854"/>
                    <a:pt x="6206" y="4854"/>
                  </a:cubicBezTo>
                  <a:cubicBezTo>
                    <a:pt x="6104" y="4854"/>
                    <a:pt x="6001" y="4823"/>
                    <a:pt x="5912" y="4761"/>
                  </a:cubicBezTo>
                  <a:lnTo>
                    <a:pt x="5269" y="4874"/>
                  </a:lnTo>
                  <a:cubicBezTo>
                    <a:pt x="5107" y="5152"/>
                    <a:pt x="4811" y="5318"/>
                    <a:pt x="4495" y="5318"/>
                  </a:cubicBezTo>
                  <a:cubicBezTo>
                    <a:pt x="4464" y="5318"/>
                    <a:pt x="4434" y="5316"/>
                    <a:pt x="4403" y="5313"/>
                  </a:cubicBezTo>
                  <a:cubicBezTo>
                    <a:pt x="4019" y="5275"/>
                    <a:pt x="3518" y="5168"/>
                    <a:pt x="3089" y="4888"/>
                  </a:cubicBezTo>
                  <a:cubicBezTo>
                    <a:pt x="2267" y="4351"/>
                    <a:pt x="1428" y="2372"/>
                    <a:pt x="842" y="1853"/>
                  </a:cubicBezTo>
                  <a:cubicBezTo>
                    <a:pt x="378" y="1442"/>
                    <a:pt x="175" y="415"/>
                    <a:pt x="110" y="1"/>
                  </a:cubicBezTo>
                  <a:close/>
                </a:path>
              </a:pathLst>
            </a:custGeom>
            <a:solidFill>
              <a:srgbClr val="252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20;p27">
              <a:extLst>
                <a:ext uri="{FF2B5EF4-FFF2-40B4-BE49-F238E27FC236}">
                  <a16:creationId xmlns:a16="http://schemas.microsoft.com/office/drawing/2014/main" id="{5A928CE2-1342-433B-8DA3-8BB6EB964602}"/>
                </a:ext>
              </a:extLst>
            </p:cNvPr>
            <p:cNvSpPr/>
            <p:nvPr/>
          </p:nvSpPr>
          <p:spPr>
            <a:xfrm>
              <a:off x="3846772" y="4025822"/>
              <a:ext cx="249023" cy="301298"/>
            </a:xfrm>
            <a:custGeom>
              <a:avLst/>
              <a:gdLst/>
              <a:ahLst/>
              <a:cxnLst/>
              <a:rect l="l" t="t" r="r" b="b"/>
              <a:pathLst>
                <a:path w="6393" h="7735" extrusionOk="0">
                  <a:moveTo>
                    <a:pt x="800" y="1"/>
                  </a:moveTo>
                  <a:lnTo>
                    <a:pt x="800" y="1"/>
                  </a:lnTo>
                  <a:cubicBezTo>
                    <a:pt x="38" y="415"/>
                    <a:pt x="255" y="943"/>
                    <a:pt x="121" y="1865"/>
                  </a:cubicBezTo>
                  <a:cubicBezTo>
                    <a:pt x="116" y="1893"/>
                    <a:pt x="113" y="1918"/>
                    <a:pt x="109" y="1944"/>
                  </a:cubicBezTo>
                  <a:cubicBezTo>
                    <a:pt x="1" y="2830"/>
                    <a:pt x="263" y="3526"/>
                    <a:pt x="611" y="4039"/>
                  </a:cubicBezTo>
                  <a:cubicBezTo>
                    <a:pt x="969" y="4569"/>
                    <a:pt x="1025" y="4584"/>
                    <a:pt x="1562" y="5774"/>
                  </a:cubicBezTo>
                  <a:cubicBezTo>
                    <a:pt x="2099" y="6966"/>
                    <a:pt x="2989" y="7401"/>
                    <a:pt x="4163" y="7653"/>
                  </a:cubicBezTo>
                  <a:cubicBezTo>
                    <a:pt x="4427" y="7710"/>
                    <a:pt x="4677" y="7735"/>
                    <a:pt x="4908" y="7735"/>
                  </a:cubicBezTo>
                  <a:cubicBezTo>
                    <a:pt x="5574" y="7735"/>
                    <a:pt x="6094" y="7533"/>
                    <a:pt x="6393" y="7316"/>
                  </a:cubicBezTo>
                  <a:cubicBezTo>
                    <a:pt x="6198" y="7181"/>
                    <a:pt x="5962" y="7097"/>
                    <a:pt x="5677" y="7097"/>
                  </a:cubicBezTo>
                  <a:cubicBezTo>
                    <a:pt x="5671" y="7097"/>
                    <a:pt x="5664" y="7097"/>
                    <a:pt x="5657" y="7097"/>
                  </a:cubicBezTo>
                  <a:cubicBezTo>
                    <a:pt x="5620" y="7097"/>
                    <a:pt x="5583" y="7098"/>
                    <a:pt x="5548" y="7098"/>
                  </a:cubicBezTo>
                  <a:cubicBezTo>
                    <a:pt x="4183" y="7098"/>
                    <a:pt x="4211" y="6624"/>
                    <a:pt x="3427" y="6079"/>
                  </a:cubicBezTo>
                  <a:cubicBezTo>
                    <a:pt x="2623" y="5518"/>
                    <a:pt x="2500" y="4195"/>
                    <a:pt x="1685" y="3075"/>
                  </a:cubicBezTo>
                  <a:cubicBezTo>
                    <a:pt x="1074" y="2233"/>
                    <a:pt x="1308" y="1466"/>
                    <a:pt x="1463" y="1134"/>
                  </a:cubicBezTo>
                  <a:cubicBezTo>
                    <a:pt x="1294" y="1097"/>
                    <a:pt x="1142" y="1029"/>
                    <a:pt x="976" y="877"/>
                  </a:cubicBezTo>
                  <a:cubicBezTo>
                    <a:pt x="665" y="591"/>
                    <a:pt x="774" y="345"/>
                    <a:pt x="774" y="345"/>
                  </a:cubicBezTo>
                  <a:cubicBezTo>
                    <a:pt x="860" y="133"/>
                    <a:pt x="800" y="1"/>
                    <a:pt x="80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21;p27">
              <a:extLst>
                <a:ext uri="{FF2B5EF4-FFF2-40B4-BE49-F238E27FC236}">
                  <a16:creationId xmlns:a16="http://schemas.microsoft.com/office/drawing/2014/main" id="{A730E1E0-9494-45BF-8496-6F7E4366FEC5}"/>
                </a:ext>
              </a:extLst>
            </p:cNvPr>
            <p:cNvSpPr/>
            <p:nvPr/>
          </p:nvSpPr>
          <p:spPr>
            <a:xfrm>
              <a:off x="4074949" y="3984300"/>
              <a:ext cx="407716" cy="218796"/>
            </a:xfrm>
            <a:custGeom>
              <a:avLst/>
              <a:gdLst/>
              <a:ahLst/>
              <a:cxnLst/>
              <a:rect l="l" t="t" r="r" b="b"/>
              <a:pathLst>
                <a:path w="10467" h="5617" extrusionOk="0">
                  <a:moveTo>
                    <a:pt x="5030" y="0"/>
                  </a:moveTo>
                  <a:cubicBezTo>
                    <a:pt x="4996" y="0"/>
                    <a:pt x="4965" y="14"/>
                    <a:pt x="4935" y="45"/>
                  </a:cubicBezTo>
                  <a:cubicBezTo>
                    <a:pt x="4799" y="186"/>
                    <a:pt x="4661" y="337"/>
                    <a:pt x="4454" y="477"/>
                  </a:cubicBezTo>
                  <a:cubicBezTo>
                    <a:pt x="4328" y="561"/>
                    <a:pt x="4178" y="643"/>
                    <a:pt x="3988" y="714"/>
                  </a:cubicBezTo>
                  <a:cubicBezTo>
                    <a:pt x="3663" y="835"/>
                    <a:pt x="3499" y="904"/>
                    <a:pt x="3187" y="904"/>
                  </a:cubicBezTo>
                  <a:cubicBezTo>
                    <a:pt x="3015" y="904"/>
                    <a:pt x="2798" y="883"/>
                    <a:pt x="2486" y="839"/>
                  </a:cubicBezTo>
                  <a:cubicBezTo>
                    <a:pt x="1458" y="692"/>
                    <a:pt x="1640" y="327"/>
                    <a:pt x="1640" y="327"/>
                  </a:cubicBezTo>
                  <a:lnTo>
                    <a:pt x="1246" y="79"/>
                  </a:lnTo>
                  <a:cubicBezTo>
                    <a:pt x="1246" y="79"/>
                    <a:pt x="640" y="1359"/>
                    <a:pt x="607" y="1980"/>
                  </a:cubicBezTo>
                  <a:cubicBezTo>
                    <a:pt x="593" y="2244"/>
                    <a:pt x="433" y="2557"/>
                    <a:pt x="301" y="2877"/>
                  </a:cubicBezTo>
                  <a:cubicBezTo>
                    <a:pt x="125" y="3308"/>
                    <a:pt x="1" y="3753"/>
                    <a:pt x="357" y="4108"/>
                  </a:cubicBezTo>
                  <a:cubicBezTo>
                    <a:pt x="773" y="4525"/>
                    <a:pt x="2021" y="4609"/>
                    <a:pt x="2994" y="4609"/>
                  </a:cubicBezTo>
                  <a:cubicBezTo>
                    <a:pt x="3471" y="4609"/>
                    <a:pt x="3881" y="4589"/>
                    <a:pt x="4096" y="4577"/>
                  </a:cubicBezTo>
                  <a:cubicBezTo>
                    <a:pt x="4105" y="4577"/>
                    <a:pt x="4114" y="4577"/>
                    <a:pt x="4123" y="4577"/>
                  </a:cubicBezTo>
                  <a:cubicBezTo>
                    <a:pt x="4771" y="4577"/>
                    <a:pt x="6957" y="5616"/>
                    <a:pt x="8456" y="5616"/>
                  </a:cubicBezTo>
                  <a:cubicBezTo>
                    <a:pt x="8560" y="5616"/>
                    <a:pt x="8661" y="5611"/>
                    <a:pt x="8758" y="5601"/>
                  </a:cubicBezTo>
                  <a:cubicBezTo>
                    <a:pt x="9823" y="5483"/>
                    <a:pt x="10221" y="4688"/>
                    <a:pt x="10369" y="4135"/>
                  </a:cubicBezTo>
                  <a:cubicBezTo>
                    <a:pt x="10388" y="4061"/>
                    <a:pt x="10403" y="3990"/>
                    <a:pt x="10415" y="3928"/>
                  </a:cubicBezTo>
                  <a:cubicBezTo>
                    <a:pt x="10439" y="3796"/>
                    <a:pt x="10447" y="3692"/>
                    <a:pt x="10451" y="3640"/>
                  </a:cubicBezTo>
                  <a:cubicBezTo>
                    <a:pt x="10467" y="3371"/>
                    <a:pt x="9780" y="3204"/>
                    <a:pt x="9045" y="2921"/>
                  </a:cubicBezTo>
                  <a:cubicBezTo>
                    <a:pt x="8307" y="2636"/>
                    <a:pt x="6328" y="1579"/>
                    <a:pt x="5908" y="1042"/>
                  </a:cubicBezTo>
                  <a:cubicBezTo>
                    <a:pt x="5545" y="577"/>
                    <a:pt x="5245" y="0"/>
                    <a:pt x="5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22;p27">
              <a:extLst>
                <a:ext uri="{FF2B5EF4-FFF2-40B4-BE49-F238E27FC236}">
                  <a16:creationId xmlns:a16="http://schemas.microsoft.com/office/drawing/2014/main" id="{5F373E63-C0B5-4C72-A2B3-9B4650DC641B}"/>
                </a:ext>
              </a:extLst>
            </p:cNvPr>
            <p:cNvSpPr/>
            <p:nvPr/>
          </p:nvSpPr>
          <p:spPr>
            <a:xfrm>
              <a:off x="4074832" y="4096324"/>
              <a:ext cx="403976" cy="106769"/>
            </a:xfrm>
            <a:custGeom>
              <a:avLst/>
              <a:gdLst/>
              <a:ahLst/>
              <a:cxnLst/>
              <a:rect l="l" t="t" r="r" b="b"/>
              <a:pathLst>
                <a:path w="10371" h="2741" extrusionOk="0">
                  <a:moveTo>
                    <a:pt x="303" y="1"/>
                  </a:moveTo>
                  <a:lnTo>
                    <a:pt x="303" y="1"/>
                  </a:lnTo>
                  <a:cubicBezTo>
                    <a:pt x="125" y="432"/>
                    <a:pt x="0" y="876"/>
                    <a:pt x="357" y="1232"/>
                  </a:cubicBezTo>
                  <a:cubicBezTo>
                    <a:pt x="773" y="1649"/>
                    <a:pt x="2021" y="1733"/>
                    <a:pt x="2994" y="1733"/>
                  </a:cubicBezTo>
                  <a:cubicBezTo>
                    <a:pt x="3471" y="1733"/>
                    <a:pt x="3881" y="1713"/>
                    <a:pt x="4096" y="1701"/>
                  </a:cubicBezTo>
                  <a:cubicBezTo>
                    <a:pt x="4105" y="1701"/>
                    <a:pt x="4114" y="1701"/>
                    <a:pt x="4123" y="1701"/>
                  </a:cubicBezTo>
                  <a:cubicBezTo>
                    <a:pt x="4772" y="1701"/>
                    <a:pt x="6959" y="2740"/>
                    <a:pt x="8458" y="2740"/>
                  </a:cubicBezTo>
                  <a:cubicBezTo>
                    <a:pt x="8562" y="2740"/>
                    <a:pt x="8663" y="2735"/>
                    <a:pt x="8760" y="2725"/>
                  </a:cubicBezTo>
                  <a:cubicBezTo>
                    <a:pt x="9825" y="2607"/>
                    <a:pt x="10223" y="1812"/>
                    <a:pt x="10371" y="1259"/>
                  </a:cubicBezTo>
                  <a:lnTo>
                    <a:pt x="10371" y="1259"/>
                  </a:lnTo>
                  <a:cubicBezTo>
                    <a:pt x="10368" y="1259"/>
                    <a:pt x="9984" y="2239"/>
                    <a:pt x="9164" y="2290"/>
                  </a:cubicBezTo>
                  <a:cubicBezTo>
                    <a:pt x="9137" y="2291"/>
                    <a:pt x="9107" y="2292"/>
                    <a:pt x="9075" y="2292"/>
                  </a:cubicBezTo>
                  <a:cubicBezTo>
                    <a:pt x="8152" y="2292"/>
                    <a:pt x="5429" y="1607"/>
                    <a:pt x="4652" y="1283"/>
                  </a:cubicBezTo>
                  <a:cubicBezTo>
                    <a:pt x="3846" y="948"/>
                    <a:pt x="2236" y="1133"/>
                    <a:pt x="1398" y="981"/>
                  </a:cubicBezTo>
                  <a:cubicBezTo>
                    <a:pt x="789" y="872"/>
                    <a:pt x="447" y="305"/>
                    <a:pt x="303" y="1"/>
                  </a:cubicBezTo>
                  <a:close/>
                </a:path>
              </a:pathLst>
            </a:custGeom>
            <a:solidFill>
              <a:srgbClr val="2527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23;p27">
              <a:extLst>
                <a:ext uri="{FF2B5EF4-FFF2-40B4-BE49-F238E27FC236}">
                  <a16:creationId xmlns:a16="http://schemas.microsoft.com/office/drawing/2014/main" id="{4DF464FF-275C-4A7A-A430-C1B8EB22AEC8}"/>
                </a:ext>
              </a:extLst>
            </p:cNvPr>
            <p:cNvSpPr/>
            <p:nvPr/>
          </p:nvSpPr>
          <p:spPr>
            <a:xfrm>
              <a:off x="4074910" y="3987416"/>
              <a:ext cx="405690" cy="215719"/>
            </a:xfrm>
            <a:custGeom>
              <a:avLst/>
              <a:gdLst/>
              <a:ahLst/>
              <a:cxnLst/>
              <a:rect l="l" t="t" r="r" b="b"/>
              <a:pathLst>
                <a:path w="10415" h="5538" extrusionOk="0">
                  <a:moveTo>
                    <a:pt x="1245" y="0"/>
                  </a:moveTo>
                  <a:cubicBezTo>
                    <a:pt x="1245" y="0"/>
                    <a:pt x="640" y="1281"/>
                    <a:pt x="607" y="1902"/>
                  </a:cubicBezTo>
                  <a:cubicBezTo>
                    <a:pt x="593" y="2165"/>
                    <a:pt x="433" y="2478"/>
                    <a:pt x="301" y="2798"/>
                  </a:cubicBezTo>
                  <a:cubicBezTo>
                    <a:pt x="124" y="3229"/>
                    <a:pt x="1" y="3674"/>
                    <a:pt x="357" y="4030"/>
                  </a:cubicBezTo>
                  <a:cubicBezTo>
                    <a:pt x="773" y="4446"/>
                    <a:pt x="2019" y="4530"/>
                    <a:pt x="2992" y="4530"/>
                  </a:cubicBezTo>
                  <a:cubicBezTo>
                    <a:pt x="3470" y="4530"/>
                    <a:pt x="3881" y="4510"/>
                    <a:pt x="4096" y="4498"/>
                  </a:cubicBezTo>
                  <a:cubicBezTo>
                    <a:pt x="4105" y="4498"/>
                    <a:pt x="4114" y="4498"/>
                    <a:pt x="4123" y="4498"/>
                  </a:cubicBezTo>
                  <a:cubicBezTo>
                    <a:pt x="4770" y="4498"/>
                    <a:pt x="6957" y="5537"/>
                    <a:pt x="8456" y="5537"/>
                  </a:cubicBezTo>
                  <a:cubicBezTo>
                    <a:pt x="8560" y="5537"/>
                    <a:pt x="8661" y="5532"/>
                    <a:pt x="8758" y="5522"/>
                  </a:cubicBezTo>
                  <a:cubicBezTo>
                    <a:pt x="9823" y="5404"/>
                    <a:pt x="10221" y="4609"/>
                    <a:pt x="10369" y="4056"/>
                  </a:cubicBezTo>
                  <a:cubicBezTo>
                    <a:pt x="10387" y="3982"/>
                    <a:pt x="10402" y="3912"/>
                    <a:pt x="10415" y="3849"/>
                  </a:cubicBezTo>
                  <a:lnTo>
                    <a:pt x="10415" y="3849"/>
                  </a:lnTo>
                  <a:cubicBezTo>
                    <a:pt x="10185" y="4327"/>
                    <a:pt x="9683" y="4509"/>
                    <a:pt x="9059" y="4509"/>
                  </a:cubicBezTo>
                  <a:cubicBezTo>
                    <a:pt x="8257" y="4509"/>
                    <a:pt x="7255" y="4208"/>
                    <a:pt x="6381" y="3851"/>
                  </a:cubicBezTo>
                  <a:cubicBezTo>
                    <a:pt x="4829" y="3214"/>
                    <a:pt x="4040" y="3341"/>
                    <a:pt x="3556" y="3112"/>
                  </a:cubicBezTo>
                  <a:cubicBezTo>
                    <a:pt x="3072" y="2884"/>
                    <a:pt x="2589" y="2195"/>
                    <a:pt x="3556" y="1483"/>
                  </a:cubicBezTo>
                  <a:cubicBezTo>
                    <a:pt x="4524" y="771"/>
                    <a:pt x="4453" y="399"/>
                    <a:pt x="4453" y="399"/>
                  </a:cubicBezTo>
                  <a:lnTo>
                    <a:pt x="4453" y="399"/>
                  </a:lnTo>
                  <a:cubicBezTo>
                    <a:pt x="4328" y="482"/>
                    <a:pt x="4177" y="564"/>
                    <a:pt x="3987" y="635"/>
                  </a:cubicBezTo>
                  <a:cubicBezTo>
                    <a:pt x="3662" y="757"/>
                    <a:pt x="3498" y="826"/>
                    <a:pt x="3185" y="826"/>
                  </a:cubicBezTo>
                  <a:cubicBezTo>
                    <a:pt x="3013" y="826"/>
                    <a:pt x="2797" y="805"/>
                    <a:pt x="2486" y="761"/>
                  </a:cubicBezTo>
                  <a:cubicBezTo>
                    <a:pt x="1458" y="613"/>
                    <a:pt x="1639" y="249"/>
                    <a:pt x="1639" y="249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24;p27">
              <a:extLst>
                <a:ext uri="{FF2B5EF4-FFF2-40B4-BE49-F238E27FC236}">
                  <a16:creationId xmlns:a16="http://schemas.microsoft.com/office/drawing/2014/main" id="{762B73E3-4DE8-422C-A512-0881526B9E6E}"/>
                </a:ext>
              </a:extLst>
            </p:cNvPr>
            <p:cNvSpPr/>
            <p:nvPr/>
          </p:nvSpPr>
          <p:spPr>
            <a:xfrm>
              <a:off x="3897759" y="2924120"/>
              <a:ext cx="15347" cy="3116"/>
            </a:xfrm>
            <a:custGeom>
              <a:avLst/>
              <a:gdLst/>
              <a:ahLst/>
              <a:cxnLst/>
              <a:rect l="l" t="t" r="r" b="b"/>
              <a:pathLst>
                <a:path w="394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83" y="50"/>
                    <a:pt x="169" y="78"/>
                    <a:pt x="257" y="80"/>
                  </a:cubicBezTo>
                  <a:cubicBezTo>
                    <a:pt x="260" y="80"/>
                    <a:pt x="262" y="80"/>
                    <a:pt x="264" y="80"/>
                  </a:cubicBezTo>
                  <a:cubicBezTo>
                    <a:pt x="394" y="80"/>
                    <a:pt x="284" y="51"/>
                    <a:pt x="45" y="9"/>
                  </a:cubicBezTo>
                  <a:cubicBezTo>
                    <a:pt x="30" y="6"/>
                    <a:pt x="16" y="4"/>
                    <a:pt x="0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25;p27">
              <a:extLst>
                <a:ext uri="{FF2B5EF4-FFF2-40B4-BE49-F238E27FC236}">
                  <a16:creationId xmlns:a16="http://schemas.microsoft.com/office/drawing/2014/main" id="{67BBFAB0-9085-4056-A551-AD45BB9FFE2F}"/>
                </a:ext>
              </a:extLst>
            </p:cNvPr>
            <p:cNvSpPr/>
            <p:nvPr/>
          </p:nvSpPr>
          <p:spPr>
            <a:xfrm>
              <a:off x="3753833" y="2008100"/>
              <a:ext cx="675787" cy="1038863"/>
            </a:xfrm>
            <a:custGeom>
              <a:avLst/>
              <a:gdLst/>
              <a:ahLst/>
              <a:cxnLst/>
              <a:rect l="l" t="t" r="r" b="b"/>
              <a:pathLst>
                <a:path w="17349" h="26670" extrusionOk="0">
                  <a:moveTo>
                    <a:pt x="9257" y="0"/>
                  </a:moveTo>
                  <a:cubicBezTo>
                    <a:pt x="9115" y="0"/>
                    <a:pt x="8973" y="7"/>
                    <a:pt x="8831" y="20"/>
                  </a:cubicBezTo>
                  <a:cubicBezTo>
                    <a:pt x="7829" y="112"/>
                    <a:pt x="7311" y="223"/>
                    <a:pt x="6535" y="494"/>
                  </a:cubicBezTo>
                  <a:cubicBezTo>
                    <a:pt x="6060" y="660"/>
                    <a:pt x="5774" y="680"/>
                    <a:pt x="5318" y="862"/>
                  </a:cubicBezTo>
                  <a:cubicBezTo>
                    <a:pt x="4722" y="1100"/>
                    <a:pt x="4225" y="1328"/>
                    <a:pt x="4052" y="1486"/>
                  </a:cubicBezTo>
                  <a:cubicBezTo>
                    <a:pt x="2990" y="2445"/>
                    <a:pt x="2835" y="2969"/>
                    <a:pt x="2190" y="3758"/>
                  </a:cubicBezTo>
                  <a:cubicBezTo>
                    <a:pt x="1546" y="4547"/>
                    <a:pt x="1" y="7426"/>
                    <a:pt x="1" y="7426"/>
                  </a:cubicBezTo>
                  <a:cubicBezTo>
                    <a:pt x="1" y="7426"/>
                    <a:pt x="2707" y="8160"/>
                    <a:pt x="4140" y="10444"/>
                  </a:cubicBezTo>
                  <a:cubicBezTo>
                    <a:pt x="4140" y="10444"/>
                    <a:pt x="4143" y="10443"/>
                    <a:pt x="4150" y="10443"/>
                  </a:cubicBezTo>
                  <a:cubicBezTo>
                    <a:pt x="4212" y="10443"/>
                    <a:pt x="4541" y="10509"/>
                    <a:pt x="4374" y="11935"/>
                  </a:cubicBezTo>
                  <a:cubicBezTo>
                    <a:pt x="4190" y="13509"/>
                    <a:pt x="4328" y="17106"/>
                    <a:pt x="4052" y="20379"/>
                  </a:cubicBezTo>
                  <a:cubicBezTo>
                    <a:pt x="3775" y="23653"/>
                    <a:pt x="4087" y="25873"/>
                    <a:pt x="4087" y="25873"/>
                  </a:cubicBezTo>
                  <a:cubicBezTo>
                    <a:pt x="4087" y="25873"/>
                    <a:pt x="8310" y="26669"/>
                    <a:pt x="10966" y="26669"/>
                  </a:cubicBezTo>
                  <a:cubicBezTo>
                    <a:pt x="11232" y="26669"/>
                    <a:pt x="11483" y="26661"/>
                    <a:pt x="11712" y="26644"/>
                  </a:cubicBezTo>
                  <a:cubicBezTo>
                    <a:pt x="14225" y="26451"/>
                    <a:pt x="16791" y="25634"/>
                    <a:pt x="17206" y="24436"/>
                  </a:cubicBezTo>
                  <a:cubicBezTo>
                    <a:pt x="17349" y="24022"/>
                    <a:pt x="17233" y="22862"/>
                    <a:pt x="17016" y="21408"/>
                  </a:cubicBezTo>
                  <a:cubicBezTo>
                    <a:pt x="16602" y="18639"/>
                    <a:pt x="15821" y="14807"/>
                    <a:pt x="15762" y="13051"/>
                  </a:cubicBezTo>
                  <a:cubicBezTo>
                    <a:pt x="15704" y="11407"/>
                    <a:pt x="15840" y="10198"/>
                    <a:pt x="15845" y="9035"/>
                  </a:cubicBezTo>
                  <a:lnTo>
                    <a:pt x="17268" y="8939"/>
                  </a:lnTo>
                  <a:cubicBezTo>
                    <a:pt x="17268" y="8939"/>
                    <a:pt x="17237" y="7851"/>
                    <a:pt x="17268" y="6436"/>
                  </a:cubicBezTo>
                  <a:cubicBezTo>
                    <a:pt x="17299" y="5022"/>
                    <a:pt x="16592" y="2782"/>
                    <a:pt x="16037" y="2325"/>
                  </a:cubicBezTo>
                  <a:cubicBezTo>
                    <a:pt x="15489" y="1870"/>
                    <a:pt x="12334" y="889"/>
                    <a:pt x="12287" y="862"/>
                  </a:cubicBezTo>
                  <a:cubicBezTo>
                    <a:pt x="12286" y="862"/>
                    <a:pt x="10929" y="314"/>
                    <a:pt x="10929" y="314"/>
                  </a:cubicBezTo>
                  <a:cubicBezTo>
                    <a:pt x="10394" y="107"/>
                    <a:pt x="9827" y="0"/>
                    <a:pt x="9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26;p27">
              <a:extLst>
                <a:ext uri="{FF2B5EF4-FFF2-40B4-BE49-F238E27FC236}">
                  <a16:creationId xmlns:a16="http://schemas.microsoft.com/office/drawing/2014/main" id="{927C7867-AC6E-4166-98E7-FFC6CFD1D623}"/>
                </a:ext>
              </a:extLst>
            </p:cNvPr>
            <p:cNvSpPr/>
            <p:nvPr/>
          </p:nvSpPr>
          <p:spPr>
            <a:xfrm>
              <a:off x="3658208" y="2001595"/>
              <a:ext cx="526015" cy="1333734"/>
            </a:xfrm>
            <a:custGeom>
              <a:avLst/>
              <a:gdLst/>
              <a:ahLst/>
              <a:cxnLst/>
              <a:rect l="l" t="t" r="r" b="b"/>
              <a:pathLst>
                <a:path w="13504" h="34240" extrusionOk="0">
                  <a:moveTo>
                    <a:pt x="10380" y="0"/>
                  </a:moveTo>
                  <a:cubicBezTo>
                    <a:pt x="10380" y="0"/>
                    <a:pt x="7183" y="515"/>
                    <a:pt x="5619" y="1808"/>
                  </a:cubicBezTo>
                  <a:cubicBezTo>
                    <a:pt x="4057" y="3101"/>
                    <a:pt x="0" y="11514"/>
                    <a:pt x="0" y="11514"/>
                  </a:cubicBezTo>
                  <a:cubicBezTo>
                    <a:pt x="0" y="11514"/>
                    <a:pt x="1743" y="12867"/>
                    <a:pt x="3727" y="13358"/>
                  </a:cubicBezTo>
                  <a:cubicBezTo>
                    <a:pt x="4162" y="13466"/>
                    <a:pt x="4611" y="13533"/>
                    <a:pt x="5055" y="13534"/>
                  </a:cubicBezTo>
                  <a:lnTo>
                    <a:pt x="6286" y="11677"/>
                  </a:lnTo>
                  <a:lnTo>
                    <a:pt x="6592" y="11214"/>
                  </a:lnTo>
                  <a:lnTo>
                    <a:pt x="6592" y="11214"/>
                  </a:lnTo>
                  <a:cubicBezTo>
                    <a:pt x="6592" y="11215"/>
                    <a:pt x="5906" y="19785"/>
                    <a:pt x="6007" y="24381"/>
                  </a:cubicBezTo>
                  <a:cubicBezTo>
                    <a:pt x="6023" y="25023"/>
                    <a:pt x="6052" y="25586"/>
                    <a:pt x="6100" y="26038"/>
                  </a:cubicBezTo>
                  <a:cubicBezTo>
                    <a:pt x="6499" y="29735"/>
                    <a:pt x="5147" y="30883"/>
                    <a:pt x="6406" y="34226"/>
                  </a:cubicBezTo>
                  <a:cubicBezTo>
                    <a:pt x="6406" y="34226"/>
                    <a:pt x="6706" y="34239"/>
                    <a:pt x="7196" y="34239"/>
                  </a:cubicBezTo>
                  <a:cubicBezTo>
                    <a:pt x="8435" y="34239"/>
                    <a:pt x="10889" y="34154"/>
                    <a:pt x="12770" y="33552"/>
                  </a:cubicBezTo>
                  <a:cubicBezTo>
                    <a:pt x="12836" y="33532"/>
                    <a:pt x="12899" y="33511"/>
                    <a:pt x="12964" y="33489"/>
                  </a:cubicBezTo>
                  <a:cubicBezTo>
                    <a:pt x="13152" y="33424"/>
                    <a:pt x="13331" y="33353"/>
                    <a:pt x="13503" y="33277"/>
                  </a:cubicBezTo>
                  <a:lnTo>
                    <a:pt x="13503" y="33277"/>
                  </a:lnTo>
                  <a:cubicBezTo>
                    <a:pt x="13503" y="33277"/>
                    <a:pt x="13503" y="33277"/>
                    <a:pt x="13503" y="33277"/>
                  </a:cubicBezTo>
                  <a:cubicBezTo>
                    <a:pt x="13342" y="33277"/>
                    <a:pt x="13123" y="29820"/>
                    <a:pt x="12930" y="25135"/>
                  </a:cubicBezTo>
                  <a:cubicBezTo>
                    <a:pt x="12907" y="24543"/>
                    <a:pt x="12883" y="23932"/>
                    <a:pt x="12860" y="23305"/>
                  </a:cubicBezTo>
                  <a:cubicBezTo>
                    <a:pt x="12597" y="16138"/>
                    <a:pt x="12413" y="6994"/>
                    <a:pt x="12568" y="2589"/>
                  </a:cubicBezTo>
                  <a:cubicBezTo>
                    <a:pt x="12568" y="2589"/>
                    <a:pt x="11209" y="1440"/>
                    <a:pt x="10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27;p27">
              <a:extLst>
                <a:ext uri="{FF2B5EF4-FFF2-40B4-BE49-F238E27FC236}">
                  <a16:creationId xmlns:a16="http://schemas.microsoft.com/office/drawing/2014/main" id="{A14175B8-4D57-4DA5-8AF1-A119A0262C7D}"/>
                </a:ext>
              </a:extLst>
            </p:cNvPr>
            <p:cNvSpPr/>
            <p:nvPr/>
          </p:nvSpPr>
          <p:spPr>
            <a:xfrm>
              <a:off x="3803458" y="2333383"/>
              <a:ext cx="117831" cy="195386"/>
            </a:xfrm>
            <a:custGeom>
              <a:avLst/>
              <a:gdLst/>
              <a:ahLst/>
              <a:cxnLst/>
              <a:rect l="l" t="t" r="r" b="b"/>
              <a:pathLst>
                <a:path w="3025" h="5016" extrusionOk="0">
                  <a:moveTo>
                    <a:pt x="3024" y="0"/>
                  </a:moveTo>
                  <a:cubicBezTo>
                    <a:pt x="2455" y="1852"/>
                    <a:pt x="405" y="4357"/>
                    <a:pt x="1" y="4840"/>
                  </a:cubicBezTo>
                  <a:cubicBezTo>
                    <a:pt x="436" y="4948"/>
                    <a:pt x="885" y="5015"/>
                    <a:pt x="1328" y="5016"/>
                  </a:cubicBezTo>
                  <a:lnTo>
                    <a:pt x="2867" y="2697"/>
                  </a:lnTo>
                  <a:lnTo>
                    <a:pt x="3024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28;p27">
              <a:extLst>
                <a:ext uri="{FF2B5EF4-FFF2-40B4-BE49-F238E27FC236}">
                  <a16:creationId xmlns:a16="http://schemas.microsoft.com/office/drawing/2014/main" id="{14C82E40-40FF-4AAA-90D3-9548B3ED8776}"/>
                </a:ext>
              </a:extLst>
            </p:cNvPr>
            <p:cNvSpPr/>
            <p:nvPr/>
          </p:nvSpPr>
          <p:spPr>
            <a:xfrm>
              <a:off x="4210033" y="2016708"/>
              <a:ext cx="256074" cy="1281148"/>
            </a:xfrm>
            <a:custGeom>
              <a:avLst/>
              <a:gdLst/>
              <a:ahLst/>
              <a:cxnLst/>
              <a:rect l="l" t="t" r="r" b="b"/>
              <a:pathLst>
                <a:path w="6574" h="32890" extrusionOk="0">
                  <a:moveTo>
                    <a:pt x="727" y="1"/>
                  </a:moveTo>
                  <a:cubicBezTo>
                    <a:pt x="727" y="1"/>
                    <a:pt x="549" y="346"/>
                    <a:pt x="319" y="792"/>
                  </a:cubicBezTo>
                  <a:cubicBezTo>
                    <a:pt x="261" y="907"/>
                    <a:pt x="200" y="1027"/>
                    <a:pt x="136" y="1152"/>
                  </a:cubicBezTo>
                  <a:cubicBezTo>
                    <a:pt x="91" y="1240"/>
                    <a:pt x="45" y="1329"/>
                    <a:pt x="0" y="1418"/>
                  </a:cubicBezTo>
                  <a:lnTo>
                    <a:pt x="1197" y="32489"/>
                  </a:lnTo>
                  <a:cubicBezTo>
                    <a:pt x="1197" y="32489"/>
                    <a:pt x="1317" y="32521"/>
                    <a:pt x="1524" y="32566"/>
                  </a:cubicBezTo>
                  <a:cubicBezTo>
                    <a:pt x="1583" y="32580"/>
                    <a:pt x="1650" y="32594"/>
                    <a:pt x="1724" y="32610"/>
                  </a:cubicBezTo>
                  <a:cubicBezTo>
                    <a:pt x="2299" y="32727"/>
                    <a:pt x="3264" y="32889"/>
                    <a:pt x="4217" y="32889"/>
                  </a:cubicBezTo>
                  <a:cubicBezTo>
                    <a:pt x="4965" y="32889"/>
                    <a:pt x="5707" y="32789"/>
                    <a:pt x="6247" y="32490"/>
                  </a:cubicBezTo>
                  <a:cubicBezTo>
                    <a:pt x="6247" y="32490"/>
                    <a:pt x="6002" y="28551"/>
                    <a:pt x="5921" y="25648"/>
                  </a:cubicBezTo>
                  <a:cubicBezTo>
                    <a:pt x="5771" y="20217"/>
                    <a:pt x="4538" y="14937"/>
                    <a:pt x="4538" y="14937"/>
                  </a:cubicBezTo>
                  <a:cubicBezTo>
                    <a:pt x="4544" y="14905"/>
                    <a:pt x="4863" y="13571"/>
                    <a:pt x="5172" y="12190"/>
                  </a:cubicBezTo>
                  <a:cubicBezTo>
                    <a:pt x="5427" y="11053"/>
                    <a:pt x="6508" y="9584"/>
                    <a:pt x="6573" y="9082"/>
                  </a:cubicBezTo>
                  <a:cubicBezTo>
                    <a:pt x="6573" y="9082"/>
                    <a:pt x="5882" y="6626"/>
                    <a:pt x="5557" y="4656"/>
                  </a:cubicBezTo>
                  <a:cubicBezTo>
                    <a:pt x="5233" y="2687"/>
                    <a:pt x="4498" y="1868"/>
                    <a:pt x="4149" y="1429"/>
                  </a:cubicBezTo>
                  <a:cubicBezTo>
                    <a:pt x="3800" y="990"/>
                    <a:pt x="727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29;p27">
              <a:extLst>
                <a:ext uri="{FF2B5EF4-FFF2-40B4-BE49-F238E27FC236}">
                  <a16:creationId xmlns:a16="http://schemas.microsoft.com/office/drawing/2014/main" id="{0B650D26-3CB8-4C53-A325-9C231A7513CF}"/>
                </a:ext>
              </a:extLst>
            </p:cNvPr>
            <p:cNvSpPr/>
            <p:nvPr/>
          </p:nvSpPr>
          <p:spPr>
            <a:xfrm>
              <a:off x="4379549" y="2300118"/>
              <a:ext cx="31980" cy="298571"/>
            </a:xfrm>
            <a:custGeom>
              <a:avLst/>
              <a:gdLst/>
              <a:ahLst/>
              <a:cxnLst/>
              <a:rect l="l" t="t" r="r" b="b"/>
              <a:pathLst>
                <a:path w="821" h="7665" extrusionOk="0">
                  <a:moveTo>
                    <a:pt x="186" y="1"/>
                  </a:moveTo>
                  <a:cubicBezTo>
                    <a:pt x="186" y="1"/>
                    <a:pt x="186" y="1"/>
                    <a:pt x="186" y="1"/>
                  </a:cubicBezTo>
                  <a:lnTo>
                    <a:pt x="186" y="1"/>
                  </a:lnTo>
                  <a:cubicBezTo>
                    <a:pt x="186" y="1"/>
                    <a:pt x="186" y="1"/>
                    <a:pt x="186" y="1"/>
                  </a:cubicBezTo>
                  <a:close/>
                  <a:moveTo>
                    <a:pt x="186" y="1"/>
                  </a:moveTo>
                  <a:cubicBezTo>
                    <a:pt x="1" y="3268"/>
                    <a:pt x="186" y="7664"/>
                    <a:pt x="186" y="7664"/>
                  </a:cubicBezTo>
                  <a:cubicBezTo>
                    <a:pt x="192" y="7631"/>
                    <a:pt x="511" y="6299"/>
                    <a:pt x="820" y="4917"/>
                  </a:cubicBezTo>
                  <a:cubicBezTo>
                    <a:pt x="364" y="3391"/>
                    <a:pt x="186" y="19"/>
                    <a:pt x="186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30;p27">
              <a:extLst>
                <a:ext uri="{FF2B5EF4-FFF2-40B4-BE49-F238E27FC236}">
                  <a16:creationId xmlns:a16="http://schemas.microsoft.com/office/drawing/2014/main" id="{CF864872-3CA7-4E6C-80F7-B5C316372957}"/>
                </a:ext>
              </a:extLst>
            </p:cNvPr>
            <p:cNvSpPr/>
            <p:nvPr/>
          </p:nvSpPr>
          <p:spPr>
            <a:xfrm>
              <a:off x="4262422" y="2284577"/>
              <a:ext cx="108171" cy="97576"/>
            </a:xfrm>
            <a:custGeom>
              <a:avLst/>
              <a:gdLst/>
              <a:ahLst/>
              <a:cxnLst/>
              <a:rect l="l" t="t" r="r" b="b"/>
              <a:pathLst>
                <a:path w="2777" h="2505" extrusionOk="0">
                  <a:moveTo>
                    <a:pt x="2434" y="1"/>
                  </a:moveTo>
                  <a:lnTo>
                    <a:pt x="1" y="17"/>
                  </a:lnTo>
                  <a:cubicBezTo>
                    <a:pt x="1" y="17"/>
                    <a:pt x="1" y="2505"/>
                    <a:pt x="1470" y="2505"/>
                  </a:cubicBezTo>
                  <a:cubicBezTo>
                    <a:pt x="1525" y="2505"/>
                    <a:pt x="1582" y="2501"/>
                    <a:pt x="1641" y="2494"/>
                  </a:cubicBezTo>
                  <a:cubicBezTo>
                    <a:pt x="2777" y="2356"/>
                    <a:pt x="2434" y="1"/>
                    <a:pt x="2434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31;p27">
              <a:extLst>
                <a:ext uri="{FF2B5EF4-FFF2-40B4-BE49-F238E27FC236}">
                  <a16:creationId xmlns:a16="http://schemas.microsoft.com/office/drawing/2014/main" id="{ACC49695-9901-48B0-9FAF-E806BAE50BD2}"/>
                </a:ext>
              </a:extLst>
            </p:cNvPr>
            <p:cNvSpPr/>
            <p:nvPr/>
          </p:nvSpPr>
          <p:spPr>
            <a:xfrm>
              <a:off x="4256696" y="2229227"/>
              <a:ext cx="98550" cy="29175"/>
            </a:xfrm>
            <a:custGeom>
              <a:avLst/>
              <a:gdLst/>
              <a:ahLst/>
              <a:cxnLst/>
              <a:rect l="l" t="t" r="r" b="b"/>
              <a:pathLst>
                <a:path w="2530" h="749" extrusionOk="0">
                  <a:moveTo>
                    <a:pt x="0" y="1"/>
                  </a:moveTo>
                  <a:lnTo>
                    <a:pt x="96" y="748"/>
                  </a:lnTo>
                  <a:lnTo>
                    <a:pt x="2530" y="748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32;p27">
              <a:extLst>
                <a:ext uri="{FF2B5EF4-FFF2-40B4-BE49-F238E27FC236}">
                  <a16:creationId xmlns:a16="http://schemas.microsoft.com/office/drawing/2014/main" id="{C1924727-111E-4A95-964B-AA5C3DA25666}"/>
                </a:ext>
              </a:extLst>
            </p:cNvPr>
            <p:cNvSpPr/>
            <p:nvPr/>
          </p:nvSpPr>
          <p:spPr>
            <a:xfrm>
              <a:off x="4125196" y="2092312"/>
              <a:ext cx="37979" cy="1216253"/>
            </a:xfrm>
            <a:custGeom>
              <a:avLst/>
              <a:gdLst/>
              <a:ahLst/>
              <a:cxnLst/>
              <a:rect l="l" t="t" r="r" b="b"/>
              <a:pathLst>
                <a:path w="975" h="31224" extrusionOk="0">
                  <a:moveTo>
                    <a:pt x="1" y="1"/>
                  </a:moveTo>
                  <a:cubicBezTo>
                    <a:pt x="16" y="5634"/>
                    <a:pt x="117" y="25466"/>
                    <a:pt x="781" y="31223"/>
                  </a:cubicBezTo>
                  <a:cubicBezTo>
                    <a:pt x="847" y="31203"/>
                    <a:pt x="910" y="31182"/>
                    <a:pt x="975" y="31160"/>
                  </a:cubicBezTo>
                  <a:cubicBezTo>
                    <a:pt x="320" y="25394"/>
                    <a:pt x="218" y="5832"/>
                    <a:pt x="201" y="93"/>
                  </a:cubicBezTo>
                  <a:cubicBezTo>
                    <a:pt x="140" y="65"/>
                    <a:pt x="73" y="36"/>
                    <a:pt x="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33;p27">
              <a:extLst>
                <a:ext uri="{FF2B5EF4-FFF2-40B4-BE49-F238E27FC236}">
                  <a16:creationId xmlns:a16="http://schemas.microsoft.com/office/drawing/2014/main" id="{803FCDF5-630D-4D43-B5BA-3E032A9AD2EE}"/>
                </a:ext>
              </a:extLst>
            </p:cNvPr>
            <p:cNvSpPr/>
            <p:nvPr/>
          </p:nvSpPr>
          <p:spPr>
            <a:xfrm>
              <a:off x="4217745" y="2109685"/>
              <a:ext cx="59519" cy="1177261"/>
            </a:xfrm>
            <a:custGeom>
              <a:avLst/>
              <a:gdLst/>
              <a:ahLst/>
              <a:cxnLst/>
              <a:rect l="l" t="t" r="r" b="b"/>
              <a:pathLst>
                <a:path w="1528" h="30223" extrusionOk="0">
                  <a:moveTo>
                    <a:pt x="195" y="1"/>
                  </a:moveTo>
                  <a:cubicBezTo>
                    <a:pt x="134" y="46"/>
                    <a:pt x="69" y="90"/>
                    <a:pt x="1" y="129"/>
                  </a:cubicBezTo>
                  <a:cubicBezTo>
                    <a:pt x="294" y="6583"/>
                    <a:pt x="1069" y="23690"/>
                    <a:pt x="1327" y="30179"/>
                  </a:cubicBezTo>
                  <a:cubicBezTo>
                    <a:pt x="1387" y="30193"/>
                    <a:pt x="1454" y="30208"/>
                    <a:pt x="1527" y="30223"/>
                  </a:cubicBezTo>
                  <a:cubicBezTo>
                    <a:pt x="1269" y="23732"/>
                    <a:pt x="484" y="6376"/>
                    <a:pt x="19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34;p27">
              <a:extLst>
                <a:ext uri="{FF2B5EF4-FFF2-40B4-BE49-F238E27FC236}">
                  <a16:creationId xmlns:a16="http://schemas.microsoft.com/office/drawing/2014/main" id="{C84C750A-7961-462C-8A51-24FE74871AA4}"/>
                </a:ext>
              </a:extLst>
            </p:cNvPr>
            <p:cNvSpPr/>
            <p:nvPr/>
          </p:nvSpPr>
          <p:spPr>
            <a:xfrm>
              <a:off x="4055785" y="1545980"/>
              <a:ext cx="373243" cy="417142"/>
            </a:xfrm>
            <a:custGeom>
              <a:avLst/>
              <a:gdLst/>
              <a:ahLst/>
              <a:cxnLst/>
              <a:rect l="l" t="t" r="r" b="b"/>
              <a:pathLst>
                <a:path w="9582" h="10709" extrusionOk="0">
                  <a:moveTo>
                    <a:pt x="4831" y="1"/>
                  </a:moveTo>
                  <a:cubicBezTo>
                    <a:pt x="4437" y="1"/>
                    <a:pt x="4040" y="35"/>
                    <a:pt x="3642" y="117"/>
                  </a:cubicBezTo>
                  <a:cubicBezTo>
                    <a:pt x="2178" y="417"/>
                    <a:pt x="1775" y="1058"/>
                    <a:pt x="1442" y="1609"/>
                  </a:cubicBezTo>
                  <a:lnTo>
                    <a:pt x="1442" y="1610"/>
                  </a:lnTo>
                  <a:cubicBezTo>
                    <a:pt x="296" y="2613"/>
                    <a:pt x="0" y="4077"/>
                    <a:pt x="91" y="5014"/>
                  </a:cubicBezTo>
                  <a:cubicBezTo>
                    <a:pt x="263" y="6806"/>
                    <a:pt x="962" y="7130"/>
                    <a:pt x="450" y="8445"/>
                  </a:cubicBezTo>
                  <a:cubicBezTo>
                    <a:pt x="257" y="8941"/>
                    <a:pt x="567" y="10708"/>
                    <a:pt x="1517" y="10708"/>
                  </a:cubicBezTo>
                  <a:cubicBezTo>
                    <a:pt x="1701" y="10708"/>
                    <a:pt x="1910" y="10642"/>
                    <a:pt x="2143" y="10487"/>
                  </a:cubicBezTo>
                  <a:cubicBezTo>
                    <a:pt x="3577" y="9533"/>
                    <a:pt x="7419" y="5977"/>
                    <a:pt x="8395" y="3912"/>
                  </a:cubicBezTo>
                  <a:cubicBezTo>
                    <a:pt x="8395" y="3912"/>
                    <a:pt x="8411" y="3726"/>
                    <a:pt x="8390" y="3442"/>
                  </a:cubicBezTo>
                  <a:cubicBezTo>
                    <a:pt x="9009" y="2144"/>
                    <a:pt x="9582" y="875"/>
                    <a:pt x="7870" y="470"/>
                  </a:cubicBezTo>
                  <a:cubicBezTo>
                    <a:pt x="6899" y="240"/>
                    <a:pt x="5875" y="1"/>
                    <a:pt x="4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35;p27">
              <a:extLst>
                <a:ext uri="{FF2B5EF4-FFF2-40B4-BE49-F238E27FC236}">
                  <a16:creationId xmlns:a16="http://schemas.microsoft.com/office/drawing/2014/main" id="{D075AA26-2A09-4B54-9AE5-FB8CBAB15D00}"/>
                </a:ext>
              </a:extLst>
            </p:cNvPr>
            <p:cNvSpPr/>
            <p:nvPr/>
          </p:nvSpPr>
          <p:spPr>
            <a:xfrm>
              <a:off x="4320382" y="1698319"/>
              <a:ext cx="62402" cy="125856"/>
            </a:xfrm>
            <a:custGeom>
              <a:avLst/>
              <a:gdLst/>
              <a:ahLst/>
              <a:cxnLst/>
              <a:rect l="l" t="t" r="r" b="b"/>
              <a:pathLst>
                <a:path w="1602" h="3231" extrusionOk="0">
                  <a:moveTo>
                    <a:pt x="1602" y="1"/>
                  </a:moveTo>
                  <a:lnTo>
                    <a:pt x="1602" y="1"/>
                  </a:lnTo>
                  <a:cubicBezTo>
                    <a:pt x="0" y="11"/>
                    <a:pt x="81" y="3231"/>
                    <a:pt x="81" y="3231"/>
                  </a:cubicBezTo>
                  <a:cubicBezTo>
                    <a:pt x="81" y="3231"/>
                    <a:pt x="84" y="3231"/>
                    <a:pt x="89" y="3231"/>
                  </a:cubicBezTo>
                  <a:cubicBezTo>
                    <a:pt x="146" y="3231"/>
                    <a:pt x="531" y="3216"/>
                    <a:pt x="814" y="2834"/>
                  </a:cubicBezTo>
                  <a:cubicBezTo>
                    <a:pt x="1120" y="2422"/>
                    <a:pt x="1440" y="1877"/>
                    <a:pt x="1455" y="1336"/>
                  </a:cubicBezTo>
                  <a:cubicBezTo>
                    <a:pt x="1475" y="611"/>
                    <a:pt x="1602" y="1"/>
                    <a:pt x="1602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36;p27">
              <a:extLst>
                <a:ext uri="{FF2B5EF4-FFF2-40B4-BE49-F238E27FC236}">
                  <a16:creationId xmlns:a16="http://schemas.microsoft.com/office/drawing/2014/main" id="{D270C683-F750-4EA0-B96A-DEA483536E71}"/>
                </a:ext>
              </a:extLst>
            </p:cNvPr>
            <p:cNvSpPr/>
            <p:nvPr/>
          </p:nvSpPr>
          <p:spPr>
            <a:xfrm>
              <a:off x="4045736" y="1779065"/>
              <a:ext cx="233442" cy="319956"/>
            </a:xfrm>
            <a:custGeom>
              <a:avLst/>
              <a:gdLst/>
              <a:ahLst/>
              <a:cxnLst/>
              <a:rect l="l" t="t" r="r" b="b"/>
              <a:pathLst>
                <a:path w="5993" h="8214" extrusionOk="0">
                  <a:moveTo>
                    <a:pt x="884" y="1"/>
                  </a:moveTo>
                  <a:cubicBezTo>
                    <a:pt x="383" y="1"/>
                    <a:pt x="1" y="465"/>
                    <a:pt x="201" y="1494"/>
                  </a:cubicBezTo>
                  <a:cubicBezTo>
                    <a:pt x="441" y="2725"/>
                    <a:pt x="1041" y="2835"/>
                    <a:pt x="1247" y="2835"/>
                  </a:cubicBezTo>
                  <a:cubicBezTo>
                    <a:pt x="1292" y="2835"/>
                    <a:pt x="1318" y="2830"/>
                    <a:pt x="1318" y="2830"/>
                  </a:cubicBezTo>
                  <a:lnTo>
                    <a:pt x="1318" y="2830"/>
                  </a:lnTo>
                  <a:cubicBezTo>
                    <a:pt x="1306" y="5255"/>
                    <a:pt x="620" y="5988"/>
                    <a:pt x="620" y="5988"/>
                  </a:cubicBezTo>
                  <a:cubicBezTo>
                    <a:pt x="1755" y="7700"/>
                    <a:pt x="3292" y="8115"/>
                    <a:pt x="4221" y="8196"/>
                  </a:cubicBezTo>
                  <a:cubicBezTo>
                    <a:pt x="4369" y="8209"/>
                    <a:pt x="4501" y="8213"/>
                    <a:pt x="4614" y="8213"/>
                  </a:cubicBezTo>
                  <a:cubicBezTo>
                    <a:pt x="4695" y="8213"/>
                    <a:pt x="4766" y="8211"/>
                    <a:pt x="4826" y="8208"/>
                  </a:cubicBezTo>
                  <a:cubicBezTo>
                    <a:pt x="4938" y="8201"/>
                    <a:pt x="5022" y="8107"/>
                    <a:pt x="5020" y="7994"/>
                  </a:cubicBezTo>
                  <a:cubicBezTo>
                    <a:pt x="4989" y="6489"/>
                    <a:pt x="5992" y="5141"/>
                    <a:pt x="5992" y="5141"/>
                  </a:cubicBezTo>
                  <a:cubicBezTo>
                    <a:pt x="1341" y="3956"/>
                    <a:pt x="1920" y="568"/>
                    <a:pt x="1920" y="568"/>
                  </a:cubicBezTo>
                  <a:lnTo>
                    <a:pt x="1598" y="281"/>
                  </a:lnTo>
                  <a:cubicBezTo>
                    <a:pt x="1365" y="97"/>
                    <a:pt x="1112" y="1"/>
                    <a:pt x="884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37;p27">
              <a:extLst>
                <a:ext uri="{FF2B5EF4-FFF2-40B4-BE49-F238E27FC236}">
                  <a16:creationId xmlns:a16="http://schemas.microsoft.com/office/drawing/2014/main" id="{CCD6C083-C84B-412F-9890-EEC5003065FA}"/>
                </a:ext>
              </a:extLst>
            </p:cNvPr>
            <p:cNvSpPr/>
            <p:nvPr/>
          </p:nvSpPr>
          <p:spPr>
            <a:xfrm>
              <a:off x="4078143" y="1651382"/>
              <a:ext cx="289962" cy="328253"/>
            </a:xfrm>
            <a:custGeom>
              <a:avLst/>
              <a:gdLst/>
              <a:ahLst/>
              <a:cxnLst/>
              <a:rect l="l" t="t" r="r" b="b"/>
              <a:pathLst>
                <a:path w="7444" h="8427" extrusionOk="0">
                  <a:moveTo>
                    <a:pt x="3942" y="0"/>
                  </a:moveTo>
                  <a:cubicBezTo>
                    <a:pt x="2692" y="0"/>
                    <a:pt x="1731" y="380"/>
                    <a:pt x="1731" y="380"/>
                  </a:cubicBezTo>
                  <a:cubicBezTo>
                    <a:pt x="1731" y="380"/>
                    <a:pt x="0" y="4425"/>
                    <a:pt x="1528" y="6577"/>
                  </a:cubicBezTo>
                  <a:cubicBezTo>
                    <a:pt x="1782" y="6937"/>
                    <a:pt x="2082" y="7239"/>
                    <a:pt x="2403" y="7489"/>
                  </a:cubicBezTo>
                  <a:lnTo>
                    <a:pt x="2404" y="7489"/>
                  </a:lnTo>
                  <a:cubicBezTo>
                    <a:pt x="3237" y="8137"/>
                    <a:pt x="4223" y="8427"/>
                    <a:pt x="4992" y="8427"/>
                  </a:cubicBezTo>
                  <a:cubicBezTo>
                    <a:pt x="5103" y="8427"/>
                    <a:pt x="5210" y="8421"/>
                    <a:pt x="5311" y="8409"/>
                  </a:cubicBezTo>
                  <a:cubicBezTo>
                    <a:pt x="5336" y="8405"/>
                    <a:pt x="5362" y="8402"/>
                    <a:pt x="5386" y="8399"/>
                  </a:cubicBezTo>
                  <a:cubicBezTo>
                    <a:pt x="5547" y="8373"/>
                    <a:pt x="5692" y="8333"/>
                    <a:pt x="5816" y="8278"/>
                  </a:cubicBezTo>
                  <a:cubicBezTo>
                    <a:pt x="5850" y="8263"/>
                    <a:pt x="5880" y="8247"/>
                    <a:pt x="5909" y="8231"/>
                  </a:cubicBezTo>
                  <a:cubicBezTo>
                    <a:pt x="5915" y="8229"/>
                    <a:pt x="5923" y="8225"/>
                    <a:pt x="5929" y="8221"/>
                  </a:cubicBezTo>
                  <a:cubicBezTo>
                    <a:pt x="6119" y="8109"/>
                    <a:pt x="6301" y="7919"/>
                    <a:pt x="6461" y="7699"/>
                  </a:cubicBezTo>
                  <a:cubicBezTo>
                    <a:pt x="6899" y="7095"/>
                    <a:pt x="6975" y="6414"/>
                    <a:pt x="6998" y="5677"/>
                  </a:cubicBezTo>
                  <a:lnTo>
                    <a:pt x="7008" y="5238"/>
                  </a:lnTo>
                  <a:lnTo>
                    <a:pt x="7034" y="4040"/>
                  </a:lnTo>
                  <a:lnTo>
                    <a:pt x="7035" y="4029"/>
                  </a:lnTo>
                  <a:lnTo>
                    <a:pt x="7183" y="3116"/>
                  </a:lnTo>
                  <a:lnTo>
                    <a:pt x="7404" y="1771"/>
                  </a:lnTo>
                  <a:cubicBezTo>
                    <a:pt x="7443" y="1538"/>
                    <a:pt x="7360" y="1299"/>
                    <a:pt x="7181" y="1145"/>
                  </a:cubicBezTo>
                  <a:lnTo>
                    <a:pt x="7178" y="1143"/>
                  </a:lnTo>
                  <a:cubicBezTo>
                    <a:pt x="6148" y="248"/>
                    <a:pt x="4951" y="0"/>
                    <a:pt x="3942" y="0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38;p27">
              <a:extLst>
                <a:ext uri="{FF2B5EF4-FFF2-40B4-BE49-F238E27FC236}">
                  <a16:creationId xmlns:a16="http://schemas.microsoft.com/office/drawing/2014/main" id="{622108F4-6962-4023-A2E0-4DF84E7D1E5D}"/>
                </a:ext>
              </a:extLst>
            </p:cNvPr>
            <p:cNvSpPr/>
            <p:nvPr/>
          </p:nvSpPr>
          <p:spPr>
            <a:xfrm>
              <a:off x="4203606" y="1857241"/>
              <a:ext cx="115105" cy="72646"/>
            </a:xfrm>
            <a:custGeom>
              <a:avLst/>
              <a:gdLst/>
              <a:ahLst/>
              <a:cxnLst/>
              <a:rect l="l" t="t" r="r" b="b"/>
              <a:pathLst>
                <a:path w="2955" h="1865" extrusionOk="0">
                  <a:moveTo>
                    <a:pt x="207" y="0"/>
                  </a:moveTo>
                  <a:cubicBezTo>
                    <a:pt x="207" y="0"/>
                    <a:pt x="0" y="1407"/>
                    <a:pt x="1374" y="1804"/>
                  </a:cubicBezTo>
                  <a:cubicBezTo>
                    <a:pt x="1520" y="1846"/>
                    <a:pt x="1654" y="1865"/>
                    <a:pt x="1775" y="1865"/>
                  </a:cubicBezTo>
                  <a:cubicBezTo>
                    <a:pt x="2789" y="1865"/>
                    <a:pt x="2954" y="547"/>
                    <a:pt x="2954" y="546"/>
                  </a:cubicBezTo>
                  <a:lnTo>
                    <a:pt x="2954" y="546"/>
                  </a:lnTo>
                  <a:cubicBezTo>
                    <a:pt x="2868" y="553"/>
                    <a:pt x="2780" y="556"/>
                    <a:pt x="2692" y="556"/>
                  </a:cubicBezTo>
                  <a:cubicBezTo>
                    <a:pt x="1475" y="556"/>
                    <a:pt x="207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39;p27">
              <a:extLst>
                <a:ext uri="{FF2B5EF4-FFF2-40B4-BE49-F238E27FC236}">
                  <a16:creationId xmlns:a16="http://schemas.microsoft.com/office/drawing/2014/main" id="{12C4B756-D3C2-472B-8934-22FA868DA701}"/>
                </a:ext>
              </a:extLst>
            </p:cNvPr>
            <p:cNvSpPr/>
            <p:nvPr/>
          </p:nvSpPr>
          <p:spPr>
            <a:xfrm>
              <a:off x="4176885" y="1721651"/>
              <a:ext cx="70933" cy="28085"/>
            </a:xfrm>
            <a:custGeom>
              <a:avLst/>
              <a:gdLst/>
              <a:ahLst/>
              <a:cxnLst/>
              <a:rect l="l" t="t" r="r" b="b"/>
              <a:pathLst>
                <a:path w="1821" h="721" extrusionOk="0">
                  <a:moveTo>
                    <a:pt x="1" y="471"/>
                  </a:moveTo>
                  <a:cubicBezTo>
                    <a:pt x="1" y="471"/>
                    <a:pt x="1" y="471"/>
                    <a:pt x="1" y="471"/>
                  </a:cubicBezTo>
                  <a:lnTo>
                    <a:pt x="1" y="471"/>
                  </a:lnTo>
                  <a:lnTo>
                    <a:pt x="1" y="471"/>
                  </a:lnTo>
                  <a:close/>
                  <a:moveTo>
                    <a:pt x="1115" y="0"/>
                  </a:moveTo>
                  <a:cubicBezTo>
                    <a:pt x="368" y="0"/>
                    <a:pt x="2" y="471"/>
                    <a:pt x="1" y="471"/>
                  </a:cubicBezTo>
                  <a:cubicBezTo>
                    <a:pt x="1" y="471"/>
                    <a:pt x="1" y="471"/>
                    <a:pt x="1" y="471"/>
                  </a:cubicBezTo>
                  <a:lnTo>
                    <a:pt x="1" y="471"/>
                  </a:lnTo>
                  <a:lnTo>
                    <a:pt x="106" y="721"/>
                  </a:lnTo>
                  <a:cubicBezTo>
                    <a:pt x="106" y="721"/>
                    <a:pt x="155" y="618"/>
                    <a:pt x="704" y="455"/>
                  </a:cubicBezTo>
                  <a:cubicBezTo>
                    <a:pt x="844" y="413"/>
                    <a:pt x="982" y="397"/>
                    <a:pt x="1109" y="397"/>
                  </a:cubicBezTo>
                  <a:cubicBezTo>
                    <a:pt x="1479" y="397"/>
                    <a:pt x="1762" y="529"/>
                    <a:pt x="1762" y="529"/>
                  </a:cubicBezTo>
                  <a:lnTo>
                    <a:pt x="1820" y="127"/>
                  </a:lnTo>
                  <a:cubicBezTo>
                    <a:pt x="1556" y="36"/>
                    <a:pt x="1321" y="0"/>
                    <a:pt x="1115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40;p27">
              <a:extLst>
                <a:ext uri="{FF2B5EF4-FFF2-40B4-BE49-F238E27FC236}">
                  <a16:creationId xmlns:a16="http://schemas.microsoft.com/office/drawing/2014/main" id="{F761C1AA-3CFA-486C-8697-22ECE6EEA289}"/>
                </a:ext>
              </a:extLst>
            </p:cNvPr>
            <p:cNvSpPr/>
            <p:nvPr/>
          </p:nvSpPr>
          <p:spPr>
            <a:xfrm>
              <a:off x="4113083" y="1646669"/>
              <a:ext cx="57728" cy="170534"/>
            </a:xfrm>
            <a:custGeom>
              <a:avLst/>
              <a:gdLst/>
              <a:ahLst/>
              <a:cxnLst/>
              <a:rect l="l" t="t" r="r" b="b"/>
              <a:pathLst>
                <a:path w="1482" h="4378" extrusionOk="0">
                  <a:moveTo>
                    <a:pt x="954" y="0"/>
                  </a:moveTo>
                  <a:cubicBezTo>
                    <a:pt x="431" y="0"/>
                    <a:pt x="4" y="1203"/>
                    <a:pt x="4" y="1203"/>
                  </a:cubicBezTo>
                  <a:lnTo>
                    <a:pt x="1" y="3967"/>
                  </a:lnTo>
                  <a:lnTo>
                    <a:pt x="540" y="4378"/>
                  </a:lnTo>
                  <a:cubicBezTo>
                    <a:pt x="372" y="3451"/>
                    <a:pt x="518" y="2258"/>
                    <a:pt x="518" y="2258"/>
                  </a:cubicBezTo>
                  <a:cubicBezTo>
                    <a:pt x="1481" y="1261"/>
                    <a:pt x="1278" y="164"/>
                    <a:pt x="1278" y="164"/>
                  </a:cubicBezTo>
                  <a:cubicBezTo>
                    <a:pt x="1168" y="49"/>
                    <a:pt x="1059" y="0"/>
                    <a:pt x="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41;p27">
              <a:extLst>
                <a:ext uri="{FF2B5EF4-FFF2-40B4-BE49-F238E27FC236}">
                  <a16:creationId xmlns:a16="http://schemas.microsoft.com/office/drawing/2014/main" id="{D4807639-0032-461F-9BB9-728FFD5E913C}"/>
                </a:ext>
              </a:extLst>
            </p:cNvPr>
            <p:cNvSpPr/>
            <p:nvPr/>
          </p:nvSpPr>
          <p:spPr>
            <a:xfrm>
              <a:off x="4119977" y="1888869"/>
              <a:ext cx="159238" cy="210266"/>
            </a:xfrm>
            <a:custGeom>
              <a:avLst/>
              <a:gdLst/>
              <a:ahLst/>
              <a:cxnLst/>
              <a:rect l="l" t="t" r="r" b="b"/>
              <a:pathLst>
                <a:path w="4088" h="5398" extrusionOk="0">
                  <a:moveTo>
                    <a:pt x="180" y="1"/>
                  </a:moveTo>
                  <a:cubicBezTo>
                    <a:pt x="180" y="1"/>
                    <a:pt x="1" y="2016"/>
                    <a:pt x="1723" y="3112"/>
                  </a:cubicBezTo>
                  <a:cubicBezTo>
                    <a:pt x="2014" y="3297"/>
                    <a:pt x="2247" y="3567"/>
                    <a:pt x="2362" y="3894"/>
                  </a:cubicBezTo>
                  <a:cubicBezTo>
                    <a:pt x="2485" y="4242"/>
                    <a:pt x="2531" y="4732"/>
                    <a:pt x="2316" y="5380"/>
                  </a:cubicBezTo>
                  <a:cubicBezTo>
                    <a:pt x="2463" y="5393"/>
                    <a:pt x="2594" y="5397"/>
                    <a:pt x="2706" y="5397"/>
                  </a:cubicBezTo>
                  <a:cubicBezTo>
                    <a:pt x="2793" y="5397"/>
                    <a:pt x="2868" y="5395"/>
                    <a:pt x="2930" y="5392"/>
                  </a:cubicBezTo>
                  <a:cubicBezTo>
                    <a:pt x="3038" y="5386"/>
                    <a:pt x="3117" y="5296"/>
                    <a:pt x="3115" y="5188"/>
                  </a:cubicBezTo>
                  <a:cubicBezTo>
                    <a:pt x="3079" y="3679"/>
                    <a:pt x="4087" y="2326"/>
                    <a:pt x="4087" y="2326"/>
                  </a:cubicBezTo>
                  <a:lnTo>
                    <a:pt x="4087" y="2326"/>
                  </a:lnTo>
                  <a:cubicBezTo>
                    <a:pt x="4087" y="2326"/>
                    <a:pt x="3998" y="2336"/>
                    <a:pt x="3843" y="2336"/>
                  </a:cubicBezTo>
                  <a:cubicBezTo>
                    <a:pt x="3163" y="2336"/>
                    <a:pt x="1229" y="2139"/>
                    <a:pt x="180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2;p27">
              <a:extLst>
                <a:ext uri="{FF2B5EF4-FFF2-40B4-BE49-F238E27FC236}">
                  <a16:creationId xmlns:a16="http://schemas.microsoft.com/office/drawing/2014/main" id="{DC9BFFF6-3841-4198-BE7D-9AB227AA2FBD}"/>
                </a:ext>
              </a:extLst>
            </p:cNvPr>
            <p:cNvSpPr/>
            <p:nvPr/>
          </p:nvSpPr>
          <p:spPr>
            <a:xfrm>
              <a:off x="4076157" y="1807578"/>
              <a:ext cx="37044" cy="52625"/>
            </a:xfrm>
            <a:custGeom>
              <a:avLst/>
              <a:gdLst/>
              <a:ahLst/>
              <a:cxnLst/>
              <a:rect l="l" t="t" r="r" b="b"/>
              <a:pathLst>
                <a:path w="951" h="1351" extrusionOk="0">
                  <a:moveTo>
                    <a:pt x="0" y="0"/>
                  </a:moveTo>
                  <a:cubicBezTo>
                    <a:pt x="657" y="400"/>
                    <a:pt x="485" y="1351"/>
                    <a:pt x="485" y="1351"/>
                  </a:cubicBezTo>
                  <a:cubicBezTo>
                    <a:pt x="951" y="6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3;p27">
              <a:extLst>
                <a:ext uri="{FF2B5EF4-FFF2-40B4-BE49-F238E27FC236}">
                  <a16:creationId xmlns:a16="http://schemas.microsoft.com/office/drawing/2014/main" id="{2B96E198-590C-4A11-A548-2286777EB2E9}"/>
                </a:ext>
              </a:extLst>
            </p:cNvPr>
            <p:cNvSpPr/>
            <p:nvPr/>
          </p:nvSpPr>
          <p:spPr>
            <a:xfrm>
              <a:off x="4077870" y="1827092"/>
              <a:ext cx="17801" cy="17529"/>
            </a:xfrm>
            <a:custGeom>
              <a:avLst/>
              <a:gdLst/>
              <a:ahLst/>
              <a:cxnLst/>
              <a:rect l="l" t="t" r="r" b="b"/>
              <a:pathLst>
                <a:path w="457" h="450" extrusionOk="0">
                  <a:moveTo>
                    <a:pt x="282" y="1"/>
                  </a:moveTo>
                  <a:cubicBezTo>
                    <a:pt x="64" y="1"/>
                    <a:pt x="0" y="153"/>
                    <a:pt x="0" y="153"/>
                  </a:cubicBezTo>
                  <a:cubicBezTo>
                    <a:pt x="51" y="132"/>
                    <a:pt x="97" y="123"/>
                    <a:pt x="138" y="123"/>
                  </a:cubicBezTo>
                  <a:cubicBezTo>
                    <a:pt x="386" y="123"/>
                    <a:pt x="457" y="450"/>
                    <a:pt x="457" y="450"/>
                  </a:cubicBezTo>
                  <a:lnTo>
                    <a:pt x="446" y="25"/>
                  </a:lnTo>
                  <a:cubicBezTo>
                    <a:pt x="384" y="8"/>
                    <a:pt x="329" y="1"/>
                    <a:pt x="282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44;p27">
              <a:extLst>
                <a:ext uri="{FF2B5EF4-FFF2-40B4-BE49-F238E27FC236}">
                  <a16:creationId xmlns:a16="http://schemas.microsoft.com/office/drawing/2014/main" id="{CE62F1B9-A109-4F50-B7D7-CBCE1EF7C003}"/>
                </a:ext>
              </a:extLst>
            </p:cNvPr>
            <p:cNvSpPr/>
            <p:nvPr/>
          </p:nvSpPr>
          <p:spPr>
            <a:xfrm>
              <a:off x="4300634" y="1737582"/>
              <a:ext cx="52781" cy="37278"/>
            </a:xfrm>
            <a:custGeom>
              <a:avLst/>
              <a:gdLst/>
              <a:ahLst/>
              <a:cxnLst/>
              <a:rect l="l" t="t" r="r" b="b"/>
              <a:pathLst>
                <a:path w="1355" h="957" extrusionOk="0">
                  <a:moveTo>
                    <a:pt x="287" y="1"/>
                  </a:moveTo>
                  <a:cubicBezTo>
                    <a:pt x="136" y="1"/>
                    <a:pt x="34" y="27"/>
                    <a:pt x="34" y="27"/>
                  </a:cubicBezTo>
                  <a:lnTo>
                    <a:pt x="1" y="407"/>
                  </a:lnTo>
                  <a:cubicBezTo>
                    <a:pt x="1" y="407"/>
                    <a:pt x="60" y="388"/>
                    <a:pt x="172" y="388"/>
                  </a:cubicBezTo>
                  <a:cubicBezTo>
                    <a:pt x="265" y="388"/>
                    <a:pt x="393" y="401"/>
                    <a:pt x="554" y="448"/>
                  </a:cubicBezTo>
                  <a:cubicBezTo>
                    <a:pt x="1021" y="585"/>
                    <a:pt x="1213" y="956"/>
                    <a:pt x="1213" y="956"/>
                  </a:cubicBezTo>
                  <a:lnTo>
                    <a:pt x="1355" y="690"/>
                  </a:lnTo>
                  <a:cubicBezTo>
                    <a:pt x="1072" y="101"/>
                    <a:pt x="584" y="1"/>
                    <a:pt x="287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5;p27">
              <a:extLst>
                <a:ext uri="{FF2B5EF4-FFF2-40B4-BE49-F238E27FC236}">
                  <a16:creationId xmlns:a16="http://schemas.microsoft.com/office/drawing/2014/main" id="{BF5D27B3-239C-4635-93C2-918F2DF774A4}"/>
                </a:ext>
              </a:extLst>
            </p:cNvPr>
            <p:cNvSpPr/>
            <p:nvPr/>
          </p:nvSpPr>
          <p:spPr>
            <a:xfrm>
              <a:off x="4216732" y="1759161"/>
              <a:ext cx="20995" cy="30305"/>
            </a:xfrm>
            <a:custGeom>
              <a:avLst/>
              <a:gdLst/>
              <a:ahLst/>
              <a:cxnLst/>
              <a:rect l="l" t="t" r="r" b="b"/>
              <a:pathLst>
                <a:path w="539" h="778" extrusionOk="0">
                  <a:moveTo>
                    <a:pt x="292" y="0"/>
                  </a:moveTo>
                  <a:cubicBezTo>
                    <a:pt x="164" y="0"/>
                    <a:pt x="45" y="157"/>
                    <a:pt x="23" y="362"/>
                  </a:cubicBezTo>
                  <a:cubicBezTo>
                    <a:pt x="0" y="576"/>
                    <a:pt x="90" y="761"/>
                    <a:pt x="226" y="777"/>
                  </a:cubicBezTo>
                  <a:cubicBezTo>
                    <a:pt x="232" y="777"/>
                    <a:pt x="238" y="778"/>
                    <a:pt x="244" y="778"/>
                  </a:cubicBezTo>
                  <a:cubicBezTo>
                    <a:pt x="372" y="778"/>
                    <a:pt x="491" y="621"/>
                    <a:pt x="514" y="415"/>
                  </a:cubicBezTo>
                  <a:cubicBezTo>
                    <a:pt x="538" y="201"/>
                    <a:pt x="447" y="15"/>
                    <a:pt x="310" y="1"/>
                  </a:cubicBezTo>
                  <a:cubicBezTo>
                    <a:pt x="304" y="0"/>
                    <a:pt x="298" y="0"/>
                    <a:pt x="292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6;p27">
              <a:extLst>
                <a:ext uri="{FF2B5EF4-FFF2-40B4-BE49-F238E27FC236}">
                  <a16:creationId xmlns:a16="http://schemas.microsoft.com/office/drawing/2014/main" id="{A9D1F38B-3861-4768-9644-5889BAA10FB0}"/>
                </a:ext>
              </a:extLst>
            </p:cNvPr>
            <p:cNvSpPr/>
            <p:nvPr/>
          </p:nvSpPr>
          <p:spPr>
            <a:xfrm>
              <a:off x="4308268" y="1774625"/>
              <a:ext cx="20956" cy="30266"/>
            </a:xfrm>
            <a:custGeom>
              <a:avLst/>
              <a:gdLst/>
              <a:ahLst/>
              <a:cxnLst/>
              <a:rect l="l" t="t" r="r" b="b"/>
              <a:pathLst>
                <a:path w="538" h="777" extrusionOk="0">
                  <a:moveTo>
                    <a:pt x="293" y="0"/>
                  </a:moveTo>
                  <a:cubicBezTo>
                    <a:pt x="164" y="0"/>
                    <a:pt x="45" y="156"/>
                    <a:pt x="24" y="361"/>
                  </a:cubicBezTo>
                  <a:cubicBezTo>
                    <a:pt x="0" y="575"/>
                    <a:pt x="91" y="760"/>
                    <a:pt x="226" y="776"/>
                  </a:cubicBezTo>
                  <a:cubicBezTo>
                    <a:pt x="232" y="776"/>
                    <a:pt x="238" y="777"/>
                    <a:pt x="244" y="777"/>
                  </a:cubicBezTo>
                  <a:cubicBezTo>
                    <a:pt x="374" y="777"/>
                    <a:pt x="492" y="621"/>
                    <a:pt x="515" y="415"/>
                  </a:cubicBezTo>
                  <a:cubicBezTo>
                    <a:pt x="537" y="201"/>
                    <a:pt x="446" y="15"/>
                    <a:pt x="311" y="1"/>
                  </a:cubicBezTo>
                  <a:cubicBezTo>
                    <a:pt x="305" y="0"/>
                    <a:pt x="299" y="0"/>
                    <a:pt x="293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47;p27">
              <a:extLst>
                <a:ext uri="{FF2B5EF4-FFF2-40B4-BE49-F238E27FC236}">
                  <a16:creationId xmlns:a16="http://schemas.microsoft.com/office/drawing/2014/main" id="{931E3EDA-29D3-4527-94F7-4C1BFD9AE366}"/>
                </a:ext>
              </a:extLst>
            </p:cNvPr>
            <p:cNvSpPr/>
            <p:nvPr/>
          </p:nvSpPr>
          <p:spPr>
            <a:xfrm>
              <a:off x="4259228" y="1761381"/>
              <a:ext cx="36732" cy="81060"/>
            </a:xfrm>
            <a:custGeom>
              <a:avLst/>
              <a:gdLst/>
              <a:ahLst/>
              <a:cxnLst/>
              <a:rect l="l" t="t" r="r" b="b"/>
              <a:pathLst>
                <a:path w="943" h="2081" extrusionOk="0">
                  <a:moveTo>
                    <a:pt x="354" y="1"/>
                  </a:moveTo>
                  <a:cubicBezTo>
                    <a:pt x="342" y="1"/>
                    <a:pt x="330" y="2"/>
                    <a:pt x="318" y="5"/>
                  </a:cubicBezTo>
                  <a:cubicBezTo>
                    <a:pt x="240" y="25"/>
                    <a:pt x="192" y="106"/>
                    <a:pt x="214" y="183"/>
                  </a:cubicBezTo>
                  <a:lnTo>
                    <a:pt x="610" y="1704"/>
                  </a:lnTo>
                  <a:lnTo>
                    <a:pt x="133" y="1790"/>
                  </a:lnTo>
                  <a:cubicBezTo>
                    <a:pt x="53" y="1804"/>
                    <a:pt x="1" y="1881"/>
                    <a:pt x="15" y="1960"/>
                  </a:cubicBezTo>
                  <a:cubicBezTo>
                    <a:pt x="26" y="2025"/>
                    <a:pt x="81" y="2072"/>
                    <a:pt x="143" y="2079"/>
                  </a:cubicBezTo>
                  <a:cubicBezTo>
                    <a:pt x="148" y="2080"/>
                    <a:pt x="153" y="2081"/>
                    <a:pt x="158" y="2081"/>
                  </a:cubicBezTo>
                  <a:cubicBezTo>
                    <a:pt x="167" y="2081"/>
                    <a:pt x="176" y="2079"/>
                    <a:pt x="185" y="2077"/>
                  </a:cubicBezTo>
                  <a:lnTo>
                    <a:pt x="817" y="1964"/>
                  </a:lnTo>
                  <a:cubicBezTo>
                    <a:pt x="856" y="1957"/>
                    <a:pt x="892" y="1933"/>
                    <a:pt x="914" y="1898"/>
                  </a:cubicBezTo>
                  <a:cubicBezTo>
                    <a:pt x="936" y="1866"/>
                    <a:pt x="942" y="1824"/>
                    <a:pt x="932" y="1784"/>
                  </a:cubicBezTo>
                  <a:lnTo>
                    <a:pt x="496" y="111"/>
                  </a:lnTo>
                  <a:cubicBezTo>
                    <a:pt x="480" y="45"/>
                    <a:pt x="419" y="1"/>
                    <a:pt x="354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48;p27">
              <a:extLst>
                <a:ext uri="{FF2B5EF4-FFF2-40B4-BE49-F238E27FC236}">
                  <a16:creationId xmlns:a16="http://schemas.microsoft.com/office/drawing/2014/main" id="{9A767673-7686-45EE-8715-53314378B20E}"/>
                </a:ext>
              </a:extLst>
            </p:cNvPr>
            <p:cNvSpPr/>
            <p:nvPr/>
          </p:nvSpPr>
          <p:spPr>
            <a:xfrm>
              <a:off x="4053798" y="1956606"/>
              <a:ext cx="107782" cy="145721"/>
            </a:xfrm>
            <a:custGeom>
              <a:avLst/>
              <a:gdLst/>
              <a:ahLst/>
              <a:cxnLst/>
              <a:rect l="l" t="t" r="r" b="b"/>
              <a:pathLst>
                <a:path w="2767" h="3741" extrusionOk="0">
                  <a:moveTo>
                    <a:pt x="960" y="1"/>
                  </a:moveTo>
                  <a:cubicBezTo>
                    <a:pt x="278" y="492"/>
                    <a:pt x="0" y="1422"/>
                    <a:pt x="0" y="1422"/>
                  </a:cubicBezTo>
                  <a:cubicBezTo>
                    <a:pt x="375" y="2366"/>
                    <a:pt x="2415" y="3741"/>
                    <a:pt x="2415" y="3741"/>
                  </a:cubicBezTo>
                  <a:lnTo>
                    <a:pt x="2767" y="2042"/>
                  </a:lnTo>
                  <a:cubicBezTo>
                    <a:pt x="1160" y="1131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49;p27">
              <a:extLst>
                <a:ext uri="{FF2B5EF4-FFF2-40B4-BE49-F238E27FC236}">
                  <a16:creationId xmlns:a16="http://schemas.microsoft.com/office/drawing/2014/main" id="{4DE9CD30-4582-46B7-B784-0B2B8BF01E1C}"/>
                </a:ext>
              </a:extLst>
            </p:cNvPr>
            <p:cNvSpPr/>
            <p:nvPr/>
          </p:nvSpPr>
          <p:spPr>
            <a:xfrm>
              <a:off x="4207890" y="2021031"/>
              <a:ext cx="71400" cy="81255"/>
            </a:xfrm>
            <a:custGeom>
              <a:avLst/>
              <a:gdLst/>
              <a:ahLst/>
              <a:cxnLst/>
              <a:rect l="l" t="t" r="r" b="b"/>
              <a:pathLst>
                <a:path w="1833" h="2086" extrusionOk="0">
                  <a:moveTo>
                    <a:pt x="1240" y="0"/>
                  </a:moveTo>
                  <a:cubicBezTo>
                    <a:pt x="1072" y="434"/>
                    <a:pt x="261" y="510"/>
                    <a:pt x="261" y="510"/>
                  </a:cubicBezTo>
                  <a:lnTo>
                    <a:pt x="1" y="2008"/>
                  </a:lnTo>
                  <a:cubicBezTo>
                    <a:pt x="185" y="2061"/>
                    <a:pt x="350" y="2085"/>
                    <a:pt x="499" y="2085"/>
                  </a:cubicBezTo>
                  <a:cubicBezTo>
                    <a:pt x="1791" y="2085"/>
                    <a:pt x="1832" y="275"/>
                    <a:pt x="1832" y="275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50;p27">
              <a:extLst>
                <a:ext uri="{FF2B5EF4-FFF2-40B4-BE49-F238E27FC236}">
                  <a16:creationId xmlns:a16="http://schemas.microsoft.com/office/drawing/2014/main" id="{DA1FB9D9-38F3-4A0E-BC31-8C723BC9467E}"/>
                </a:ext>
              </a:extLst>
            </p:cNvPr>
            <p:cNvSpPr/>
            <p:nvPr/>
          </p:nvSpPr>
          <p:spPr>
            <a:xfrm>
              <a:off x="3989022" y="1987884"/>
              <a:ext cx="75023" cy="144514"/>
            </a:xfrm>
            <a:custGeom>
              <a:avLst/>
              <a:gdLst/>
              <a:ahLst/>
              <a:cxnLst/>
              <a:rect l="l" t="t" r="r" b="b"/>
              <a:pathLst>
                <a:path w="1926" h="3710" extrusionOk="0">
                  <a:moveTo>
                    <a:pt x="1925" y="0"/>
                  </a:moveTo>
                  <a:lnTo>
                    <a:pt x="1925" y="0"/>
                  </a:lnTo>
                  <a:cubicBezTo>
                    <a:pt x="1728" y="83"/>
                    <a:pt x="1560" y="179"/>
                    <a:pt x="1336" y="352"/>
                  </a:cubicBezTo>
                  <a:cubicBezTo>
                    <a:pt x="730" y="821"/>
                    <a:pt x="6" y="1783"/>
                    <a:pt x="1" y="3708"/>
                  </a:cubicBezTo>
                  <a:lnTo>
                    <a:pt x="303" y="3709"/>
                  </a:lnTo>
                  <a:cubicBezTo>
                    <a:pt x="308" y="2291"/>
                    <a:pt x="725" y="1217"/>
                    <a:pt x="1509" y="603"/>
                  </a:cubicBezTo>
                  <a:cubicBezTo>
                    <a:pt x="1619" y="516"/>
                    <a:pt x="1661" y="432"/>
                    <a:pt x="1770" y="373"/>
                  </a:cubicBezTo>
                  <a:cubicBezTo>
                    <a:pt x="1812" y="234"/>
                    <a:pt x="1872" y="133"/>
                    <a:pt x="1925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51;p27">
              <a:extLst>
                <a:ext uri="{FF2B5EF4-FFF2-40B4-BE49-F238E27FC236}">
                  <a16:creationId xmlns:a16="http://schemas.microsoft.com/office/drawing/2014/main" id="{716D32BA-BE5D-4691-BAAF-45CBFDCD5EE5}"/>
                </a:ext>
              </a:extLst>
            </p:cNvPr>
            <p:cNvSpPr/>
            <p:nvPr/>
          </p:nvSpPr>
          <p:spPr>
            <a:xfrm>
              <a:off x="3924090" y="2187042"/>
              <a:ext cx="56053" cy="101627"/>
            </a:xfrm>
            <a:custGeom>
              <a:avLst/>
              <a:gdLst/>
              <a:ahLst/>
              <a:cxnLst/>
              <a:rect l="l" t="t" r="r" b="b"/>
              <a:pathLst>
                <a:path w="1439" h="2609" extrusionOk="0">
                  <a:moveTo>
                    <a:pt x="529" y="0"/>
                  </a:moveTo>
                  <a:cubicBezTo>
                    <a:pt x="475" y="0"/>
                    <a:pt x="424" y="36"/>
                    <a:pt x="408" y="91"/>
                  </a:cubicBezTo>
                  <a:cubicBezTo>
                    <a:pt x="390" y="148"/>
                    <a:pt x="1" y="1509"/>
                    <a:pt x="502" y="2208"/>
                  </a:cubicBezTo>
                  <a:cubicBezTo>
                    <a:pt x="683" y="2459"/>
                    <a:pt x="952" y="2594"/>
                    <a:pt x="1303" y="2608"/>
                  </a:cubicBezTo>
                  <a:lnTo>
                    <a:pt x="1309" y="2608"/>
                  </a:lnTo>
                  <a:cubicBezTo>
                    <a:pt x="1376" y="2607"/>
                    <a:pt x="1432" y="2555"/>
                    <a:pt x="1435" y="2488"/>
                  </a:cubicBezTo>
                  <a:cubicBezTo>
                    <a:pt x="1438" y="2418"/>
                    <a:pt x="1384" y="2358"/>
                    <a:pt x="1315" y="2356"/>
                  </a:cubicBezTo>
                  <a:cubicBezTo>
                    <a:pt x="1040" y="2345"/>
                    <a:pt x="843" y="2249"/>
                    <a:pt x="708" y="2061"/>
                  </a:cubicBezTo>
                  <a:cubicBezTo>
                    <a:pt x="277" y="1462"/>
                    <a:pt x="645" y="174"/>
                    <a:pt x="649" y="162"/>
                  </a:cubicBezTo>
                  <a:cubicBezTo>
                    <a:pt x="669" y="95"/>
                    <a:pt x="630" y="25"/>
                    <a:pt x="564" y="5"/>
                  </a:cubicBezTo>
                  <a:cubicBezTo>
                    <a:pt x="552" y="2"/>
                    <a:pt x="541" y="0"/>
                    <a:pt x="529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52;p27">
              <a:extLst>
                <a:ext uri="{FF2B5EF4-FFF2-40B4-BE49-F238E27FC236}">
                  <a16:creationId xmlns:a16="http://schemas.microsoft.com/office/drawing/2014/main" id="{6D3FD8D2-BE28-4841-BCD0-9C0E7CEBD9B2}"/>
                </a:ext>
              </a:extLst>
            </p:cNvPr>
            <p:cNvSpPr/>
            <p:nvPr/>
          </p:nvSpPr>
          <p:spPr>
            <a:xfrm>
              <a:off x="4001954" y="2191171"/>
              <a:ext cx="58935" cy="97109"/>
            </a:xfrm>
            <a:custGeom>
              <a:avLst/>
              <a:gdLst/>
              <a:ahLst/>
              <a:cxnLst/>
              <a:rect l="l" t="t" r="r" b="b"/>
              <a:pathLst>
                <a:path w="1513" h="2493" extrusionOk="0">
                  <a:moveTo>
                    <a:pt x="1132" y="0"/>
                  </a:moveTo>
                  <a:cubicBezTo>
                    <a:pt x="1124" y="0"/>
                    <a:pt x="1116" y="1"/>
                    <a:pt x="1107" y="2"/>
                  </a:cubicBezTo>
                  <a:cubicBezTo>
                    <a:pt x="1039" y="18"/>
                    <a:pt x="995" y="85"/>
                    <a:pt x="1009" y="153"/>
                  </a:cubicBezTo>
                  <a:cubicBezTo>
                    <a:pt x="1011" y="164"/>
                    <a:pt x="1243" y="1317"/>
                    <a:pt x="794" y="1906"/>
                  </a:cubicBezTo>
                  <a:cubicBezTo>
                    <a:pt x="635" y="2113"/>
                    <a:pt x="415" y="2222"/>
                    <a:pt x="121" y="2241"/>
                  </a:cubicBezTo>
                  <a:cubicBezTo>
                    <a:pt x="52" y="2246"/>
                    <a:pt x="0" y="2307"/>
                    <a:pt x="4" y="2375"/>
                  </a:cubicBezTo>
                  <a:cubicBezTo>
                    <a:pt x="7" y="2440"/>
                    <a:pt x="61" y="2493"/>
                    <a:pt x="126" y="2493"/>
                  </a:cubicBezTo>
                  <a:cubicBezTo>
                    <a:pt x="128" y="2493"/>
                    <a:pt x="129" y="2493"/>
                    <a:pt x="130" y="2493"/>
                  </a:cubicBezTo>
                  <a:cubicBezTo>
                    <a:pt x="133" y="2493"/>
                    <a:pt x="135" y="2493"/>
                    <a:pt x="136" y="2492"/>
                  </a:cubicBezTo>
                  <a:cubicBezTo>
                    <a:pt x="503" y="2468"/>
                    <a:pt x="793" y="2322"/>
                    <a:pt x="995" y="2057"/>
                  </a:cubicBezTo>
                  <a:cubicBezTo>
                    <a:pt x="1512" y="1377"/>
                    <a:pt x="1266" y="153"/>
                    <a:pt x="1256" y="100"/>
                  </a:cubicBezTo>
                  <a:cubicBezTo>
                    <a:pt x="1243" y="40"/>
                    <a:pt x="1191" y="0"/>
                    <a:pt x="1132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53;p27">
              <a:extLst>
                <a:ext uri="{FF2B5EF4-FFF2-40B4-BE49-F238E27FC236}">
                  <a16:creationId xmlns:a16="http://schemas.microsoft.com/office/drawing/2014/main" id="{8838A9E8-91C1-4565-8B57-CE22F065FB97}"/>
                </a:ext>
              </a:extLst>
            </p:cNvPr>
            <p:cNvSpPr/>
            <p:nvPr/>
          </p:nvSpPr>
          <p:spPr>
            <a:xfrm>
              <a:off x="3930985" y="2117592"/>
              <a:ext cx="130919" cy="106146"/>
            </a:xfrm>
            <a:custGeom>
              <a:avLst/>
              <a:gdLst/>
              <a:ahLst/>
              <a:cxnLst/>
              <a:rect l="l" t="t" r="r" b="b"/>
              <a:pathLst>
                <a:path w="3361" h="2725" extrusionOk="0">
                  <a:moveTo>
                    <a:pt x="1730" y="0"/>
                  </a:moveTo>
                  <a:cubicBezTo>
                    <a:pt x="1245" y="0"/>
                    <a:pt x="613" y="228"/>
                    <a:pt x="243" y="1250"/>
                  </a:cubicBezTo>
                  <a:cubicBezTo>
                    <a:pt x="34" y="1832"/>
                    <a:pt x="8" y="2412"/>
                    <a:pt x="7" y="2437"/>
                  </a:cubicBezTo>
                  <a:cubicBezTo>
                    <a:pt x="1" y="2589"/>
                    <a:pt x="120" y="2718"/>
                    <a:pt x="273" y="2724"/>
                  </a:cubicBezTo>
                  <a:cubicBezTo>
                    <a:pt x="277" y="2724"/>
                    <a:pt x="281" y="2725"/>
                    <a:pt x="284" y="2725"/>
                  </a:cubicBezTo>
                  <a:cubicBezTo>
                    <a:pt x="432" y="2725"/>
                    <a:pt x="555" y="2608"/>
                    <a:pt x="560" y="2458"/>
                  </a:cubicBezTo>
                  <a:cubicBezTo>
                    <a:pt x="562" y="2439"/>
                    <a:pt x="651" y="554"/>
                    <a:pt x="1734" y="554"/>
                  </a:cubicBezTo>
                  <a:cubicBezTo>
                    <a:pt x="1746" y="554"/>
                    <a:pt x="1758" y="555"/>
                    <a:pt x="1770" y="555"/>
                  </a:cubicBezTo>
                  <a:cubicBezTo>
                    <a:pt x="2012" y="564"/>
                    <a:pt x="2201" y="650"/>
                    <a:pt x="2344" y="816"/>
                  </a:cubicBezTo>
                  <a:cubicBezTo>
                    <a:pt x="2706" y="1239"/>
                    <a:pt x="2697" y="2093"/>
                    <a:pt x="2663" y="2386"/>
                  </a:cubicBezTo>
                  <a:cubicBezTo>
                    <a:pt x="2646" y="2538"/>
                    <a:pt x="2754" y="2676"/>
                    <a:pt x="2907" y="2694"/>
                  </a:cubicBezTo>
                  <a:cubicBezTo>
                    <a:pt x="2918" y="2695"/>
                    <a:pt x="2931" y="2695"/>
                    <a:pt x="2942" y="2695"/>
                  </a:cubicBezTo>
                  <a:cubicBezTo>
                    <a:pt x="3080" y="2694"/>
                    <a:pt x="3198" y="2590"/>
                    <a:pt x="3215" y="2451"/>
                  </a:cubicBezTo>
                  <a:cubicBezTo>
                    <a:pt x="3221" y="2398"/>
                    <a:pt x="3361" y="1150"/>
                    <a:pt x="2765" y="457"/>
                  </a:cubicBezTo>
                  <a:cubicBezTo>
                    <a:pt x="2520" y="169"/>
                    <a:pt x="2191" y="17"/>
                    <a:pt x="1789" y="2"/>
                  </a:cubicBezTo>
                  <a:cubicBezTo>
                    <a:pt x="1770" y="1"/>
                    <a:pt x="1750" y="0"/>
                    <a:pt x="1730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54;p27">
              <a:extLst>
                <a:ext uri="{FF2B5EF4-FFF2-40B4-BE49-F238E27FC236}">
                  <a16:creationId xmlns:a16="http://schemas.microsoft.com/office/drawing/2014/main" id="{893F68A2-26A7-40CC-BAA7-9EF19D66F762}"/>
                </a:ext>
              </a:extLst>
            </p:cNvPr>
            <p:cNvSpPr/>
            <p:nvPr/>
          </p:nvSpPr>
          <p:spPr>
            <a:xfrm>
              <a:off x="3963704" y="2274021"/>
              <a:ext cx="20606" cy="20489"/>
            </a:xfrm>
            <a:custGeom>
              <a:avLst/>
              <a:gdLst/>
              <a:ahLst/>
              <a:cxnLst/>
              <a:rect l="l" t="t" r="r" b="b"/>
              <a:pathLst>
                <a:path w="529" h="526" extrusionOk="0">
                  <a:moveTo>
                    <a:pt x="264" y="1"/>
                  </a:moveTo>
                  <a:cubicBezTo>
                    <a:pt x="263" y="1"/>
                    <a:pt x="262" y="1"/>
                    <a:pt x="262" y="1"/>
                  </a:cubicBezTo>
                  <a:cubicBezTo>
                    <a:pt x="117" y="2"/>
                    <a:pt x="1" y="120"/>
                    <a:pt x="2" y="267"/>
                  </a:cubicBezTo>
                  <a:cubicBezTo>
                    <a:pt x="4" y="410"/>
                    <a:pt x="121" y="526"/>
                    <a:pt x="264" y="526"/>
                  </a:cubicBezTo>
                  <a:cubicBezTo>
                    <a:pt x="265" y="526"/>
                    <a:pt x="267" y="526"/>
                    <a:pt x="268" y="525"/>
                  </a:cubicBezTo>
                  <a:cubicBezTo>
                    <a:pt x="413" y="524"/>
                    <a:pt x="529" y="406"/>
                    <a:pt x="528" y="260"/>
                  </a:cubicBezTo>
                  <a:cubicBezTo>
                    <a:pt x="527" y="116"/>
                    <a:pt x="409" y="1"/>
                    <a:pt x="264" y="1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55;p27">
              <a:extLst>
                <a:ext uri="{FF2B5EF4-FFF2-40B4-BE49-F238E27FC236}">
                  <a16:creationId xmlns:a16="http://schemas.microsoft.com/office/drawing/2014/main" id="{5A33F5D0-AF36-4E14-A8AA-2D022E1DB634}"/>
                </a:ext>
              </a:extLst>
            </p:cNvPr>
            <p:cNvSpPr/>
            <p:nvPr/>
          </p:nvSpPr>
          <p:spPr>
            <a:xfrm>
              <a:off x="3997046" y="2273670"/>
              <a:ext cx="20645" cy="20528"/>
            </a:xfrm>
            <a:custGeom>
              <a:avLst/>
              <a:gdLst/>
              <a:ahLst/>
              <a:cxnLst/>
              <a:rect l="l" t="t" r="r" b="b"/>
              <a:pathLst>
                <a:path w="530" h="527" extrusionOk="0">
                  <a:moveTo>
                    <a:pt x="265" y="0"/>
                  </a:moveTo>
                  <a:cubicBezTo>
                    <a:pt x="264" y="0"/>
                    <a:pt x="262" y="0"/>
                    <a:pt x="261" y="0"/>
                  </a:cubicBezTo>
                  <a:cubicBezTo>
                    <a:pt x="117" y="1"/>
                    <a:pt x="0" y="121"/>
                    <a:pt x="2" y="266"/>
                  </a:cubicBezTo>
                  <a:cubicBezTo>
                    <a:pt x="3" y="410"/>
                    <a:pt x="121" y="526"/>
                    <a:pt x="266" y="526"/>
                  </a:cubicBezTo>
                  <a:cubicBezTo>
                    <a:pt x="267" y="526"/>
                    <a:pt x="268" y="526"/>
                    <a:pt x="268" y="526"/>
                  </a:cubicBezTo>
                  <a:cubicBezTo>
                    <a:pt x="413" y="525"/>
                    <a:pt x="529" y="406"/>
                    <a:pt x="527" y="260"/>
                  </a:cubicBezTo>
                  <a:cubicBezTo>
                    <a:pt x="526" y="115"/>
                    <a:pt x="409" y="0"/>
                    <a:pt x="265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56;p27">
              <a:extLst>
                <a:ext uri="{FF2B5EF4-FFF2-40B4-BE49-F238E27FC236}">
                  <a16:creationId xmlns:a16="http://schemas.microsoft.com/office/drawing/2014/main" id="{64648FD5-11C1-4A48-BBD6-29C25ADDE9A4}"/>
                </a:ext>
              </a:extLst>
            </p:cNvPr>
            <p:cNvSpPr/>
            <p:nvPr/>
          </p:nvSpPr>
          <p:spPr>
            <a:xfrm>
              <a:off x="4255995" y="2011138"/>
              <a:ext cx="69413" cy="193750"/>
            </a:xfrm>
            <a:custGeom>
              <a:avLst/>
              <a:gdLst/>
              <a:ahLst/>
              <a:cxnLst/>
              <a:rect l="l" t="t" r="r" b="b"/>
              <a:pathLst>
                <a:path w="1782" h="4974" extrusionOk="0">
                  <a:moveTo>
                    <a:pt x="116" y="1"/>
                  </a:moveTo>
                  <a:lnTo>
                    <a:pt x="1" y="254"/>
                  </a:lnTo>
                  <a:cubicBezTo>
                    <a:pt x="22" y="256"/>
                    <a:pt x="458" y="321"/>
                    <a:pt x="846" y="858"/>
                  </a:cubicBezTo>
                  <a:cubicBezTo>
                    <a:pt x="1236" y="1397"/>
                    <a:pt x="1577" y="2535"/>
                    <a:pt x="993" y="4900"/>
                  </a:cubicBezTo>
                  <a:lnTo>
                    <a:pt x="1287" y="4973"/>
                  </a:lnTo>
                  <a:cubicBezTo>
                    <a:pt x="1781" y="2976"/>
                    <a:pt x="1714" y="1530"/>
                    <a:pt x="1083" y="672"/>
                  </a:cubicBezTo>
                  <a:cubicBezTo>
                    <a:pt x="610" y="24"/>
                    <a:pt x="141" y="2"/>
                    <a:pt x="116" y="1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57;p27">
              <a:extLst>
                <a:ext uri="{FF2B5EF4-FFF2-40B4-BE49-F238E27FC236}">
                  <a16:creationId xmlns:a16="http://schemas.microsoft.com/office/drawing/2014/main" id="{E6F3CCD6-1471-463C-AD1F-22C6A641B501}"/>
                </a:ext>
              </a:extLst>
            </p:cNvPr>
            <p:cNvSpPr/>
            <p:nvPr/>
          </p:nvSpPr>
          <p:spPr>
            <a:xfrm>
              <a:off x="4252957" y="2199351"/>
              <a:ext cx="75217" cy="74711"/>
            </a:xfrm>
            <a:custGeom>
              <a:avLst/>
              <a:gdLst/>
              <a:ahLst/>
              <a:cxnLst/>
              <a:rect l="l" t="t" r="r" b="b"/>
              <a:pathLst>
                <a:path w="1931" h="1918" extrusionOk="0">
                  <a:moveTo>
                    <a:pt x="964" y="0"/>
                  </a:moveTo>
                  <a:cubicBezTo>
                    <a:pt x="961" y="0"/>
                    <a:pt x="958" y="0"/>
                    <a:pt x="955" y="0"/>
                  </a:cubicBezTo>
                  <a:cubicBezTo>
                    <a:pt x="425" y="6"/>
                    <a:pt x="0" y="440"/>
                    <a:pt x="7" y="969"/>
                  </a:cubicBezTo>
                  <a:cubicBezTo>
                    <a:pt x="13" y="1495"/>
                    <a:pt x="441" y="1918"/>
                    <a:pt x="965" y="1918"/>
                  </a:cubicBezTo>
                  <a:cubicBezTo>
                    <a:pt x="969" y="1918"/>
                    <a:pt x="972" y="1918"/>
                    <a:pt x="976" y="1918"/>
                  </a:cubicBezTo>
                  <a:cubicBezTo>
                    <a:pt x="1506" y="1910"/>
                    <a:pt x="1931" y="1478"/>
                    <a:pt x="1925" y="948"/>
                  </a:cubicBezTo>
                  <a:cubicBezTo>
                    <a:pt x="1918" y="422"/>
                    <a:pt x="1490" y="0"/>
                    <a:pt x="964" y="0"/>
                  </a:cubicBezTo>
                  <a:close/>
                </a:path>
              </a:pathLst>
            </a:custGeom>
            <a:solidFill>
              <a:srgbClr val="32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58;p27">
              <a:extLst>
                <a:ext uri="{FF2B5EF4-FFF2-40B4-BE49-F238E27FC236}">
                  <a16:creationId xmlns:a16="http://schemas.microsoft.com/office/drawing/2014/main" id="{F17627FB-2E12-4DA7-B481-A7737C09AD62}"/>
                </a:ext>
              </a:extLst>
            </p:cNvPr>
            <p:cNvSpPr/>
            <p:nvPr/>
          </p:nvSpPr>
          <p:spPr>
            <a:xfrm>
              <a:off x="4265616" y="2212672"/>
              <a:ext cx="49898" cy="49625"/>
            </a:xfrm>
            <a:custGeom>
              <a:avLst/>
              <a:gdLst/>
              <a:ahLst/>
              <a:cxnLst/>
              <a:rect l="l" t="t" r="r" b="b"/>
              <a:pathLst>
                <a:path w="1281" h="1274" extrusionOk="0">
                  <a:moveTo>
                    <a:pt x="641" y="1"/>
                  </a:moveTo>
                  <a:cubicBezTo>
                    <a:pt x="639" y="1"/>
                    <a:pt x="636" y="1"/>
                    <a:pt x="634" y="1"/>
                  </a:cubicBezTo>
                  <a:cubicBezTo>
                    <a:pt x="282" y="5"/>
                    <a:pt x="0" y="293"/>
                    <a:pt x="5" y="644"/>
                  </a:cubicBezTo>
                  <a:cubicBezTo>
                    <a:pt x="9" y="994"/>
                    <a:pt x="293" y="1274"/>
                    <a:pt x="642" y="1274"/>
                  </a:cubicBezTo>
                  <a:cubicBezTo>
                    <a:pt x="644" y="1274"/>
                    <a:pt x="646" y="1274"/>
                    <a:pt x="648" y="1274"/>
                  </a:cubicBezTo>
                  <a:cubicBezTo>
                    <a:pt x="999" y="1270"/>
                    <a:pt x="1281" y="982"/>
                    <a:pt x="1277" y="630"/>
                  </a:cubicBezTo>
                  <a:cubicBezTo>
                    <a:pt x="1273" y="281"/>
                    <a:pt x="990" y="1"/>
                    <a:pt x="64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59;p27">
              <a:extLst>
                <a:ext uri="{FF2B5EF4-FFF2-40B4-BE49-F238E27FC236}">
                  <a16:creationId xmlns:a16="http://schemas.microsoft.com/office/drawing/2014/main" id="{72A4DB08-F1D1-4F18-9C5C-7D85A3CD00BB}"/>
                </a:ext>
              </a:extLst>
            </p:cNvPr>
            <p:cNvSpPr/>
            <p:nvPr/>
          </p:nvSpPr>
          <p:spPr>
            <a:xfrm>
              <a:off x="3645471" y="2464922"/>
              <a:ext cx="513121" cy="523444"/>
            </a:xfrm>
            <a:custGeom>
              <a:avLst/>
              <a:gdLst/>
              <a:ahLst/>
              <a:cxnLst/>
              <a:rect l="l" t="t" r="r" b="b"/>
              <a:pathLst>
                <a:path w="13173" h="13438" extrusionOk="0">
                  <a:moveTo>
                    <a:pt x="881" y="1"/>
                  </a:moveTo>
                  <a:cubicBezTo>
                    <a:pt x="784" y="182"/>
                    <a:pt x="695" y="360"/>
                    <a:pt x="611" y="530"/>
                  </a:cubicBezTo>
                  <a:cubicBezTo>
                    <a:pt x="588" y="579"/>
                    <a:pt x="564" y="626"/>
                    <a:pt x="542" y="673"/>
                  </a:cubicBezTo>
                  <a:cubicBezTo>
                    <a:pt x="443" y="875"/>
                    <a:pt x="356" y="1067"/>
                    <a:pt x="282" y="1244"/>
                  </a:cubicBezTo>
                  <a:cubicBezTo>
                    <a:pt x="272" y="1268"/>
                    <a:pt x="262" y="1291"/>
                    <a:pt x="252" y="1315"/>
                  </a:cubicBezTo>
                  <a:cubicBezTo>
                    <a:pt x="245" y="1335"/>
                    <a:pt x="237" y="1353"/>
                    <a:pt x="230" y="1372"/>
                  </a:cubicBezTo>
                  <a:cubicBezTo>
                    <a:pt x="225" y="1384"/>
                    <a:pt x="220" y="1396"/>
                    <a:pt x="216" y="1409"/>
                  </a:cubicBezTo>
                  <a:cubicBezTo>
                    <a:pt x="196" y="1456"/>
                    <a:pt x="179" y="1502"/>
                    <a:pt x="161" y="1547"/>
                  </a:cubicBezTo>
                  <a:cubicBezTo>
                    <a:pt x="136" y="1614"/>
                    <a:pt x="114" y="1679"/>
                    <a:pt x="95" y="1738"/>
                  </a:cubicBezTo>
                  <a:cubicBezTo>
                    <a:pt x="89" y="1755"/>
                    <a:pt x="84" y="1771"/>
                    <a:pt x="79" y="1786"/>
                  </a:cubicBezTo>
                  <a:cubicBezTo>
                    <a:pt x="77" y="1796"/>
                    <a:pt x="73" y="1808"/>
                    <a:pt x="71" y="1818"/>
                  </a:cubicBezTo>
                  <a:cubicBezTo>
                    <a:pt x="64" y="1836"/>
                    <a:pt x="61" y="1854"/>
                    <a:pt x="56" y="1872"/>
                  </a:cubicBezTo>
                  <a:cubicBezTo>
                    <a:pt x="53" y="1884"/>
                    <a:pt x="49" y="1898"/>
                    <a:pt x="47" y="1909"/>
                  </a:cubicBezTo>
                  <a:cubicBezTo>
                    <a:pt x="42" y="1925"/>
                    <a:pt x="39" y="1941"/>
                    <a:pt x="35" y="1956"/>
                  </a:cubicBezTo>
                  <a:cubicBezTo>
                    <a:pt x="10" y="2072"/>
                    <a:pt x="1" y="2165"/>
                    <a:pt x="10" y="2233"/>
                  </a:cubicBezTo>
                  <a:cubicBezTo>
                    <a:pt x="130" y="3079"/>
                    <a:pt x="715" y="4631"/>
                    <a:pt x="2590" y="6922"/>
                  </a:cubicBezTo>
                  <a:cubicBezTo>
                    <a:pt x="4179" y="8861"/>
                    <a:pt x="4939" y="10064"/>
                    <a:pt x="4985" y="10136"/>
                  </a:cubicBezTo>
                  <a:lnTo>
                    <a:pt x="4988" y="10140"/>
                  </a:lnTo>
                  <a:lnTo>
                    <a:pt x="5241" y="10643"/>
                  </a:lnTo>
                  <a:cubicBezTo>
                    <a:pt x="5241" y="10643"/>
                    <a:pt x="5423" y="11278"/>
                    <a:pt x="6074" y="11640"/>
                  </a:cubicBezTo>
                  <a:cubicBezTo>
                    <a:pt x="6106" y="11660"/>
                    <a:pt x="6141" y="11676"/>
                    <a:pt x="6176" y="11693"/>
                  </a:cubicBezTo>
                  <a:cubicBezTo>
                    <a:pt x="6205" y="11707"/>
                    <a:pt x="6237" y="11721"/>
                    <a:pt x="6268" y="11734"/>
                  </a:cubicBezTo>
                  <a:cubicBezTo>
                    <a:pt x="6287" y="11743"/>
                    <a:pt x="6309" y="11751"/>
                    <a:pt x="6329" y="11758"/>
                  </a:cubicBezTo>
                  <a:cubicBezTo>
                    <a:pt x="6333" y="11759"/>
                    <a:pt x="6335" y="11760"/>
                    <a:pt x="6339" y="11762"/>
                  </a:cubicBezTo>
                  <a:cubicBezTo>
                    <a:pt x="6380" y="11776"/>
                    <a:pt x="6423" y="11791"/>
                    <a:pt x="6467" y="11804"/>
                  </a:cubicBezTo>
                  <a:cubicBezTo>
                    <a:pt x="6471" y="11804"/>
                    <a:pt x="6473" y="11805"/>
                    <a:pt x="6477" y="11807"/>
                  </a:cubicBezTo>
                  <a:cubicBezTo>
                    <a:pt x="7110" y="12000"/>
                    <a:pt x="7970" y="12041"/>
                    <a:pt x="8401" y="12049"/>
                  </a:cubicBezTo>
                  <a:cubicBezTo>
                    <a:pt x="8484" y="12050"/>
                    <a:pt x="8552" y="12050"/>
                    <a:pt x="8599" y="12050"/>
                  </a:cubicBezTo>
                  <a:cubicBezTo>
                    <a:pt x="8645" y="12050"/>
                    <a:pt x="8671" y="12050"/>
                    <a:pt x="8671" y="12050"/>
                  </a:cubicBezTo>
                  <a:cubicBezTo>
                    <a:pt x="8671" y="12050"/>
                    <a:pt x="9412" y="13153"/>
                    <a:pt x="10099" y="13375"/>
                  </a:cubicBezTo>
                  <a:cubicBezTo>
                    <a:pt x="10237" y="13419"/>
                    <a:pt x="10350" y="13438"/>
                    <a:pt x="10441" y="13438"/>
                  </a:cubicBezTo>
                  <a:cubicBezTo>
                    <a:pt x="10798" y="13438"/>
                    <a:pt x="10804" y="13150"/>
                    <a:pt x="10658" y="13056"/>
                  </a:cubicBezTo>
                  <a:cubicBezTo>
                    <a:pt x="10477" y="12936"/>
                    <a:pt x="9674" y="12046"/>
                    <a:pt x="9587" y="11834"/>
                  </a:cubicBezTo>
                  <a:lnTo>
                    <a:pt x="9587" y="11834"/>
                  </a:lnTo>
                  <a:cubicBezTo>
                    <a:pt x="9587" y="11834"/>
                    <a:pt x="10631" y="12660"/>
                    <a:pt x="11247" y="12928"/>
                  </a:cubicBezTo>
                  <a:cubicBezTo>
                    <a:pt x="11491" y="13033"/>
                    <a:pt x="11708" y="13084"/>
                    <a:pt x="11885" y="13084"/>
                  </a:cubicBezTo>
                  <a:cubicBezTo>
                    <a:pt x="12155" y="13084"/>
                    <a:pt x="12334" y="12966"/>
                    <a:pt x="12380" y="12744"/>
                  </a:cubicBezTo>
                  <a:cubicBezTo>
                    <a:pt x="12380" y="12744"/>
                    <a:pt x="12159" y="12674"/>
                    <a:pt x="11554" y="12237"/>
                  </a:cubicBezTo>
                  <a:cubicBezTo>
                    <a:pt x="10961" y="11807"/>
                    <a:pt x="10517" y="11347"/>
                    <a:pt x="10499" y="11327"/>
                  </a:cubicBezTo>
                  <a:lnTo>
                    <a:pt x="10499" y="11327"/>
                  </a:lnTo>
                  <a:cubicBezTo>
                    <a:pt x="10523" y="11344"/>
                    <a:pt x="11280" y="11853"/>
                    <a:pt x="11577" y="12075"/>
                  </a:cubicBezTo>
                  <a:cubicBezTo>
                    <a:pt x="11817" y="12255"/>
                    <a:pt x="12181" y="12476"/>
                    <a:pt x="12456" y="12476"/>
                  </a:cubicBezTo>
                  <a:cubicBezTo>
                    <a:pt x="12599" y="12476"/>
                    <a:pt x="12717" y="12417"/>
                    <a:pt x="12783" y="12264"/>
                  </a:cubicBezTo>
                  <a:cubicBezTo>
                    <a:pt x="12783" y="12264"/>
                    <a:pt x="12451" y="12017"/>
                    <a:pt x="12089" y="11670"/>
                  </a:cubicBezTo>
                  <a:cubicBezTo>
                    <a:pt x="11819" y="11410"/>
                    <a:pt x="11454" y="11037"/>
                    <a:pt x="11083" y="10810"/>
                  </a:cubicBezTo>
                  <a:lnTo>
                    <a:pt x="11083" y="10810"/>
                  </a:lnTo>
                  <a:cubicBezTo>
                    <a:pt x="11439" y="10974"/>
                    <a:pt x="11938" y="11219"/>
                    <a:pt x="12080" y="11348"/>
                  </a:cubicBezTo>
                  <a:cubicBezTo>
                    <a:pt x="12262" y="11513"/>
                    <a:pt x="12552" y="11651"/>
                    <a:pt x="12758" y="11651"/>
                  </a:cubicBezTo>
                  <a:cubicBezTo>
                    <a:pt x="12807" y="11651"/>
                    <a:pt x="12852" y="11644"/>
                    <a:pt x="12889" y="11626"/>
                  </a:cubicBezTo>
                  <a:cubicBezTo>
                    <a:pt x="12889" y="11626"/>
                    <a:pt x="13167" y="11565"/>
                    <a:pt x="13172" y="11324"/>
                  </a:cubicBezTo>
                  <a:cubicBezTo>
                    <a:pt x="13172" y="11324"/>
                    <a:pt x="12640" y="11037"/>
                    <a:pt x="12414" y="10784"/>
                  </a:cubicBezTo>
                  <a:cubicBezTo>
                    <a:pt x="12191" y="10532"/>
                    <a:pt x="11188" y="9942"/>
                    <a:pt x="10685" y="9777"/>
                  </a:cubicBezTo>
                  <a:cubicBezTo>
                    <a:pt x="10193" y="9615"/>
                    <a:pt x="8821" y="9405"/>
                    <a:pt x="7898" y="9405"/>
                  </a:cubicBezTo>
                  <a:cubicBezTo>
                    <a:pt x="7877" y="9405"/>
                    <a:pt x="7855" y="9406"/>
                    <a:pt x="7834" y="9406"/>
                  </a:cubicBezTo>
                  <a:cubicBezTo>
                    <a:pt x="7827" y="9406"/>
                    <a:pt x="7821" y="9406"/>
                    <a:pt x="7814" y="9406"/>
                  </a:cubicBezTo>
                  <a:cubicBezTo>
                    <a:pt x="7284" y="9406"/>
                    <a:pt x="6929" y="9171"/>
                    <a:pt x="6725" y="8975"/>
                  </a:cubicBezTo>
                  <a:lnTo>
                    <a:pt x="6628" y="8760"/>
                  </a:lnTo>
                  <a:lnTo>
                    <a:pt x="6395" y="8240"/>
                  </a:lnTo>
                  <a:lnTo>
                    <a:pt x="6233" y="7885"/>
                  </a:lnTo>
                  <a:lnTo>
                    <a:pt x="5624" y="6539"/>
                  </a:lnTo>
                  <a:cubicBezTo>
                    <a:pt x="5256" y="4131"/>
                    <a:pt x="3881" y="2233"/>
                    <a:pt x="3881" y="2233"/>
                  </a:cubicBezTo>
                  <a:cubicBezTo>
                    <a:pt x="4198" y="2117"/>
                    <a:pt x="4519" y="1889"/>
                    <a:pt x="4829" y="1602"/>
                  </a:cubicBezTo>
                  <a:cubicBezTo>
                    <a:pt x="4653" y="1583"/>
                    <a:pt x="4478" y="1553"/>
                    <a:pt x="4305" y="1517"/>
                  </a:cubicBezTo>
                  <a:cubicBezTo>
                    <a:pt x="4222" y="1500"/>
                    <a:pt x="4141" y="1480"/>
                    <a:pt x="4058" y="1460"/>
                  </a:cubicBezTo>
                  <a:cubicBezTo>
                    <a:pt x="2923" y="1178"/>
                    <a:pt x="1868" y="617"/>
                    <a:pt x="1171" y="186"/>
                  </a:cubicBezTo>
                  <a:cubicBezTo>
                    <a:pt x="1066" y="120"/>
                    <a:pt x="969" y="58"/>
                    <a:pt x="881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60;p27">
              <a:extLst>
                <a:ext uri="{FF2B5EF4-FFF2-40B4-BE49-F238E27FC236}">
                  <a16:creationId xmlns:a16="http://schemas.microsoft.com/office/drawing/2014/main" id="{498C02BF-6E0F-47AE-A797-86E33492486F}"/>
                </a:ext>
              </a:extLst>
            </p:cNvPr>
            <p:cNvSpPr/>
            <p:nvPr/>
          </p:nvSpPr>
          <p:spPr>
            <a:xfrm>
              <a:off x="3645393" y="2464922"/>
              <a:ext cx="240571" cy="455472"/>
            </a:xfrm>
            <a:custGeom>
              <a:avLst/>
              <a:gdLst/>
              <a:ahLst/>
              <a:cxnLst/>
              <a:rect l="l" t="t" r="r" b="b"/>
              <a:pathLst>
                <a:path w="6176" h="11693" extrusionOk="0">
                  <a:moveTo>
                    <a:pt x="880" y="1"/>
                  </a:moveTo>
                  <a:cubicBezTo>
                    <a:pt x="784" y="182"/>
                    <a:pt x="694" y="360"/>
                    <a:pt x="610" y="530"/>
                  </a:cubicBezTo>
                  <a:cubicBezTo>
                    <a:pt x="587" y="579"/>
                    <a:pt x="564" y="626"/>
                    <a:pt x="541" y="673"/>
                  </a:cubicBezTo>
                  <a:cubicBezTo>
                    <a:pt x="443" y="875"/>
                    <a:pt x="356" y="1067"/>
                    <a:pt x="281" y="1244"/>
                  </a:cubicBezTo>
                  <a:cubicBezTo>
                    <a:pt x="271" y="1268"/>
                    <a:pt x="261" y="1291"/>
                    <a:pt x="252" y="1315"/>
                  </a:cubicBezTo>
                  <a:cubicBezTo>
                    <a:pt x="244" y="1335"/>
                    <a:pt x="237" y="1353"/>
                    <a:pt x="229" y="1372"/>
                  </a:cubicBezTo>
                  <a:cubicBezTo>
                    <a:pt x="224" y="1384"/>
                    <a:pt x="219" y="1396"/>
                    <a:pt x="214" y="1409"/>
                  </a:cubicBezTo>
                  <a:cubicBezTo>
                    <a:pt x="196" y="1456"/>
                    <a:pt x="178" y="1502"/>
                    <a:pt x="161" y="1547"/>
                  </a:cubicBezTo>
                  <a:cubicBezTo>
                    <a:pt x="136" y="1614"/>
                    <a:pt x="114" y="1679"/>
                    <a:pt x="95" y="1738"/>
                  </a:cubicBezTo>
                  <a:cubicBezTo>
                    <a:pt x="89" y="1755"/>
                    <a:pt x="84" y="1771"/>
                    <a:pt x="79" y="1786"/>
                  </a:cubicBezTo>
                  <a:cubicBezTo>
                    <a:pt x="77" y="1796"/>
                    <a:pt x="73" y="1808"/>
                    <a:pt x="70" y="1818"/>
                  </a:cubicBezTo>
                  <a:cubicBezTo>
                    <a:pt x="64" y="1836"/>
                    <a:pt x="60" y="1854"/>
                    <a:pt x="55" y="1872"/>
                  </a:cubicBezTo>
                  <a:cubicBezTo>
                    <a:pt x="53" y="1884"/>
                    <a:pt x="49" y="1898"/>
                    <a:pt x="47" y="1909"/>
                  </a:cubicBezTo>
                  <a:cubicBezTo>
                    <a:pt x="42" y="1925"/>
                    <a:pt x="39" y="1941"/>
                    <a:pt x="34" y="1956"/>
                  </a:cubicBezTo>
                  <a:cubicBezTo>
                    <a:pt x="9" y="2072"/>
                    <a:pt x="1" y="2165"/>
                    <a:pt x="9" y="2233"/>
                  </a:cubicBezTo>
                  <a:cubicBezTo>
                    <a:pt x="130" y="3079"/>
                    <a:pt x="714" y="4631"/>
                    <a:pt x="2590" y="6922"/>
                  </a:cubicBezTo>
                  <a:cubicBezTo>
                    <a:pt x="4178" y="8861"/>
                    <a:pt x="4939" y="10064"/>
                    <a:pt x="4985" y="10136"/>
                  </a:cubicBezTo>
                  <a:lnTo>
                    <a:pt x="4987" y="10140"/>
                  </a:lnTo>
                  <a:lnTo>
                    <a:pt x="5241" y="10643"/>
                  </a:lnTo>
                  <a:cubicBezTo>
                    <a:pt x="5241" y="10643"/>
                    <a:pt x="5421" y="11278"/>
                    <a:pt x="6074" y="11640"/>
                  </a:cubicBezTo>
                  <a:cubicBezTo>
                    <a:pt x="6106" y="11660"/>
                    <a:pt x="6141" y="11676"/>
                    <a:pt x="6176" y="11693"/>
                  </a:cubicBezTo>
                  <a:cubicBezTo>
                    <a:pt x="6141" y="11669"/>
                    <a:pt x="6107" y="11641"/>
                    <a:pt x="6074" y="11609"/>
                  </a:cubicBezTo>
                  <a:cubicBezTo>
                    <a:pt x="5682" y="11247"/>
                    <a:pt x="5369" y="10471"/>
                    <a:pt x="5205" y="10026"/>
                  </a:cubicBezTo>
                  <a:cubicBezTo>
                    <a:pt x="4987" y="9438"/>
                    <a:pt x="3533" y="7370"/>
                    <a:pt x="2813" y="6524"/>
                  </a:cubicBezTo>
                  <a:cubicBezTo>
                    <a:pt x="2094" y="5676"/>
                    <a:pt x="582" y="3153"/>
                    <a:pt x="510" y="2229"/>
                  </a:cubicBezTo>
                  <a:cubicBezTo>
                    <a:pt x="485" y="1892"/>
                    <a:pt x="781" y="1081"/>
                    <a:pt x="1170" y="186"/>
                  </a:cubicBezTo>
                  <a:cubicBezTo>
                    <a:pt x="1066" y="120"/>
                    <a:pt x="969" y="58"/>
                    <a:pt x="880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61;p27">
              <a:extLst>
                <a:ext uri="{FF2B5EF4-FFF2-40B4-BE49-F238E27FC236}">
                  <a16:creationId xmlns:a16="http://schemas.microsoft.com/office/drawing/2014/main" id="{0079FBFA-7C16-4E07-A3D6-6B9DFB23CEF4}"/>
                </a:ext>
              </a:extLst>
            </p:cNvPr>
            <p:cNvSpPr/>
            <p:nvPr/>
          </p:nvSpPr>
          <p:spPr>
            <a:xfrm>
              <a:off x="3734475" y="2524089"/>
              <a:ext cx="99095" cy="27968"/>
            </a:xfrm>
            <a:custGeom>
              <a:avLst/>
              <a:gdLst/>
              <a:ahLst/>
              <a:cxnLst/>
              <a:rect l="l" t="t" r="r" b="b"/>
              <a:pathLst>
                <a:path w="2544" h="718" extrusionOk="0">
                  <a:moveTo>
                    <a:pt x="2021" y="0"/>
                  </a:moveTo>
                  <a:cubicBezTo>
                    <a:pt x="1740" y="230"/>
                    <a:pt x="1541" y="370"/>
                    <a:pt x="1541" y="370"/>
                  </a:cubicBezTo>
                  <a:cubicBezTo>
                    <a:pt x="1374" y="333"/>
                    <a:pt x="1219" y="317"/>
                    <a:pt x="1077" y="317"/>
                  </a:cubicBezTo>
                  <a:cubicBezTo>
                    <a:pt x="388" y="317"/>
                    <a:pt x="0" y="682"/>
                    <a:pt x="0" y="682"/>
                  </a:cubicBezTo>
                  <a:cubicBezTo>
                    <a:pt x="184" y="620"/>
                    <a:pt x="400" y="599"/>
                    <a:pt x="613" y="599"/>
                  </a:cubicBezTo>
                  <a:cubicBezTo>
                    <a:pt x="1113" y="599"/>
                    <a:pt x="1595" y="717"/>
                    <a:pt x="1595" y="717"/>
                  </a:cubicBezTo>
                  <a:cubicBezTo>
                    <a:pt x="1912" y="601"/>
                    <a:pt x="2233" y="374"/>
                    <a:pt x="2543" y="85"/>
                  </a:cubicBezTo>
                  <a:cubicBezTo>
                    <a:pt x="2367" y="67"/>
                    <a:pt x="2193" y="37"/>
                    <a:pt x="2021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62;p27">
              <a:extLst>
                <a:ext uri="{FF2B5EF4-FFF2-40B4-BE49-F238E27FC236}">
                  <a16:creationId xmlns:a16="http://schemas.microsoft.com/office/drawing/2014/main" id="{CC2DE6C9-27FD-461D-A977-F2541F3CAED0}"/>
                </a:ext>
              </a:extLst>
            </p:cNvPr>
            <p:cNvSpPr/>
            <p:nvPr/>
          </p:nvSpPr>
          <p:spPr>
            <a:xfrm>
              <a:off x="3964911" y="2923302"/>
              <a:ext cx="18347" cy="10985"/>
            </a:xfrm>
            <a:custGeom>
              <a:avLst/>
              <a:gdLst/>
              <a:ahLst/>
              <a:cxnLst/>
              <a:rect l="l" t="t" r="r" b="b"/>
              <a:pathLst>
                <a:path w="471" h="28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2" y="107"/>
                    <a:pt x="199" y="281"/>
                  </a:cubicBezTo>
                  <a:cubicBezTo>
                    <a:pt x="283" y="282"/>
                    <a:pt x="351" y="282"/>
                    <a:pt x="398" y="282"/>
                  </a:cubicBezTo>
                  <a:cubicBezTo>
                    <a:pt x="444" y="282"/>
                    <a:pt x="470" y="282"/>
                    <a:pt x="470" y="282"/>
                  </a:cubicBezTo>
                  <a:cubicBezTo>
                    <a:pt x="470" y="282"/>
                    <a:pt x="249" y="12"/>
                    <a:pt x="1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63;p27">
              <a:extLst>
                <a:ext uri="{FF2B5EF4-FFF2-40B4-BE49-F238E27FC236}">
                  <a16:creationId xmlns:a16="http://schemas.microsoft.com/office/drawing/2014/main" id="{C006D50B-6FE1-479C-8A8E-ACAC3C4409CF}"/>
                </a:ext>
              </a:extLst>
            </p:cNvPr>
            <p:cNvSpPr/>
            <p:nvPr/>
          </p:nvSpPr>
          <p:spPr>
            <a:xfrm>
              <a:off x="3081298" y="3604212"/>
              <a:ext cx="91149" cy="632705"/>
            </a:xfrm>
            <a:custGeom>
              <a:avLst/>
              <a:gdLst/>
              <a:ahLst/>
              <a:cxnLst/>
              <a:rect l="l" t="t" r="r" b="b"/>
              <a:pathLst>
                <a:path w="2340" h="16243" extrusionOk="0">
                  <a:moveTo>
                    <a:pt x="0" y="1"/>
                  </a:moveTo>
                  <a:lnTo>
                    <a:pt x="0" y="16243"/>
                  </a:lnTo>
                  <a:lnTo>
                    <a:pt x="2339" y="16243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64;p27">
              <a:extLst>
                <a:ext uri="{FF2B5EF4-FFF2-40B4-BE49-F238E27FC236}">
                  <a16:creationId xmlns:a16="http://schemas.microsoft.com/office/drawing/2014/main" id="{D089A063-1AF4-4348-9091-3AB576640A75}"/>
                </a:ext>
              </a:extLst>
            </p:cNvPr>
            <p:cNvSpPr/>
            <p:nvPr/>
          </p:nvSpPr>
          <p:spPr>
            <a:xfrm>
              <a:off x="3149658" y="3604212"/>
              <a:ext cx="22787" cy="632705"/>
            </a:xfrm>
            <a:custGeom>
              <a:avLst/>
              <a:gdLst/>
              <a:ahLst/>
              <a:cxnLst/>
              <a:rect l="l" t="t" r="r" b="b"/>
              <a:pathLst>
                <a:path w="585" h="16243" extrusionOk="0">
                  <a:moveTo>
                    <a:pt x="0" y="1"/>
                  </a:moveTo>
                  <a:lnTo>
                    <a:pt x="0" y="16243"/>
                  </a:lnTo>
                  <a:lnTo>
                    <a:pt x="584" y="1624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65;p27">
              <a:extLst>
                <a:ext uri="{FF2B5EF4-FFF2-40B4-BE49-F238E27FC236}">
                  <a16:creationId xmlns:a16="http://schemas.microsoft.com/office/drawing/2014/main" id="{F0F7A7DF-3DEE-4B6E-AE19-B9C51E9A2CB3}"/>
                </a:ext>
              </a:extLst>
            </p:cNvPr>
            <p:cNvSpPr/>
            <p:nvPr/>
          </p:nvSpPr>
          <p:spPr>
            <a:xfrm>
              <a:off x="3052591" y="4121136"/>
              <a:ext cx="163717" cy="163717"/>
            </a:xfrm>
            <a:custGeom>
              <a:avLst/>
              <a:gdLst/>
              <a:ahLst/>
              <a:cxnLst/>
              <a:rect l="l" t="t" r="r" b="b"/>
              <a:pathLst>
                <a:path w="4203" h="4203" extrusionOk="0">
                  <a:moveTo>
                    <a:pt x="2102" y="0"/>
                  </a:moveTo>
                  <a:cubicBezTo>
                    <a:pt x="941" y="0"/>
                    <a:pt x="1" y="941"/>
                    <a:pt x="1" y="2102"/>
                  </a:cubicBezTo>
                  <a:cubicBezTo>
                    <a:pt x="1" y="3262"/>
                    <a:pt x="941" y="4203"/>
                    <a:pt x="2102" y="4203"/>
                  </a:cubicBezTo>
                  <a:cubicBezTo>
                    <a:pt x="3263" y="4203"/>
                    <a:pt x="4203" y="3262"/>
                    <a:pt x="4203" y="2102"/>
                  </a:cubicBezTo>
                  <a:cubicBezTo>
                    <a:pt x="4203" y="941"/>
                    <a:pt x="3263" y="0"/>
                    <a:pt x="2102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66;p27">
              <a:extLst>
                <a:ext uri="{FF2B5EF4-FFF2-40B4-BE49-F238E27FC236}">
                  <a16:creationId xmlns:a16="http://schemas.microsoft.com/office/drawing/2014/main" id="{9B0E69A6-8D46-46CC-828B-85AABD279088}"/>
                </a:ext>
              </a:extLst>
            </p:cNvPr>
            <p:cNvSpPr/>
            <p:nvPr/>
          </p:nvSpPr>
          <p:spPr>
            <a:xfrm>
              <a:off x="3037400" y="4121136"/>
              <a:ext cx="89552" cy="163756"/>
            </a:xfrm>
            <a:custGeom>
              <a:avLst/>
              <a:gdLst/>
              <a:ahLst/>
              <a:cxnLst/>
              <a:rect l="l" t="t" r="r" b="b"/>
              <a:pathLst>
                <a:path w="2299" h="4204" extrusionOk="0">
                  <a:moveTo>
                    <a:pt x="2101" y="0"/>
                  </a:moveTo>
                  <a:cubicBezTo>
                    <a:pt x="941" y="0"/>
                    <a:pt x="1" y="941"/>
                    <a:pt x="1" y="2102"/>
                  </a:cubicBezTo>
                  <a:cubicBezTo>
                    <a:pt x="1" y="3262"/>
                    <a:pt x="942" y="4204"/>
                    <a:pt x="2103" y="4204"/>
                  </a:cubicBezTo>
                  <a:cubicBezTo>
                    <a:pt x="2168" y="4204"/>
                    <a:pt x="2234" y="4200"/>
                    <a:pt x="2299" y="4194"/>
                  </a:cubicBezTo>
                  <a:cubicBezTo>
                    <a:pt x="1229" y="4097"/>
                    <a:pt x="391" y="3197"/>
                    <a:pt x="391" y="2102"/>
                  </a:cubicBezTo>
                  <a:cubicBezTo>
                    <a:pt x="391" y="1005"/>
                    <a:pt x="1229" y="107"/>
                    <a:pt x="2299" y="9"/>
                  </a:cubicBezTo>
                  <a:cubicBezTo>
                    <a:pt x="2235" y="2"/>
                    <a:pt x="2170" y="0"/>
                    <a:pt x="2103" y="0"/>
                  </a:cubicBezTo>
                  <a:cubicBezTo>
                    <a:pt x="2102" y="0"/>
                    <a:pt x="2101" y="0"/>
                    <a:pt x="2101" y="0"/>
                  </a:cubicBezTo>
                  <a:close/>
                </a:path>
              </a:pathLst>
            </a:custGeom>
            <a:solidFill>
              <a:srgbClr val="14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67;p27">
              <a:extLst>
                <a:ext uri="{FF2B5EF4-FFF2-40B4-BE49-F238E27FC236}">
                  <a16:creationId xmlns:a16="http://schemas.microsoft.com/office/drawing/2014/main" id="{3D5D4F4B-E854-41F9-9391-A9B066E3B446}"/>
                </a:ext>
              </a:extLst>
            </p:cNvPr>
            <p:cNvSpPr/>
            <p:nvPr/>
          </p:nvSpPr>
          <p:spPr>
            <a:xfrm>
              <a:off x="3081298" y="3604212"/>
              <a:ext cx="91149" cy="162042"/>
            </a:xfrm>
            <a:custGeom>
              <a:avLst/>
              <a:gdLst/>
              <a:ahLst/>
              <a:cxnLst/>
              <a:rect l="l" t="t" r="r" b="b"/>
              <a:pathLst>
                <a:path w="2340" h="4160" extrusionOk="0">
                  <a:moveTo>
                    <a:pt x="0" y="1"/>
                  </a:moveTo>
                  <a:lnTo>
                    <a:pt x="0" y="4160"/>
                  </a:lnTo>
                  <a:lnTo>
                    <a:pt x="2339" y="4160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68;p27">
              <a:extLst>
                <a:ext uri="{FF2B5EF4-FFF2-40B4-BE49-F238E27FC236}">
                  <a16:creationId xmlns:a16="http://schemas.microsoft.com/office/drawing/2014/main" id="{532098AB-43F5-4CB5-B47B-F727E6C46BE7}"/>
                </a:ext>
              </a:extLst>
            </p:cNvPr>
            <p:cNvSpPr/>
            <p:nvPr/>
          </p:nvSpPr>
          <p:spPr>
            <a:xfrm>
              <a:off x="3613063" y="3604212"/>
              <a:ext cx="93603" cy="631459"/>
            </a:xfrm>
            <a:custGeom>
              <a:avLst/>
              <a:gdLst/>
              <a:ahLst/>
              <a:cxnLst/>
              <a:rect l="l" t="t" r="r" b="b"/>
              <a:pathLst>
                <a:path w="2403" h="16211" extrusionOk="0">
                  <a:moveTo>
                    <a:pt x="1" y="1"/>
                  </a:moveTo>
                  <a:lnTo>
                    <a:pt x="1" y="16211"/>
                  </a:lnTo>
                  <a:lnTo>
                    <a:pt x="2402" y="16211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69;p27">
              <a:extLst>
                <a:ext uri="{FF2B5EF4-FFF2-40B4-BE49-F238E27FC236}">
                  <a16:creationId xmlns:a16="http://schemas.microsoft.com/office/drawing/2014/main" id="{D73B0C9D-4CB9-4871-B724-E29665826B6C}"/>
                </a:ext>
              </a:extLst>
            </p:cNvPr>
            <p:cNvSpPr/>
            <p:nvPr/>
          </p:nvSpPr>
          <p:spPr>
            <a:xfrm>
              <a:off x="3679553" y="3604212"/>
              <a:ext cx="27111" cy="631459"/>
            </a:xfrm>
            <a:custGeom>
              <a:avLst/>
              <a:gdLst/>
              <a:ahLst/>
              <a:cxnLst/>
              <a:rect l="l" t="t" r="r" b="b"/>
              <a:pathLst>
                <a:path w="696" h="16211" extrusionOk="0">
                  <a:moveTo>
                    <a:pt x="1" y="1"/>
                  </a:moveTo>
                  <a:lnTo>
                    <a:pt x="1" y="16211"/>
                  </a:lnTo>
                  <a:lnTo>
                    <a:pt x="695" y="16211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70;p27">
              <a:extLst>
                <a:ext uri="{FF2B5EF4-FFF2-40B4-BE49-F238E27FC236}">
                  <a16:creationId xmlns:a16="http://schemas.microsoft.com/office/drawing/2014/main" id="{0E57BDF5-CB43-40B7-92B6-FF30D81507C9}"/>
                </a:ext>
              </a:extLst>
            </p:cNvPr>
            <p:cNvSpPr/>
            <p:nvPr/>
          </p:nvSpPr>
          <p:spPr>
            <a:xfrm>
              <a:off x="3581279" y="4116696"/>
              <a:ext cx="184518" cy="168158"/>
            </a:xfrm>
            <a:custGeom>
              <a:avLst/>
              <a:gdLst/>
              <a:ahLst/>
              <a:cxnLst/>
              <a:rect l="l" t="t" r="r" b="b"/>
              <a:pathLst>
                <a:path w="4737" h="4317" extrusionOk="0">
                  <a:moveTo>
                    <a:pt x="2369" y="1"/>
                  </a:moveTo>
                  <a:cubicBezTo>
                    <a:pt x="1816" y="1"/>
                    <a:pt x="1264" y="211"/>
                    <a:pt x="842" y="633"/>
                  </a:cubicBezTo>
                  <a:cubicBezTo>
                    <a:pt x="0" y="1475"/>
                    <a:pt x="0" y="2842"/>
                    <a:pt x="842" y="3684"/>
                  </a:cubicBezTo>
                  <a:cubicBezTo>
                    <a:pt x="1264" y="4106"/>
                    <a:pt x="1816" y="4317"/>
                    <a:pt x="2369" y="4317"/>
                  </a:cubicBezTo>
                  <a:cubicBezTo>
                    <a:pt x="2921" y="4317"/>
                    <a:pt x="3473" y="4106"/>
                    <a:pt x="3895" y="3684"/>
                  </a:cubicBezTo>
                  <a:cubicBezTo>
                    <a:pt x="4737" y="2842"/>
                    <a:pt x="4737" y="1475"/>
                    <a:pt x="3895" y="633"/>
                  </a:cubicBezTo>
                  <a:cubicBezTo>
                    <a:pt x="3473" y="211"/>
                    <a:pt x="2921" y="1"/>
                    <a:pt x="2369" y="1"/>
                  </a:cubicBezTo>
                  <a:close/>
                </a:path>
              </a:pathLst>
            </a:custGeom>
            <a:solidFill>
              <a:srgbClr val="14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71;p27">
              <a:extLst>
                <a:ext uri="{FF2B5EF4-FFF2-40B4-BE49-F238E27FC236}">
                  <a16:creationId xmlns:a16="http://schemas.microsoft.com/office/drawing/2014/main" id="{57B6FE8C-E9BE-4726-87C1-D040E53EC775}"/>
                </a:ext>
              </a:extLst>
            </p:cNvPr>
            <p:cNvSpPr/>
            <p:nvPr/>
          </p:nvSpPr>
          <p:spPr>
            <a:xfrm>
              <a:off x="3573995" y="4116773"/>
              <a:ext cx="91889" cy="168119"/>
            </a:xfrm>
            <a:custGeom>
              <a:avLst/>
              <a:gdLst/>
              <a:ahLst/>
              <a:cxnLst/>
              <a:rect l="l" t="t" r="r" b="b"/>
              <a:pathLst>
                <a:path w="2359" h="4316" extrusionOk="0">
                  <a:moveTo>
                    <a:pt x="2156" y="1"/>
                  </a:moveTo>
                  <a:cubicBezTo>
                    <a:pt x="965" y="1"/>
                    <a:pt x="0" y="966"/>
                    <a:pt x="0" y="2158"/>
                  </a:cubicBezTo>
                  <a:cubicBezTo>
                    <a:pt x="0" y="3349"/>
                    <a:pt x="966" y="4316"/>
                    <a:pt x="2158" y="4316"/>
                  </a:cubicBezTo>
                  <a:cubicBezTo>
                    <a:pt x="2226" y="4316"/>
                    <a:pt x="2292" y="4312"/>
                    <a:pt x="2359" y="4306"/>
                  </a:cubicBezTo>
                  <a:cubicBezTo>
                    <a:pt x="1260" y="4206"/>
                    <a:pt x="399" y="3283"/>
                    <a:pt x="399" y="2159"/>
                  </a:cubicBezTo>
                  <a:cubicBezTo>
                    <a:pt x="399" y="1034"/>
                    <a:pt x="1261" y="110"/>
                    <a:pt x="2359" y="10"/>
                  </a:cubicBezTo>
                  <a:cubicBezTo>
                    <a:pt x="2292" y="4"/>
                    <a:pt x="2226" y="1"/>
                    <a:pt x="2158" y="1"/>
                  </a:cubicBezTo>
                  <a:cubicBezTo>
                    <a:pt x="2157" y="1"/>
                    <a:pt x="2157" y="1"/>
                    <a:pt x="2156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72;p27">
              <a:extLst>
                <a:ext uri="{FF2B5EF4-FFF2-40B4-BE49-F238E27FC236}">
                  <a16:creationId xmlns:a16="http://schemas.microsoft.com/office/drawing/2014/main" id="{C28BA67A-B923-42D7-A2D9-5887B5E70C2B}"/>
                </a:ext>
              </a:extLst>
            </p:cNvPr>
            <p:cNvSpPr/>
            <p:nvPr/>
          </p:nvSpPr>
          <p:spPr>
            <a:xfrm>
              <a:off x="3628683" y="4158374"/>
              <a:ext cx="89824" cy="89863"/>
            </a:xfrm>
            <a:custGeom>
              <a:avLst/>
              <a:gdLst/>
              <a:ahLst/>
              <a:cxnLst/>
              <a:rect l="l" t="t" r="r" b="b"/>
              <a:pathLst>
                <a:path w="2306" h="2307" extrusionOk="0">
                  <a:moveTo>
                    <a:pt x="1151" y="1"/>
                  </a:moveTo>
                  <a:cubicBezTo>
                    <a:pt x="516" y="1"/>
                    <a:pt x="1" y="517"/>
                    <a:pt x="1" y="1153"/>
                  </a:cubicBezTo>
                  <a:cubicBezTo>
                    <a:pt x="1" y="1791"/>
                    <a:pt x="518" y="2306"/>
                    <a:pt x="1153" y="2306"/>
                  </a:cubicBezTo>
                  <a:cubicBezTo>
                    <a:pt x="1790" y="2306"/>
                    <a:pt x="2305" y="1790"/>
                    <a:pt x="2305" y="1153"/>
                  </a:cubicBezTo>
                  <a:cubicBezTo>
                    <a:pt x="2305" y="517"/>
                    <a:pt x="1788" y="1"/>
                    <a:pt x="1153" y="1"/>
                  </a:cubicBezTo>
                  <a:cubicBezTo>
                    <a:pt x="1152" y="1"/>
                    <a:pt x="1152" y="1"/>
                    <a:pt x="1151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73;p27">
              <a:extLst>
                <a:ext uri="{FF2B5EF4-FFF2-40B4-BE49-F238E27FC236}">
                  <a16:creationId xmlns:a16="http://schemas.microsoft.com/office/drawing/2014/main" id="{9615F08F-6BD8-42E9-80E5-7C0D4E811D4B}"/>
                </a:ext>
              </a:extLst>
            </p:cNvPr>
            <p:cNvSpPr/>
            <p:nvPr/>
          </p:nvSpPr>
          <p:spPr>
            <a:xfrm>
              <a:off x="3613063" y="3604212"/>
              <a:ext cx="93603" cy="162042"/>
            </a:xfrm>
            <a:custGeom>
              <a:avLst/>
              <a:gdLst/>
              <a:ahLst/>
              <a:cxnLst/>
              <a:rect l="l" t="t" r="r" b="b"/>
              <a:pathLst>
                <a:path w="2403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402" y="416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74;p27">
              <a:extLst>
                <a:ext uri="{FF2B5EF4-FFF2-40B4-BE49-F238E27FC236}">
                  <a16:creationId xmlns:a16="http://schemas.microsoft.com/office/drawing/2014/main" id="{20835075-5139-447B-9BEF-B7C7CFEA6D0D}"/>
                </a:ext>
              </a:extLst>
            </p:cNvPr>
            <p:cNvSpPr/>
            <p:nvPr/>
          </p:nvSpPr>
          <p:spPr>
            <a:xfrm>
              <a:off x="5460607" y="3604212"/>
              <a:ext cx="93564" cy="631459"/>
            </a:xfrm>
            <a:custGeom>
              <a:avLst/>
              <a:gdLst/>
              <a:ahLst/>
              <a:cxnLst/>
              <a:rect l="l" t="t" r="r" b="b"/>
              <a:pathLst>
                <a:path w="2402" h="16211" extrusionOk="0">
                  <a:moveTo>
                    <a:pt x="1" y="1"/>
                  </a:moveTo>
                  <a:lnTo>
                    <a:pt x="1" y="16211"/>
                  </a:lnTo>
                  <a:lnTo>
                    <a:pt x="2401" y="16211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75;p27">
              <a:extLst>
                <a:ext uri="{FF2B5EF4-FFF2-40B4-BE49-F238E27FC236}">
                  <a16:creationId xmlns:a16="http://schemas.microsoft.com/office/drawing/2014/main" id="{E35C54CA-BECF-49EA-9D10-C4DFEEBB952A}"/>
                </a:ext>
              </a:extLst>
            </p:cNvPr>
            <p:cNvSpPr/>
            <p:nvPr/>
          </p:nvSpPr>
          <p:spPr>
            <a:xfrm>
              <a:off x="5530759" y="3604212"/>
              <a:ext cx="23410" cy="631459"/>
            </a:xfrm>
            <a:custGeom>
              <a:avLst/>
              <a:gdLst/>
              <a:ahLst/>
              <a:cxnLst/>
              <a:rect l="l" t="t" r="r" b="b"/>
              <a:pathLst>
                <a:path w="601" h="16211" extrusionOk="0">
                  <a:moveTo>
                    <a:pt x="1" y="1"/>
                  </a:moveTo>
                  <a:lnTo>
                    <a:pt x="1" y="16211"/>
                  </a:lnTo>
                  <a:lnTo>
                    <a:pt x="600" y="1621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76;p27">
              <a:extLst>
                <a:ext uri="{FF2B5EF4-FFF2-40B4-BE49-F238E27FC236}">
                  <a16:creationId xmlns:a16="http://schemas.microsoft.com/office/drawing/2014/main" id="{4A252B39-5514-4B92-B9E0-50F9643C497E}"/>
                </a:ext>
              </a:extLst>
            </p:cNvPr>
            <p:cNvSpPr/>
            <p:nvPr/>
          </p:nvSpPr>
          <p:spPr>
            <a:xfrm>
              <a:off x="5460607" y="3604212"/>
              <a:ext cx="93564" cy="148253"/>
            </a:xfrm>
            <a:custGeom>
              <a:avLst/>
              <a:gdLst/>
              <a:ahLst/>
              <a:cxnLst/>
              <a:rect l="l" t="t" r="r" b="b"/>
              <a:pathLst>
                <a:path w="2402" h="3806" extrusionOk="0">
                  <a:moveTo>
                    <a:pt x="1" y="1"/>
                  </a:moveTo>
                  <a:lnTo>
                    <a:pt x="1" y="3806"/>
                  </a:lnTo>
                  <a:lnTo>
                    <a:pt x="2401" y="3806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77;p27">
              <a:extLst>
                <a:ext uri="{FF2B5EF4-FFF2-40B4-BE49-F238E27FC236}">
                  <a16:creationId xmlns:a16="http://schemas.microsoft.com/office/drawing/2014/main" id="{A59C9616-AE1D-4DC2-BBDF-42F877F400C2}"/>
                </a:ext>
              </a:extLst>
            </p:cNvPr>
            <p:cNvSpPr/>
            <p:nvPr/>
          </p:nvSpPr>
          <p:spPr>
            <a:xfrm>
              <a:off x="5422824" y="4116735"/>
              <a:ext cx="184557" cy="168119"/>
            </a:xfrm>
            <a:custGeom>
              <a:avLst/>
              <a:gdLst/>
              <a:ahLst/>
              <a:cxnLst/>
              <a:rect l="l" t="t" r="r" b="b"/>
              <a:pathLst>
                <a:path w="4738" h="4316" extrusionOk="0">
                  <a:moveTo>
                    <a:pt x="2369" y="0"/>
                  </a:moveTo>
                  <a:cubicBezTo>
                    <a:pt x="1817" y="0"/>
                    <a:pt x="1265" y="211"/>
                    <a:pt x="844" y="632"/>
                  </a:cubicBezTo>
                  <a:cubicBezTo>
                    <a:pt x="1" y="1475"/>
                    <a:pt x="1" y="2841"/>
                    <a:pt x="844" y="3683"/>
                  </a:cubicBezTo>
                  <a:cubicBezTo>
                    <a:pt x="1265" y="4105"/>
                    <a:pt x="1817" y="4316"/>
                    <a:pt x="2369" y="4316"/>
                  </a:cubicBezTo>
                  <a:cubicBezTo>
                    <a:pt x="2921" y="4316"/>
                    <a:pt x="3473" y="4105"/>
                    <a:pt x="3895" y="3683"/>
                  </a:cubicBezTo>
                  <a:cubicBezTo>
                    <a:pt x="4737" y="2841"/>
                    <a:pt x="4737" y="1475"/>
                    <a:pt x="3895" y="632"/>
                  </a:cubicBezTo>
                  <a:cubicBezTo>
                    <a:pt x="3473" y="211"/>
                    <a:pt x="2921" y="0"/>
                    <a:pt x="2369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78;p27">
              <a:extLst>
                <a:ext uri="{FF2B5EF4-FFF2-40B4-BE49-F238E27FC236}">
                  <a16:creationId xmlns:a16="http://schemas.microsoft.com/office/drawing/2014/main" id="{644C6B92-1746-4B10-A255-C254662D89F4}"/>
                </a:ext>
              </a:extLst>
            </p:cNvPr>
            <p:cNvSpPr/>
            <p:nvPr/>
          </p:nvSpPr>
          <p:spPr>
            <a:xfrm>
              <a:off x="5415579" y="4116773"/>
              <a:ext cx="91889" cy="168119"/>
            </a:xfrm>
            <a:custGeom>
              <a:avLst/>
              <a:gdLst/>
              <a:ahLst/>
              <a:cxnLst/>
              <a:rect l="l" t="t" r="r" b="b"/>
              <a:pathLst>
                <a:path w="2359" h="4316" extrusionOk="0">
                  <a:moveTo>
                    <a:pt x="2157" y="1"/>
                  </a:moveTo>
                  <a:cubicBezTo>
                    <a:pt x="965" y="1"/>
                    <a:pt x="1" y="966"/>
                    <a:pt x="1" y="2158"/>
                  </a:cubicBezTo>
                  <a:cubicBezTo>
                    <a:pt x="1" y="3349"/>
                    <a:pt x="966" y="4316"/>
                    <a:pt x="2158" y="4316"/>
                  </a:cubicBezTo>
                  <a:cubicBezTo>
                    <a:pt x="2226" y="4316"/>
                    <a:pt x="2292" y="4312"/>
                    <a:pt x="2359" y="4306"/>
                  </a:cubicBezTo>
                  <a:cubicBezTo>
                    <a:pt x="1260" y="4206"/>
                    <a:pt x="400" y="3283"/>
                    <a:pt x="400" y="2159"/>
                  </a:cubicBezTo>
                  <a:cubicBezTo>
                    <a:pt x="400" y="1034"/>
                    <a:pt x="1260" y="110"/>
                    <a:pt x="2359" y="10"/>
                  </a:cubicBezTo>
                  <a:cubicBezTo>
                    <a:pt x="2292" y="4"/>
                    <a:pt x="2226" y="1"/>
                    <a:pt x="2158" y="1"/>
                  </a:cubicBezTo>
                  <a:cubicBezTo>
                    <a:pt x="2158" y="1"/>
                    <a:pt x="2157" y="1"/>
                    <a:pt x="2157" y="1"/>
                  </a:cubicBezTo>
                  <a:close/>
                </a:path>
              </a:pathLst>
            </a:custGeom>
            <a:solidFill>
              <a:srgbClr val="14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79;p27">
              <a:extLst>
                <a:ext uri="{FF2B5EF4-FFF2-40B4-BE49-F238E27FC236}">
                  <a16:creationId xmlns:a16="http://schemas.microsoft.com/office/drawing/2014/main" id="{C500361A-DC77-4B70-BC22-287C6A9FAF39}"/>
                </a:ext>
              </a:extLst>
            </p:cNvPr>
            <p:cNvSpPr/>
            <p:nvPr/>
          </p:nvSpPr>
          <p:spPr>
            <a:xfrm>
              <a:off x="5980336" y="3604212"/>
              <a:ext cx="91149" cy="632705"/>
            </a:xfrm>
            <a:custGeom>
              <a:avLst/>
              <a:gdLst/>
              <a:ahLst/>
              <a:cxnLst/>
              <a:rect l="l" t="t" r="r" b="b"/>
              <a:pathLst>
                <a:path w="2340" h="16243" extrusionOk="0">
                  <a:moveTo>
                    <a:pt x="0" y="1"/>
                  </a:moveTo>
                  <a:lnTo>
                    <a:pt x="0" y="16243"/>
                  </a:lnTo>
                  <a:lnTo>
                    <a:pt x="2339" y="16243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80;p27">
              <a:extLst>
                <a:ext uri="{FF2B5EF4-FFF2-40B4-BE49-F238E27FC236}">
                  <a16:creationId xmlns:a16="http://schemas.microsoft.com/office/drawing/2014/main" id="{657B6171-7DF7-42FC-B012-743D7297071C}"/>
                </a:ext>
              </a:extLst>
            </p:cNvPr>
            <p:cNvSpPr/>
            <p:nvPr/>
          </p:nvSpPr>
          <p:spPr>
            <a:xfrm>
              <a:off x="5980336" y="3604212"/>
              <a:ext cx="26371" cy="632705"/>
            </a:xfrm>
            <a:custGeom>
              <a:avLst/>
              <a:gdLst/>
              <a:ahLst/>
              <a:cxnLst/>
              <a:rect l="l" t="t" r="r" b="b"/>
              <a:pathLst>
                <a:path w="677" h="16243" extrusionOk="0">
                  <a:moveTo>
                    <a:pt x="0" y="1"/>
                  </a:moveTo>
                  <a:lnTo>
                    <a:pt x="0" y="16243"/>
                  </a:lnTo>
                  <a:lnTo>
                    <a:pt x="676" y="16243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81;p27">
              <a:extLst>
                <a:ext uri="{FF2B5EF4-FFF2-40B4-BE49-F238E27FC236}">
                  <a16:creationId xmlns:a16="http://schemas.microsoft.com/office/drawing/2014/main" id="{5542FDA5-CD5D-41EC-A8BC-2F997E90CF14}"/>
                </a:ext>
              </a:extLst>
            </p:cNvPr>
            <p:cNvSpPr/>
            <p:nvPr/>
          </p:nvSpPr>
          <p:spPr>
            <a:xfrm>
              <a:off x="5980336" y="3604212"/>
              <a:ext cx="91149" cy="148253"/>
            </a:xfrm>
            <a:custGeom>
              <a:avLst/>
              <a:gdLst/>
              <a:ahLst/>
              <a:cxnLst/>
              <a:rect l="l" t="t" r="r" b="b"/>
              <a:pathLst>
                <a:path w="2340" h="3806" extrusionOk="0">
                  <a:moveTo>
                    <a:pt x="0" y="1"/>
                  </a:moveTo>
                  <a:lnTo>
                    <a:pt x="0" y="3806"/>
                  </a:lnTo>
                  <a:lnTo>
                    <a:pt x="2339" y="380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82;p27">
              <a:extLst>
                <a:ext uri="{FF2B5EF4-FFF2-40B4-BE49-F238E27FC236}">
                  <a16:creationId xmlns:a16="http://schemas.microsoft.com/office/drawing/2014/main" id="{9409E40D-8B0E-48DC-8A10-5755B847C56C}"/>
                </a:ext>
              </a:extLst>
            </p:cNvPr>
            <p:cNvSpPr/>
            <p:nvPr/>
          </p:nvSpPr>
          <p:spPr>
            <a:xfrm>
              <a:off x="5949292" y="4121019"/>
              <a:ext cx="179805" cy="163834"/>
            </a:xfrm>
            <a:custGeom>
              <a:avLst/>
              <a:gdLst/>
              <a:ahLst/>
              <a:cxnLst/>
              <a:rect l="l" t="t" r="r" b="b"/>
              <a:pathLst>
                <a:path w="4616" h="4206" extrusionOk="0">
                  <a:moveTo>
                    <a:pt x="2308" y="1"/>
                  </a:moveTo>
                  <a:cubicBezTo>
                    <a:pt x="1770" y="1"/>
                    <a:pt x="1231" y="206"/>
                    <a:pt x="821" y="616"/>
                  </a:cubicBezTo>
                  <a:cubicBezTo>
                    <a:pt x="0" y="1438"/>
                    <a:pt x="0" y="2769"/>
                    <a:pt x="821" y="3590"/>
                  </a:cubicBezTo>
                  <a:cubicBezTo>
                    <a:pt x="1231" y="4000"/>
                    <a:pt x="1770" y="4206"/>
                    <a:pt x="2308" y="4206"/>
                  </a:cubicBezTo>
                  <a:cubicBezTo>
                    <a:pt x="2846" y="4206"/>
                    <a:pt x="3384" y="4000"/>
                    <a:pt x="3795" y="3590"/>
                  </a:cubicBezTo>
                  <a:cubicBezTo>
                    <a:pt x="4616" y="2769"/>
                    <a:pt x="4616" y="1438"/>
                    <a:pt x="3795" y="616"/>
                  </a:cubicBezTo>
                  <a:cubicBezTo>
                    <a:pt x="3384" y="206"/>
                    <a:pt x="2846" y="1"/>
                    <a:pt x="2308" y="1"/>
                  </a:cubicBezTo>
                  <a:close/>
                </a:path>
              </a:pathLst>
            </a:custGeom>
            <a:solidFill>
              <a:srgbClr val="144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83;p27">
              <a:extLst>
                <a:ext uri="{FF2B5EF4-FFF2-40B4-BE49-F238E27FC236}">
                  <a16:creationId xmlns:a16="http://schemas.microsoft.com/office/drawing/2014/main" id="{A9AE7E06-3795-41CA-B66C-EEBF9BB0C69E}"/>
                </a:ext>
              </a:extLst>
            </p:cNvPr>
            <p:cNvSpPr/>
            <p:nvPr/>
          </p:nvSpPr>
          <p:spPr>
            <a:xfrm>
              <a:off x="5942203" y="4121136"/>
              <a:ext cx="89591" cy="163795"/>
            </a:xfrm>
            <a:custGeom>
              <a:avLst/>
              <a:gdLst/>
              <a:ahLst/>
              <a:cxnLst/>
              <a:rect l="l" t="t" r="r" b="b"/>
              <a:pathLst>
                <a:path w="2300" h="4205" extrusionOk="0">
                  <a:moveTo>
                    <a:pt x="2102" y="0"/>
                  </a:moveTo>
                  <a:cubicBezTo>
                    <a:pt x="941" y="0"/>
                    <a:pt x="1" y="941"/>
                    <a:pt x="1" y="2102"/>
                  </a:cubicBezTo>
                  <a:cubicBezTo>
                    <a:pt x="1" y="3263"/>
                    <a:pt x="942" y="4205"/>
                    <a:pt x="2104" y="4205"/>
                  </a:cubicBezTo>
                  <a:cubicBezTo>
                    <a:pt x="2168" y="4205"/>
                    <a:pt x="2234" y="4202"/>
                    <a:pt x="2299" y="4195"/>
                  </a:cubicBezTo>
                  <a:cubicBezTo>
                    <a:pt x="1229" y="4098"/>
                    <a:pt x="391" y="3198"/>
                    <a:pt x="391" y="2103"/>
                  </a:cubicBezTo>
                  <a:cubicBezTo>
                    <a:pt x="391" y="1007"/>
                    <a:pt x="1229" y="107"/>
                    <a:pt x="2299" y="9"/>
                  </a:cubicBezTo>
                  <a:cubicBezTo>
                    <a:pt x="2235" y="2"/>
                    <a:pt x="2170" y="0"/>
                    <a:pt x="2104" y="0"/>
                  </a:cubicBezTo>
                  <a:cubicBezTo>
                    <a:pt x="2103" y="0"/>
                    <a:pt x="2102" y="0"/>
                    <a:pt x="2102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4;p27">
              <a:extLst>
                <a:ext uri="{FF2B5EF4-FFF2-40B4-BE49-F238E27FC236}">
                  <a16:creationId xmlns:a16="http://schemas.microsoft.com/office/drawing/2014/main" id="{4FD672C2-CB20-4A6F-A5D7-08783B4EEAFA}"/>
                </a:ext>
              </a:extLst>
            </p:cNvPr>
            <p:cNvSpPr/>
            <p:nvPr/>
          </p:nvSpPr>
          <p:spPr>
            <a:xfrm>
              <a:off x="5995488" y="4161607"/>
              <a:ext cx="87526" cy="87526"/>
            </a:xfrm>
            <a:custGeom>
              <a:avLst/>
              <a:gdLst/>
              <a:ahLst/>
              <a:cxnLst/>
              <a:rect l="l" t="t" r="r" b="b"/>
              <a:pathLst>
                <a:path w="2247" h="2247" extrusionOk="0">
                  <a:moveTo>
                    <a:pt x="1123" y="1"/>
                  </a:moveTo>
                  <a:cubicBezTo>
                    <a:pt x="503" y="1"/>
                    <a:pt x="1" y="504"/>
                    <a:pt x="1" y="1124"/>
                  </a:cubicBezTo>
                  <a:cubicBezTo>
                    <a:pt x="1" y="1744"/>
                    <a:pt x="503" y="2247"/>
                    <a:pt x="1123" y="2247"/>
                  </a:cubicBezTo>
                  <a:cubicBezTo>
                    <a:pt x="1744" y="2247"/>
                    <a:pt x="2247" y="1744"/>
                    <a:pt x="2247" y="1124"/>
                  </a:cubicBezTo>
                  <a:cubicBezTo>
                    <a:pt x="2247" y="504"/>
                    <a:pt x="1744" y="1"/>
                    <a:pt x="1123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5;p27">
              <a:extLst>
                <a:ext uri="{FF2B5EF4-FFF2-40B4-BE49-F238E27FC236}">
                  <a16:creationId xmlns:a16="http://schemas.microsoft.com/office/drawing/2014/main" id="{C0C72FC5-0550-4226-826C-9E1EB971D5D6}"/>
                </a:ext>
              </a:extLst>
            </p:cNvPr>
            <p:cNvSpPr/>
            <p:nvPr/>
          </p:nvSpPr>
          <p:spPr>
            <a:xfrm>
              <a:off x="5490094" y="2274021"/>
              <a:ext cx="619968" cy="1163239"/>
            </a:xfrm>
            <a:custGeom>
              <a:avLst/>
              <a:gdLst/>
              <a:ahLst/>
              <a:cxnLst/>
              <a:rect l="l" t="t" r="r" b="b"/>
              <a:pathLst>
                <a:path w="15916" h="29863" extrusionOk="0">
                  <a:moveTo>
                    <a:pt x="8" y="1"/>
                  </a:moveTo>
                  <a:cubicBezTo>
                    <a:pt x="5" y="1"/>
                    <a:pt x="1" y="5"/>
                    <a:pt x="1" y="8"/>
                  </a:cubicBezTo>
                  <a:lnTo>
                    <a:pt x="1" y="29854"/>
                  </a:lnTo>
                  <a:cubicBezTo>
                    <a:pt x="1" y="29858"/>
                    <a:pt x="5" y="29862"/>
                    <a:pt x="8" y="29862"/>
                  </a:cubicBezTo>
                  <a:lnTo>
                    <a:pt x="15907" y="29862"/>
                  </a:lnTo>
                  <a:cubicBezTo>
                    <a:pt x="15913" y="29862"/>
                    <a:pt x="15916" y="29858"/>
                    <a:pt x="15916" y="29854"/>
                  </a:cubicBezTo>
                  <a:lnTo>
                    <a:pt x="15916" y="8"/>
                  </a:lnTo>
                  <a:cubicBezTo>
                    <a:pt x="15916" y="5"/>
                    <a:pt x="15911" y="1"/>
                    <a:pt x="1590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86;p27">
              <a:extLst>
                <a:ext uri="{FF2B5EF4-FFF2-40B4-BE49-F238E27FC236}">
                  <a16:creationId xmlns:a16="http://schemas.microsoft.com/office/drawing/2014/main" id="{DB92C74E-E335-4941-B8A2-BDA131AF25EC}"/>
                </a:ext>
              </a:extLst>
            </p:cNvPr>
            <p:cNvSpPr/>
            <p:nvPr/>
          </p:nvSpPr>
          <p:spPr>
            <a:xfrm>
              <a:off x="5409152" y="2274021"/>
              <a:ext cx="619929" cy="1163239"/>
            </a:xfrm>
            <a:custGeom>
              <a:avLst/>
              <a:gdLst/>
              <a:ahLst/>
              <a:cxnLst/>
              <a:rect l="l" t="t" r="r" b="b"/>
              <a:pathLst>
                <a:path w="15915" h="29863" extrusionOk="0">
                  <a:moveTo>
                    <a:pt x="8" y="1"/>
                  </a:moveTo>
                  <a:cubicBezTo>
                    <a:pt x="4" y="1"/>
                    <a:pt x="1" y="5"/>
                    <a:pt x="1" y="8"/>
                  </a:cubicBezTo>
                  <a:lnTo>
                    <a:pt x="1" y="29854"/>
                  </a:lnTo>
                  <a:cubicBezTo>
                    <a:pt x="1" y="29858"/>
                    <a:pt x="4" y="29862"/>
                    <a:pt x="8" y="29862"/>
                  </a:cubicBezTo>
                  <a:lnTo>
                    <a:pt x="15907" y="29862"/>
                  </a:lnTo>
                  <a:cubicBezTo>
                    <a:pt x="15912" y="29862"/>
                    <a:pt x="15914" y="29858"/>
                    <a:pt x="15914" y="29854"/>
                  </a:cubicBezTo>
                  <a:lnTo>
                    <a:pt x="15914" y="8"/>
                  </a:lnTo>
                  <a:cubicBezTo>
                    <a:pt x="15914" y="5"/>
                    <a:pt x="15911" y="1"/>
                    <a:pt x="15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7;p27">
              <a:extLst>
                <a:ext uri="{FF2B5EF4-FFF2-40B4-BE49-F238E27FC236}">
                  <a16:creationId xmlns:a16="http://schemas.microsoft.com/office/drawing/2014/main" id="{AABFC4F3-BEDB-4A04-9A4B-048EC14B695B}"/>
                </a:ext>
              </a:extLst>
            </p:cNvPr>
            <p:cNvSpPr/>
            <p:nvPr/>
          </p:nvSpPr>
          <p:spPr>
            <a:xfrm>
              <a:off x="3437587" y="3323060"/>
              <a:ext cx="2672531" cy="304141"/>
            </a:xfrm>
            <a:custGeom>
              <a:avLst/>
              <a:gdLst/>
              <a:ahLst/>
              <a:cxnLst/>
              <a:rect l="l" t="t" r="r" b="b"/>
              <a:pathLst>
                <a:path w="68610" h="7808" extrusionOk="0">
                  <a:moveTo>
                    <a:pt x="10" y="1"/>
                  </a:moveTo>
                  <a:cubicBezTo>
                    <a:pt x="5" y="1"/>
                    <a:pt x="1" y="5"/>
                    <a:pt x="1" y="10"/>
                  </a:cubicBezTo>
                  <a:lnTo>
                    <a:pt x="1" y="7800"/>
                  </a:lnTo>
                  <a:cubicBezTo>
                    <a:pt x="1" y="7805"/>
                    <a:pt x="5" y="7808"/>
                    <a:pt x="10" y="7808"/>
                  </a:cubicBezTo>
                  <a:lnTo>
                    <a:pt x="68600" y="7808"/>
                  </a:lnTo>
                  <a:cubicBezTo>
                    <a:pt x="68605" y="7808"/>
                    <a:pt x="68610" y="7805"/>
                    <a:pt x="68610" y="7800"/>
                  </a:cubicBezTo>
                  <a:lnTo>
                    <a:pt x="68610" y="10"/>
                  </a:lnTo>
                  <a:cubicBezTo>
                    <a:pt x="68610" y="6"/>
                    <a:pt x="68605" y="3"/>
                    <a:pt x="68600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88;p27">
              <a:extLst>
                <a:ext uri="{FF2B5EF4-FFF2-40B4-BE49-F238E27FC236}">
                  <a16:creationId xmlns:a16="http://schemas.microsoft.com/office/drawing/2014/main" id="{340DB0FA-8BF1-4D0F-A494-3B92C46EBD4C}"/>
                </a:ext>
              </a:extLst>
            </p:cNvPr>
            <p:cNvSpPr/>
            <p:nvPr/>
          </p:nvSpPr>
          <p:spPr>
            <a:xfrm>
              <a:off x="3437587" y="3458728"/>
              <a:ext cx="2672531" cy="168470"/>
            </a:xfrm>
            <a:custGeom>
              <a:avLst/>
              <a:gdLst/>
              <a:ahLst/>
              <a:cxnLst/>
              <a:rect l="l" t="t" r="r" b="b"/>
              <a:pathLst>
                <a:path w="68610" h="4325" extrusionOk="0">
                  <a:moveTo>
                    <a:pt x="1" y="1"/>
                  </a:moveTo>
                  <a:lnTo>
                    <a:pt x="1" y="4317"/>
                  </a:lnTo>
                  <a:cubicBezTo>
                    <a:pt x="1" y="4322"/>
                    <a:pt x="5" y="4325"/>
                    <a:pt x="10" y="4325"/>
                  </a:cubicBezTo>
                  <a:lnTo>
                    <a:pt x="68600" y="4325"/>
                  </a:lnTo>
                  <a:cubicBezTo>
                    <a:pt x="68605" y="4325"/>
                    <a:pt x="68610" y="4322"/>
                    <a:pt x="68610" y="4317"/>
                  </a:cubicBezTo>
                  <a:lnTo>
                    <a:pt x="6861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89;p27">
              <a:extLst>
                <a:ext uri="{FF2B5EF4-FFF2-40B4-BE49-F238E27FC236}">
                  <a16:creationId xmlns:a16="http://schemas.microsoft.com/office/drawing/2014/main" id="{62B05B57-BF19-4C23-B4BE-711887A21FAE}"/>
                </a:ext>
              </a:extLst>
            </p:cNvPr>
            <p:cNvSpPr/>
            <p:nvPr/>
          </p:nvSpPr>
          <p:spPr>
            <a:xfrm>
              <a:off x="3126871" y="2735206"/>
              <a:ext cx="620007" cy="892012"/>
            </a:xfrm>
            <a:custGeom>
              <a:avLst/>
              <a:gdLst/>
              <a:ahLst/>
              <a:cxnLst/>
              <a:rect l="l" t="t" r="r" b="b"/>
              <a:pathLst>
                <a:path w="15917" h="22900" extrusionOk="0">
                  <a:moveTo>
                    <a:pt x="12481" y="1617"/>
                  </a:moveTo>
                  <a:cubicBezTo>
                    <a:pt x="12482" y="1617"/>
                    <a:pt x="12483" y="1618"/>
                    <a:pt x="12483" y="1619"/>
                  </a:cubicBezTo>
                  <a:lnTo>
                    <a:pt x="12483" y="2613"/>
                  </a:lnTo>
                  <a:cubicBezTo>
                    <a:pt x="12484" y="2614"/>
                    <a:pt x="12482" y="2615"/>
                    <a:pt x="12481" y="2615"/>
                  </a:cubicBezTo>
                  <a:lnTo>
                    <a:pt x="6833" y="2615"/>
                  </a:lnTo>
                  <a:cubicBezTo>
                    <a:pt x="6832" y="2615"/>
                    <a:pt x="6831" y="2614"/>
                    <a:pt x="6831" y="2613"/>
                  </a:cubicBezTo>
                  <a:lnTo>
                    <a:pt x="6831" y="1619"/>
                  </a:lnTo>
                  <a:cubicBezTo>
                    <a:pt x="6831" y="1618"/>
                    <a:pt x="6832" y="1617"/>
                    <a:pt x="6833" y="1617"/>
                  </a:cubicBezTo>
                  <a:close/>
                  <a:moveTo>
                    <a:pt x="1342" y="1"/>
                  </a:moveTo>
                  <a:cubicBezTo>
                    <a:pt x="601" y="1"/>
                    <a:pt x="1" y="605"/>
                    <a:pt x="1" y="1350"/>
                  </a:cubicBezTo>
                  <a:lnTo>
                    <a:pt x="1" y="1618"/>
                  </a:lnTo>
                  <a:lnTo>
                    <a:pt x="4699" y="1618"/>
                  </a:lnTo>
                  <a:cubicBezTo>
                    <a:pt x="4909" y="1618"/>
                    <a:pt x="5081" y="1789"/>
                    <a:pt x="5081" y="2000"/>
                  </a:cubicBezTo>
                  <a:lnTo>
                    <a:pt x="5081" y="2234"/>
                  </a:lnTo>
                  <a:cubicBezTo>
                    <a:pt x="5081" y="2444"/>
                    <a:pt x="4910" y="2615"/>
                    <a:pt x="4699" y="2615"/>
                  </a:cubicBezTo>
                  <a:lnTo>
                    <a:pt x="1" y="2615"/>
                  </a:lnTo>
                  <a:lnTo>
                    <a:pt x="1" y="21553"/>
                  </a:lnTo>
                  <a:cubicBezTo>
                    <a:pt x="1" y="22298"/>
                    <a:pt x="602" y="22900"/>
                    <a:pt x="1342" y="22900"/>
                  </a:cubicBezTo>
                  <a:lnTo>
                    <a:pt x="14573" y="22900"/>
                  </a:lnTo>
                  <a:cubicBezTo>
                    <a:pt x="15315" y="22900"/>
                    <a:pt x="15917" y="22298"/>
                    <a:pt x="15917" y="21553"/>
                  </a:cubicBezTo>
                  <a:lnTo>
                    <a:pt x="15917" y="1350"/>
                  </a:lnTo>
                  <a:cubicBezTo>
                    <a:pt x="15915" y="605"/>
                    <a:pt x="15314" y="1"/>
                    <a:pt x="1457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90;p27">
              <a:extLst>
                <a:ext uri="{FF2B5EF4-FFF2-40B4-BE49-F238E27FC236}">
                  <a16:creationId xmlns:a16="http://schemas.microsoft.com/office/drawing/2014/main" id="{64A8DA95-F4C5-4837-92D9-F570D0604BEC}"/>
                </a:ext>
              </a:extLst>
            </p:cNvPr>
            <p:cNvSpPr/>
            <p:nvPr/>
          </p:nvSpPr>
          <p:spPr>
            <a:xfrm>
              <a:off x="3045852" y="2735206"/>
              <a:ext cx="620007" cy="892012"/>
            </a:xfrm>
            <a:custGeom>
              <a:avLst/>
              <a:gdLst/>
              <a:ahLst/>
              <a:cxnLst/>
              <a:rect l="l" t="t" r="r" b="b"/>
              <a:pathLst>
                <a:path w="15917" h="22900" extrusionOk="0">
                  <a:moveTo>
                    <a:pt x="7158" y="1617"/>
                  </a:moveTo>
                  <a:cubicBezTo>
                    <a:pt x="7159" y="1617"/>
                    <a:pt x="7161" y="1618"/>
                    <a:pt x="7161" y="1619"/>
                  </a:cubicBezTo>
                  <a:lnTo>
                    <a:pt x="7161" y="2613"/>
                  </a:lnTo>
                  <a:cubicBezTo>
                    <a:pt x="7159" y="2614"/>
                    <a:pt x="7159" y="2615"/>
                    <a:pt x="7158" y="2615"/>
                  </a:cubicBezTo>
                  <a:lnTo>
                    <a:pt x="1510" y="2615"/>
                  </a:lnTo>
                  <a:cubicBezTo>
                    <a:pt x="1509" y="2615"/>
                    <a:pt x="1508" y="2614"/>
                    <a:pt x="1508" y="2613"/>
                  </a:cubicBezTo>
                  <a:lnTo>
                    <a:pt x="1508" y="1619"/>
                  </a:lnTo>
                  <a:cubicBezTo>
                    <a:pt x="1508" y="1618"/>
                    <a:pt x="1509" y="1617"/>
                    <a:pt x="1510" y="1617"/>
                  </a:cubicBezTo>
                  <a:close/>
                  <a:moveTo>
                    <a:pt x="14561" y="1617"/>
                  </a:moveTo>
                  <a:cubicBezTo>
                    <a:pt x="14562" y="1617"/>
                    <a:pt x="14563" y="1618"/>
                    <a:pt x="14563" y="1619"/>
                  </a:cubicBezTo>
                  <a:lnTo>
                    <a:pt x="14563" y="2613"/>
                  </a:lnTo>
                  <a:cubicBezTo>
                    <a:pt x="14564" y="2614"/>
                    <a:pt x="14562" y="2615"/>
                    <a:pt x="14561" y="2615"/>
                  </a:cubicBezTo>
                  <a:lnTo>
                    <a:pt x="8913" y="2615"/>
                  </a:lnTo>
                  <a:cubicBezTo>
                    <a:pt x="8912" y="2615"/>
                    <a:pt x="8911" y="2614"/>
                    <a:pt x="8911" y="2613"/>
                  </a:cubicBezTo>
                  <a:lnTo>
                    <a:pt x="8911" y="1619"/>
                  </a:lnTo>
                  <a:cubicBezTo>
                    <a:pt x="8911" y="1618"/>
                    <a:pt x="8912" y="1617"/>
                    <a:pt x="8913" y="1617"/>
                  </a:cubicBezTo>
                  <a:close/>
                  <a:moveTo>
                    <a:pt x="1344" y="1"/>
                  </a:moveTo>
                  <a:cubicBezTo>
                    <a:pt x="602" y="1"/>
                    <a:pt x="1" y="605"/>
                    <a:pt x="1" y="1350"/>
                  </a:cubicBezTo>
                  <a:lnTo>
                    <a:pt x="1" y="21553"/>
                  </a:lnTo>
                  <a:cubicBezTo>
                    <a:pt x="1" y="22298"/>
                    <a:pt x="602" y="22900"/>
                    <a:pt x="1344" y="22900"/>
                  </a:cubicBezTo>
                  <a:lnTo>
                    <a:pt x="14575" y="22900"/>
                  </a:lnTo>
                  <a:cubicBezTo>
                    <a:pt x="15317" y="22900"/>
                    <a:pt x="15917" y="22298"/>
                    <a:pt x="15917" y="21553"/>
                  </a:cubicBezTo>
                  <a:lnTo>
                    <a:pt x="15917" y="1350"/>
                  </a:lnTo>
                  <a:cubicBezTo>
                    <a:pt x="15917" y="605"/>
                    <a:pt x="15316" y="1"/>
                    <a:pt x="14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91;p27">
              <a:extLst>
                <a:ext uri="{FF2B5EF4-FFF2-40B4-BE49-F238E27FC236}">
                  <a16:creationId xmlns:a16="http://schemas.microsoft.com/office/drawing/2014/main" id="{43C0201A-41B2-4ACA-BCDC-3D2EC8310675}"/>
                </a:ext>
              </a:extLst>
            </p:cNvPr>
            <p:cNvSpPr/>
            <p:nvPr/>
          </p:nvSpPr>
          <p:spPr>
            <a:xfrm>
              <a:off x="3392910" y="2797956"/>
              <a:ext cx="43004" cy="39147"/>
            </a:xfrm>
            <a:custGeom>
              <a:avLst/>
              <a:gdLst/>
              <a:ahLst/>
              <a:cxnLst/>
              <a:rect l="l" t="t" r="r" b="b"/>
              <a:pathLst>
                <a:path w="1104" h="1005" extrusionOk="0">
                  <a:moveTo>
                    <a:pt x="385" y="0"/>
                  </a:moveTo>
                  <a:cubicBezTo>
                    <a:pt x="173" y="0"/>
                    <a:pt x="1" y="173"/>
                    <a:pt x="1" y="385"/>
                  </a:cubicBezTo>
                  <a:lnTo>
                    <a:pt x="1" y="619"/>
                  </a:lnTo>
                  <a:cubicBezTo>
                    <a:pt x="1" y="831"/>
                    <a:pt x="173" y="1004"/>
                    <a:pt x="385" y="1004"/>
                  </a:cubicBezTo>
                  <a:lnTo>
                    <a:pt x="1104" y="1004"/>
                  </a:lnTo>
                  <a:cubicBezTo>
                    <a:pt x="891" y="1004"/>
                    <a:pt x="718" y="831"/>
                    <a:pt x="719" y="619"/>
                  </a:cubicBezTo>
                  <a:lnTo>
                    <a:pt x="719" y="385"/>
                  </a:lnTo>
                  <a:cubicBezTo>
                    <a:pt x="719" y="173"/>
                    <a:pt x="891" y="0"/>
                    <a:pt x="110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92;p27">
              <a:extLst>
                <a:ext uri="{FF2B5EF4-FFF2-40B4-BE49-F238E27FC236}">
                  <a16:creationId xmlns:a16="http://schemas.microsoft.com/office/drawing/2014/main" id="{5A1D1E6D-7789-44AB-AFD0-44CEE29BC97A}"/>
                </a:ext>
              </a:extLst>
            </p:cNvPr>
            <p:cNvSpPr/>
            <p:nvPr/>
          </p:nvSpPr>
          <p:spPr>
            <a:xfrm>
              <a:off x="3104552" y="2798190"/>
              <a:ext cx="42731" cy="38914"/>
            </a:xfrm>
            <a:custGeom>
              <a:avLst/>
              <a:gdLst/>
              <a:ahLst/>
              <a:cxnLst/>
              <a:rect l="l" t="t" r="r" b="b"/>
              <a:pathLst>
                <a:path w="1097" h="999" extrusionOk="0">
                  <a:moveTo>
                    <a:pt x="383" y="1"/>
                  </a:moveTo>
                  <a:cubicBezTo>
                    <a:pt x="172" y="1"/>
                    <a:pt x="1" y="172"/>
                    <a:pt x="1" y="383"/>
                  </a:cubicBezTo>
                  <a:lnTo>
                    <a:pt x="1" y="617"/>
                  </a:lnTo>
                  <a:cubicBezTo>
                    <a:pt x="1" y="827"/>
                    <a:pt x="172" y="998"/>
                    <a:pt x="383" y="998"/>
                  </a:cubicBezTo>
                  <a:lnTo>
                    <a:pt x="1097" y="998"/>
                  </a:lnTo>
                  <a:cubicBezTo>
                    <a:pt x="886" y="998"/>
                    <a:pt x="714" y="827"/>
                    <a:pt x="714" y="617"/>
                  </a:cubicBezTo>
                  <a:lnTo>
                    <a:pt x="714" y="383"/>
                  </a:lnTo>
                  <a:cubicBezTo>
                    <a:pt x="714" y="172"/>
                    <a:pt x="886" y="1"/>
                    <a:pt x="1097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93;p27">
              <a:extLst>
                <a:ext uri="{FF2B5EF4-FFF2-40B4-BE49-F238E27FC236}">
                  <a16:creationId xmlns:a16="http://schemas.microsoft.com/office/drawing/2014/main" id="{7F6616BD-3A83-4DD7-A1F5-148268D93571}"/>
                </a:ext>
              </a:extLst>
            </p:cNvPr>
            <p:cNvSpPr/>
            <p:nvPr/>
          </p:nvSpPr>
          <p:spPr>
            <a:xfrm>
              <a:off x="3109187" y="2976743"/>
              <a:ext cx="493411" cy="527144"/>
            </a:xfrm>
            <a:custGeom>
              <a:avLst/>
              <a:gdLst/>
              <a:ahLst/>
              <a:cxnLst/>
              <a:rect l="l" t="t" r="r" b="b"/>
              <a:pathLst>
                <a:path w="12667" h="13533" extrusionOk="0">
                  <a:moveTo>
                    <a:pt x="8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13525"/>
                  </a:lnTo>
                  <a:cubicBezTo>
                    <a:pt x="1" y="13529"/>
                    <a:pt x="3" y="13532"/>
                    <a:pt x="8" y="13532"/>
                  </a:cubicBezTo>
                  <a:lnTo>
                    <a:pt x="12659" y="13532"/>
                  </a:lnTo>
                  <a:cubicBezTo>
                    <a:pt x="12663" y="13532"/>
                    <a:pt x="12667" y="13529"/>
                    <a:pt x="12667" y="13525"/>
                  </a:cubicBezTo>
                  <a:lnTo>
                    <a:pt x="12667" y="9"/>
                  </a:lnTo>
                  <a:cubicBezTo>
                    <a:pt x="12667" y="5"/>
                    <a:pt x="12664" y="0"/>
                    <a:pt x="12659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94;p27">
              <a:extLst>
                <a:ext uri="{FF2B5EF4-FFF2-40B4-BE49-F238E27FC236}">
                  <a16:creationId xmlns:a16="http://schemas.microsoft.com/office/drawing/2014/main" id="{56A8FE7C-253C-4F52-BFBC-BC597E7230BA}"/>
                </a:ext>
              </a:extLst>
            </p:cNvPr>
            <p:cNvSpPr/>
            <p:nvPr/>
          </p:nvSpPr>
          <p:spPr>
            <a:xfrm>
              <a:off x="5196127" y="2499121"/>
              <a:ext cx="822365" cy="827741"/>
            </a:xfrm>
            <a:custGeom>
              <a:avLst/>
              <a:gdLst/>
              <a:ahLst/>
              <a:cxnLst/>
              <a:rect l="l" t="t" r="r" b="b"/>
              <a:pathLst>
                <a:path w="21112" h="21250" extrusionOk="0">
                  <a:moveTo>
                    <a:pt x="4848" y="1"/>
                  </a:moveTo>
                  <a:cubicBezTo>
                    <a:pt x="3951" y="1"/>
                    <a:pt x="3112" y="465"/>
                    <a:pt x="2653" y="1241"/>
                  </a:cubicBezTo>
                  <a:cubicBezTo>
                    <a:pt x="1" y="5703"/>
                    <a:pt x="134" y="13247"/>
                    <a:pt x="497" y="17657"/>
                  </a:cubicBezTo>
                  <a:cubicBezTo>
                    <a:pt x="580" y="18661"/>
                    <a:pt x="673" y="19502"/>
                    <a:pt x="750" y="20108"/>
                  </a:cubicBezTo>
                  <a:cubicBezTo>
                    <a:pt x="758" y="20169"/>
                    <a:pt x="764" y="20225"/>
                    <a:pt x="771" y="20281"/>
                  </a:cubicBezTo>
                  <a:cubicBezTo>
                    <a:pt x="843" y="20841"/>
                    <a:pt x="896" y="21156"/>
                    <a:pt x="896" y="21156"/>
                  </a:cubicBezTo>
                  <a:lnTo>
                    <a:pt x="12734" y="21156"/>
                  </a:lnTo>
                  <a:cubicBezTo>
                    <a:pt x="12734" y="21156"/>
                    <a:pt x="13401" y="21250"/>
                    <a:pt x="14302" y="21250"/>
                  </a:cubicBezTo>
                  <a:cubicBezTo>
                    <a:pt x="15846" y="21250"/>
                    <a:pt x="18076" y="20974"/>
                    <a:pt x="18804" y="19473"/>
                  </a:cubicBezTo>
                  <a:cubicBezTo>
                    <a:pt x="19958" y="17095"/>
                    <a:pt x="17851" y="11427"/>
                    <a:pt x="18101" y="8286"/>
                  </a:cubicBezTo>
                  <a:cubicBezTo>
                    <a:pt x="18353" y="5149"/>
                    <a:pt x="21111" y="3348"/>
                    <a:pt x="19588" y="1834"/>
                  </a:cubicBezTo>
                  <a:cubicBezTo>
                    <a:pt x="19422" y="1669"/>
                    <a:pt x="19101" y="1517"/>
                    <a:pt x="18660" y="1379"/>
                  </a:cubicBezTo>
                  <a:cubicBezTo>
                    <a:pt x="17434" y="991"/>
                    <a:pt x="15280" y="702"/>
                    <a:pt x="12980" y="490"/>
                  </a:cubicBezTo>
                  <a:cubicBezTo>
                    <a:pt x="11878" y="390"/>
                    <a:pt x="10742" y="305"/>
                    <a:pt x="9657" y="235"/>
                  </a:cubicBezTo>
                  <a:cubicBezTo>
                    <a:pt x="7790" y="116"/>
                    <a:pt x="6077" y="45"/>
                    <a:pt x="4945" y="3"/>
                  </a:cubicBezTo>
                  <a:cubicBezTo>
                    <a:pt x="4913" y="1"/>
                    <a:pt x="4880" y="1"/>
                    <a:pt x="4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95;p27">
              <a:extLst>
                <a:ext uri="{FF2B5EF4-FFF2-40B4-BE49-F238E27FC236}">
                  <a16:creationId xmlns:a16="http://schemas.microsoft.com/office/drawing/2014/main" id="{4263174E-9D64-400C-B3C1-F327FFDF0B6D}"/>
                </a:ext>
              </a:extLst>
            </p:cNvPr>
            <p:cNvSpPr/>
            <p:nvPr/>
          </p:nvSpPr>
          <p:spPr>
            <a:xfrm>
              <a:off x="5226159" y="2552796"/>
              <a:ext cx="792333" cy="774064"/>
            </a:xfrm>
            <a:custGeom>
              <a:avLst/>
              <a:gdLst/>
              <a:ahLst/>
              <a:cxnLst/>
              <a:rect l="l" t="t" r="r" b="b"/>
              <a:pathLst>
                <a:path w="20341" h="19872" extrusionOk="0">
                  <a:moveTo>
                    <a:pt x="17889" y="1"/>
                  </a:moveTo>
                  <a:cubicBezTo>
                    <a:pt x="17889" y="1"/>
                    <a:pt x="13434" y="353"/>
                    <a:pt x="13836" y="5945"/>
                  </a:cubicBezTo>
                  <a:cubicBezTo>
                    <a:pt x="14236" y="11537"/>
                    <a:pt x="15173" y="17330"/>
                    <a:pt x="13233" y="18847"/>
                  </a:cubicBezTo>
                  <a:cubicBezTo>
                    <a:pt x="12588" y="19353"/>
                    <a:pt x="10851" y="19522"/>
                    <a:pt x="8821" y="19522"/>
                  </a:cubicBezTo>
                  <a:cubicBezTo>
                    <a:pt x="5491" y="19522"/>
                    <a:pt x="1373" y="19067"/>
                    <a:pt x="0" y="18903"/>
                  </a:cubicBezTo>
                  <a:lnTo>
                    <a:pt x="0" y="18903"/>
                  </a:lnTo>
                  <a:cubicBezTo>
                    <a:pt x="72" y="19463"/>
                    <a:pt x="125" y="19778"/>
                    <a:pt x="125" y="19778"/>
                  </a:cubicBezTo>
                  <a:lnTo>
                    <a:pt x="11963" y="19778"/>
                  </a:lnTo>
                  <a:cubicBezTo>
                    <a:pt x="11963" y="19778"/>
                    <a:pt x="12630" y="19872"/>
                    <a:pt x="13531" y="19872"/>
                  </a:cubicBezTo>
                  <a:cubicBezTo>
                    <a:pt x="15075" y="19872"/>
                    <a:pt x="17305" y="19596"/>
                    <a:pt x="18033" y="18095"/>
                  </a:cubicBezTo>
                  <a:cubicBezTo>
                    <a:pt x="19187" y="15717"/>
                    <a:pt x="17080" y="10049"/>
                    <a:pt x="17330" y="6908"/>
                  </a:cubicBezTo>
                  <a:cubicBezTo>
                    <a:pt x="17582" y="3771"/>
                    <a:pt x="20340" y="1970"/>
                    <a:pt x="18817" y="456"/>
                  </a:cubicBezTo>
                  <a:cubicBezTo>
                    <a:pt x="18651" y="291"/>
                    <a:pt x="18330" y="139"/>
                    <a:pt x="17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96;p27">
              <a:extLst>
                <a:ext uri="{FF2B5EF4-FFF2-40B4-BE49-F238E27FC236}">
                  <a16:creationId xmlns:a16="http://schemas.microsoft.com/office/drawing/2014/main" id="{5E8ECDE3-2C7A-43B7-91A4-5A6E2BFBD933}"/>
                </a:ext>
              </a:extLst>
            </p:cNvPr>
            <p:cNvSpPr/>
            <p:nvPr/>
          </p:nvSpPr>
          <p:spPr>
            <a:xfrm>
              <a:off x="5210539" y="2508236"/>
              <a:ext cx="497112" cy="814964"/>
            </a:xfrm>
            <a:custGeom>
              <a:avLst/>
              <a:gdLst/>
              <a:ahLst/>
              <a:cxnLst/>
              <a:rect l="l" t="t" r="r" b="b"/>
              <a:pathLst>
                <a:path w="12762" h="20922" extrusionOk="0">
                  <a:moveTo>
                    <a:pt x="9287" y="1"/>
                  </a:moveTo>
                  <a:cubicBezTo>
                    <a:pt x="6729" y="1560"/>
                    <a:pt x="4785" y="5148"/>
                    <a:pt x="2735" y="6848"/>
                  </a:cubicBezTo>
                  <a:cubicBezTo>
                    <a:pt x="1120" y="8190"/>
                    <a:pt x="0" y="13260"/>
                    <a:pt x="128" y="17423"/>
                  </a:cubicBezTo>
                  <a:cubicBezTo>
                    <a:pt x="156" y="18293"/>
                    <a:pt x="237" y="19126"/>
                    <a:pt x="381" y="19874"/>
                  </a:cubicBezTo>
                  <a:cubicBezTo>
                    <a:pt x="451" y="20245"/>
                    <a:pt x="537" y="20597"/>
                    <a:pt x="640" y="20922"/>
                  </a:cubicBezTo>
                  <a:lnTo>
                    <a:pt x="8577" y="20922"/>
                  </a:lnTo>
                  <a:cubicBezTo>
                    <a:pt x="8975" y="20244"/>
                    <a:pt x="9710" y="19005"/>
                    <a:pt x="10039" y="18045"/>
                  </a:cubicBezTo>
                  <a:cubicBezTo>
                    <a:pt x="11324" y="14284"/>
                    <a:pt x="9425" y="13213"/>
                    <a:pt x="9644" y="10138"/>
                  </a:cubicBezTo>
                  <a:cubicBezTo>
                    <a:pt x="9864" y="7061"/>
                    <a:pt x="11210" y="7311"/>
                    <a:pt x="12064" y="4257"/>
                  </a:cubicBezTo>
                  <a:cubicBezTo>
                    <a:pt x="12469" y="2804"/>
                    <a:pt x="12761" y="1290"/>
                    <a:pt x="12609" y="256"/>
                  </a:cubicBezTo>
                  <a:cubicBezTo>
                    <a:pt x="11508" y="156"/>
                    <a:pt x="10372" y="71"/>
                    <a:pt x="9287" y="1"/>
                  </a:cubicBezTo>
                  <a:close/>
                </a:path>
              </a:pathLst>
            </a:custGeom>
            <a:solidFill>
              <a:srgbClr val="606060">
                <a:alpha val="15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97;p27">
              <a:extLst>
                <a:ext uri="{FF2B5EF4-FFF2-40B4-BE49-F238E27FC236}">
                  <a16:creationId xmlns:a16="http://schemas.microsoft.com/office/drawing/2014/main" id="{AF1C5E5C-E3D4-4F8F-BD0D-A6E73993BAC3}"/>
                </a:ext>
              </a:extLst>
            </p:cNvPr>
            <p:cNvSpPr/>
            <p:nvPr/>
          </p:nvSpPr>
          <p:spPr>
            <a:xfrm>
              <a:off x="3687655" y="2821950"/>
              <a:ext cx="1754148" cy="778388"/>
            </a:xfrm>
            <a:custGeom>
              <a:avLst/>
              <a:gdLst/>
              <a:ahLst/>
              <a:cxnLst/>
              <a:rect l="l" t="t" r="r" b="b"/>
              <a:pathLst>
                <a:path w="45033" h="19983" extrusionOk="0">
                  <a:moveTo>
                    <a:pt x="28127" y="1"/>
                  </a:moveTo>
                  <a:cubicBezTo>
                    <a:pt x="27511" y="1"/>
                    <a:pt x="26865" y="57"/>
                    <a:pt x="26194" y="187"/>
                  </a:cubicBezTo>
                  <a:cubicBezTo>
                    <a:pt x="22009" y="993"/>
                    <a:pt x="19938" y="2632"/>
                    <a:pt x="16232" y="2632"/>
                  </a:cubicBezTo>
                  <a:cubicBezTo>
                    <a:pt x="15183" y="2632"/>
                    <a:pt x="14002" y="2501"/>
                    <a:pt x="12606" y="2182"/>
                  </a:cubicBezTo>
                  <a:cubicBezTo>
                    <a:pt x="11450" y="1918"/>
                    <a:pt x="10347" y="1810"/>
                    <a:pt x="9316" y="1810"/>
                  </a:cubicBezTo>
                  <a:cubicBezTo>
                    <a:pt x="7472" y="1810"/>
                    <a:pt x="5857" y="2155"/>
                    <a:pt x="4582" y="2571"/>
                  </a:cubicBezTo>
                  <a:lnTo>
                    <a:pt x="4581" y="2571"/>
                  </a:lnTo>
                  <a:cubicBezTo>
                    <a:pt x="2664" y="3195"/>
                    <a:pt x="1517" y="3974"/>
                    <a:pt x="1517" y="3974"/>
                  </a:cubicBezTo>
                  <a:cubicBezTo>
                    <a:pt x="1609" y="9225"/>
                    <a:pt x="0" y="18257"/>
                    <a:pt x="1015" y="18927"/>
                  </a:cubicBezTo>
                  <a:cubicBezTo>
                    <a:pt x="2031" y="19598"/>
                    <a:pt x="4632" y="19312"/>
                    <a:pt x="9554" y="19834"/>
                  </a:cubicBezTo>
                  <a:cubicBezTo>
                    <a:pt x="10527" y="19937"/>
                    <a:pt x="11656" y="19983"/>
                    <a:pt x="12893" y="19983"/>
                  </a:cubicBezTo>
                  <a:cubicBezTo>
                    <a:pt x="17916" y="19983"/>
                    <a:pt x="24728" y="19230"/>
                    <a:pt x="30172" y="18512"/>
                  </a:cubicBezTo>
                  <a:cubicBezTo>
                    <a:pt x="31211" y="18375"/>
                    <a:pt x="32241" y="18320"/>
                    <a:pt x="33243" y="18320"/>
                  </a:cubicBezTo>
                  <a:cubicBezTo>
                    <a:pt x="37322" y="18320"/>
                    <a:pt x="40944" y="19231"/>
                    <a:pt x="42856" y="19231"/>
                  </a:cubicBezTo>
                  <a:cubicBezTo>
                    <a:pt x="43543" y="19231"/>
                    <a:pt x="44009" y="19113"/>
                    <a:pt x="44197" y="18793"/>
                  </a:cubicBezTo>
                  <a:cubicBezTo>
                    <a:pt x="45033" y="17365"/>
                    <a:pt x="44788" y="16349"/>
                    <a:pt x="43953" y="12050"/>
                  </a:cubicBezTo>
                  <a:cubicBezTo>
                    <a:pt x="43800" y="11264"/>
                    <a:pt x="43414" y="10453"/>
                    <a:pt x="42884" y="9655"/>
                  </a:cubicBezTo>
                  <a:cubicBezTo>
                    <a:pt x="40524" y="6096"/>
                    <a:pt x="35321" y="2773"/>
                    <a:pt x="35321" y="2773"/>
                  </a:cubicBezTo>
                  <a:cubicBezTo>
                    <a:pt x="35321" y="2773"/>
                    <a:pt x="32443" y="1"/>
                    <a:pt x="28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98;p27">
              <a:extLst>
                <a:ext uri="{FF2B5EF4-FFF2-40B4-BE49-F238E27FC236}">
                  <a16:creationId xmlns:a16="http://schemas.microsoft.com/office/drawing/2014/main" id="{4BC21744-4C13-4A5B-9398-C57D029FD698}"/>
                </a:ext>
              </a:extLst>
            </p:cNvPr>
            <p:cNvSpPr/>
            <p:nvPr/>
          </p:nvSpPr>
          <p:spPr>
            <a:xfrm>
              <a:off x="3687655" y="2922056"/>
              <a:ext cx="1754148" cy="678280"/>
            </a:xfrm>
            <a:custGeom>
              <a:avLst/>
              <a:gdLst/>
              <a:ahLst/>
              <a:cxnLst/>
              <a:rect l="l" t="t" r="r" b="b"/>
              <a:pathLst>
                <a:path w="45033" h="17413" extrusionOk="0">
                  <a:moveTo>
                    <a:pt x="4581" y="1"/>
                  </a:moveTo>
                  <a:cubicBezTo>
                    <a:pt x="2664" y="625"/>
                    <a:pt x="1517" y="1404"/>
                    <a:pt x="1517" y="1404"/>
                  </a:cubicBezTo>
                  <a:cubicBezTo>
                    <a:pt x="1609" y="6655"/>
                    <a:pt x="0" y="15687"/>
                    <a:pt x="1015" y="16357"/>
                  </a:cubicBezTo>
                  <a:cubicBezTo>
                    <a:pt x="2031" y="17028"/>
                    <a:pt x="4632" y="16742"/>
                    <a:pt x="9554" y="17264"/>
                  </a:cubicBezTo>
                  <a:cubicBezTo>
                    <a:pt x="10527" y="17367"/>
                    <a:pt x="11656" y="17413"/>
                    <a:pt x="12893" y="17413"/>
                  </a:cubicBezTo>
                  <a:cubicBezTo>
                    <a:pt x="17916" y="17413"/>
                    <a:pt x="24728" y="16660"/>
                    <a:pt x="30172" y="15942"/>
                  </a:cubicBezTo>
                  <a:cubicBezTo>
                    <a:pt x="31211" y="15805"/>
                    <a:pt x="32241" y="15750"/>
                    <a:pt x="33243" y="15750"/>
                  </a:cubicBezTo>
                  <a:cubicBezTo>
                    <a:pt x="37322" y="15750"/>
                    <a:pt x="40944" y="16661"/>
                    <a:pt x="42856" y="16661"/>
                  </a:cubicBezTo>
                  <a:cubicBezTo>
                    <a:pt x="43543" y="16661"/>
                    <a:pt x="44009" y="16543"/>
                    <a:pt x="44197" y="16223"/>
                  </a:cubicBezTo>
                  <a:cubicBezTo>
                    <a:pt x="45033" y="14795"/>
                    <a:pt x="44788" y="13779"/>
                    <a:pt x="43953" y="9479"/>
                  </a:cubicBezTo>
                  <a:cubicBezTo>
                    <a:pt x="43800" y="8693"/>
                    <a:pt x="43414" y="7881"/>
                    <a:pt x="42884" y="7083"/>
                  </a:cubicBezTo>
                  <a:cubicBezTo>
                    <a:pt x="42457" y="7745"/>
                    <a:pt x="41871" y="8013"/>
                    <a:pt x="41187" y="8013"/>
                  </a:cubicBezTo>
                  <a:cubicBezTo>
                    <a:pt x="38296" y="8013"/>
                    <a:pt x="33644" y="3229"/>
                    <a:pt x="31727" y="3229"/>
                  </a:cubicBezTo>
                  <a:cubicBezTo>
                    <a:pt x="31616" y="3229"/>
                    <a:pt x="31515" y="3245"/>
                    <a:pt x="31423" y="3279"/>
                  </a:cubicBezTo>
                  <a:cubicBezTo>
                    <a:pt x="28919" y="4202"/>
                    <a:pt x="36804" y="8458"/>
                    <a:pt x="34427" y="10003"/>
                  </a:cubicBezTo>
                  <a:cubicBezTo>
                    <a:pt x="33563" y="10565"/>
                    <a:pt x="32335" y="10696"/>
                    <a:pt x="31020" y="10696"/>
                  </a:cubicBezTo>
                  <a:cubicBezTo>
                    <a:pt x="29875" y="10696"/>
                    <a:pt x="28666" y="10596"/>
                    <a:pt x="27575" y="10596"/>
                  </a:cubicBezTo>
                  <a:cubicBezTo>
                    <a:pt x="26476" y="10596"/>
                    <a:pt x="25498" y="10697"/>
                    <a:pt x="24831" y="11102"/>
                  </a:cubicBezTo>
                  <a:cubicBezTo>
                    <a:pt x="23726" y="11772"/>
                    <a:pt x="22204" y="12359"/>
                    <a:pt x="20375" y="12359"/>
                  </a:cubicBezTo>
                  <a:cubicBezTo>
                    <a:pt x="18747" y="12359"/>
                    <a:pt x="16875" y="11894"/>
                    <a:pt x="14838" y="10607"/>
                  </a:cubicBezTo>
                  <a:cubicBezTo>
                    <a:pt x="10513" y="7875"/>
                    <a:pt x="5144" y="10059"/>
                    <a:pt x="3308" y="5852"/>
                  </a:cubicBezTo>
                  <a:cubicBezTo>
                    <a:pt x="1496" y="1696"/>
                    <a:pt x="4508" y="41"/>
                    <a:pt x="4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99;p27">
              <a:extLst>
                <a:ext uri="{FF2B5EF4-FFF2-40B4-BE49-F238E27FC236}">
                  <a16:creationId xmlns:a16="http://schemas.microsoft.com/office/drawing/2014/main" id="{D496B474-0112-4C9D-A949-D5FDF405A3A5}"/>
                </a:ext>
              </a:extLst>
            </p:cNvPr>
            <p:cNvSpPr/>
            <p:nvPr/>
          </p:nvSpPr>
          <p:spPr>
            <a:xfrm>
              <a:off x="4989723" y="2746268"/>
              <a:ext cx="602751" cy="592896"/>
            </a:xfrm>
            <a:custGeom>
              <a:avLst/>
              <a:gdLst/>
              <a:ahLst/>
              <a:cxnLst/>
              <a:rect l="l" t="t" r="r" b="b"/>
              <a:pathLst>
                <a:path w="15474" h="15221" extrusionOk="0">
                  <a:moveTo>
                    <a:pt x="6600" y="1"/>
                  </a:moveTo>
                  <a:cubicBezTo>
                    <a:pt x="5837" y="1"/>
                    <a:pt x="4040" y="1274"/>
                    <a:pt x="2827" y="1905"/>
                  </a:cubicBezTo>
                  <a:cubicBezTo>
                    <a:pt x="1246" y="2728"/>
                    <a:pt x="390" y="3257"/>
                    <a:pt x="107" y="3437"/>
                  </a:cubicBezTo>
                  <a:cubicBezTo>
                    <a:pt x="36" y="3484"/>
                    <a:pt x="1" y="3507"/>
                    <a:pt x="1" y="3507"/>
                  </a:cubicBezTo>
                  <a:lnTo>
                    <a:pt x="1180" y="4260"/>
                  </a:lnTo>
                  <a:lnTo>
                    <a:pt x="1895" y="4716"/>
                  </a:lnTo>
                  <a:cubicBezTo>
                    <a:pt x="1895" y="4716"/>
                    <a:pt x="9102" y="9316"/>
                    <a:pt x="10400" y="13492"/>
                  </a:cubicBezTo>
                  <a:cubicBezTo>
                    <a:pt x="12977" y="15017"/>
                    <a:pt x="13866" y="15220"/>
                    <a:pt x="13866" y="15220"/>
                  </a:cubicBezTo>
                  <a:cubicBezTo>
                    <a:pt x="13866" y="15220"/>
                    <a:pt x="14921" y="12128"/>
                    <a:pt x="15059" y="11118"/>
                  </a:cubicBezTo>
                  <a:cubicBezTo>
                    <a:pt x="15197" y="10107"/>
                    <a:pt x="15473" y="9639"/>
                    <a:pt x="15454" y="8208"/>
                  </a:cubicBezTo>
                  <a:cubicBezTo>
                    <a:pt x="15451" y="7973"/>
                    <a:pt x="15279" y="7455"/>
                    <a:pt x="15047" y="6857"/>
                  </a:cubicBezTo>
                  <a:cubicBezTo>
                    <a:pt x="14869" y="6400"/>
                    <a:pt x="14977" y="6194"/>
                    <a:pt x="14776" y="5733"/>
                  </a:cubicBezTo>
                  <a:cubicBezTo>
                    <a:pt x="14445" y="4980"/>
                    <a:pt x="14345" y="4437"/>
                    <a:pt x="13731" y="3640"/>
                  </a:cubicBezTo>
                  <a:cubicBezTo>
                    <a:pt x="13293" y="3073"/>
                    <a:pt x="12270" y="2688"/>
                    <a:pt x="11626" y="2375"/>
                  </a:cubicBezTo>
                  <a:lnTo>
                    <a:pt x="10300" y="1754"/>
                  </a:lnTo>
                  <a:cubicBezTo>
                    <a:pt x="10249" y="1738"/>
                    <a:pt x="7382" y="98"/>
                    <a:pt x="6676" y="5"/>
                  </a:cubicBezTo>
                  <a:cubicBezTo>
                    <a:pt x="6652" y="2"/>
                    <a:pt x="6627" y="1"/>
                    <a:pt x="6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00;p27">
              <a:extLst>
                <a:ext uri="{FF2B5EF4-FFF2-40B4-BE49-F238E27FC236}">
                  <a16:creationId xmlns:a16="http://schemas.microsoft.com/office/drawing/2014/main" id="{F5B01C9A-2EAB-4E7E-85AE-D16662D6E12A}"/>
                </a:ext>
              </a:extLst>
            </p:cNvPr>
            <p:cNvSpPr/>
            <p:nvPr/>
          </p:nvSpPr>
          <p:spPr>
            <a:xfrm>
              <a:off x="5342000" y="3072603"/>
              <a:ext cx="89591" cy="154836"/>
            </a:xfrm>
            <a:custGeom>
              <a:avLst/>
              <a:gdLst/>
              <a:ahLst/>
              <a:cxnLst/>
              <a:rect l="l" t="t" r="r" b="b"/>
              <a:pathLst>
                <a:path w="2300" h="3975" extrusionOk="0">
                  <a:moveTo>
                    <a:pt x="2300" y="0"/>
                  </a:moveTo>
                  <a:lnTo>
                    <a:pt x="2300" y="0"/>
                  </a:lnTo>
                  <a:cubicBezTo>
                    <a:pt x="2300" y="1"/>
                    <a:pt x="1721" y="1811"/>
                    <a:pt x="1298" y="1987"/>
                  </a:cubicBezTo>
                  <a:cubicBezTo>
                    <a:pt x="883" y="2159"/>
                    <a:pt x="27" y="2619"/>
                    <a:pt x="1" y="2633"/>
                  </a:cubicBezTo>
                  <a:cubicBezTo>
                    <a:pt x="333" y="3077"/>
                    <a:pt x="627" y="3525"/>
                    <a:pt x="868" y="3974"/>
                  </a:cubicBezTo>
                  <a:cubicBezTo>
                    <a:pt x="868" y="3974"/>
                    <a:pt x="1696" y="2685"/>
                    <a:pt x="1895" y="2213"/>
                  </a:cubicBezTo>
                  <a:cubicBezTo>
                    <a:pt x="2093" y="1742"/>
                    <a:pt x="2300" y="1"/>
                    <a:pt x="2300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01;p27">
              <a:extLst>
                <a:ext uri="{FF2B5EF4-FFF2-40B4-BE49-F238E27FC236}">
                  <a16:creationId xmlns:a16="http://schemas.microsoft.com/office/drawing/2014/main" id="{25F8BB7C-C5AF-4D7C-B97E-8A3CCA13D1BE}"/>
                </a:ext>
              </a:extLst>
            </p:cNvPr>
            <p:cNvSpPr/>
            <p:nvPr/>
          </p:nvSpPr>
          <p:spPr>
            <a:xfrm>
              <a:off x="5350180" y="2356871"/>
              <a:ext cx="333784" cy="427465"/>
            </a:xfrm>
            <a:custGeom>
              <a:avLst/>
              <a:gdLst/>
              <a:ahLst/>
              <a:cxnLst/>
              <a:rect l="l" t="t" r="r" b="b"/>
              <a:pathLst>
                <a:path w="8569" h="10974" extrusionOk="0">
                  <a:moveTo>
                    <a:pt x="3043" y="0"/>
                  </a:moveTo>
                  <a:cubicBezTo>
                    <a:pt x="2116" y="0"/>
                    <a:pt x="1838" y="642"/>
                    <a:pt x="1409" y="1163"/>
                  </a:cubicBezTo>
                  <a:cubicBezTo>
                    <a:pt x="878" y="1809"/>
                    <a:pt x="681" y="3036"/>
                    <a:pt x="664" y="3516"/>
                  </a:cubicBezTo>
                  <a:cubicBezTo>
                    <a:pt x="647" y="3996"/>
                    <a:pt x="581" y="3996"/>
                    <a:pt x="290" y="4544"/>
                  </a:cubicBezTo>
                  <a:cubicBezTo>
                    <a:pt x="1" y="5091"/>
                    <a:pt x="290" y="5741"/>
                    <a:pt x="290" y="5741"/>
                  </a:cubicBezTo>
                  <a:cubicBezTo>
                    <a:pt x="318" y="5741"/>
                    <a:pt x="346" y="5740"/>
                    <a:pt x="373" y="5740"/>
                  </a:cubicBezTo>
                  <a:cubicBezTo>
                    <a:pt x="4995" y="5740"/>
                    <a:pt x="4024" y="10973"/>
                    <a:pt x="5007" y="10973"/>
                  </a:cubicBezTo>
                  <a:cubicBezTo>
                    <a:pt x="5014" y="10973"/>
                    <a:pt x="5021" y="10973"/>
                    <a:pt x="5027" y="10972"/>
                  </a:cubicBezTo>
                  <a:cubicBezTo>
                    <a:pt x="6047" y="10902"/>
                    <a:pt x="5590" y="10276"/>
                    <a:pt x="6204" y="9478"/>
                  </a:cubicBezTo>
                  <a:cubicBezTo>
                    <a:pt x="6820" y="8679"/>
                    <a:pt x="7103" y="7662"/>
                    <a:pt x="7625" y="6366"/>
                  </a:cubicBezTo>
                  <a:cubicBezTo>
                    <a:pt x="8030" y="5358"/>
                    <a:pt x="8569" y="5306"/>
                    <a:pt x="8097" y="3988"/>
                  </a:cubicBezTo>
                  <a:cubicBezTo>
                    <a:pt x="7812" y="3194"/>
                    <a:pt x="7236" y="1628"/>
                    <a:pt x="6060" y="1527"/>
                  </a:cubicBezTo>
                  <a:cubicBezTo>
                    <a:pt x="4883" y="1429"/>
                    <a:pt x="4535" y="313"/>
                    <a:pt x="3825" y="119"/>
                  </a:cubicBezTo>
                  <a:cubicBezTo>
                    <a:pt x="3520" y="37"/>
                    <a:pt x="3263" y="0"/>
                    <a:pt x="3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02;p27">
              <a:extLst>
                <a:ext uri="{FF2B5EF4-FFF2-40B4-BE49-F238E27FC236}">
                  <a16:creationId xmlns:a16="http://schemas.microsoft.com/office/drawing/2014/main" id="{7A37729D-528F-4835-8AE7-A9CB8723EBED}"/>
                </a:ext>
              </a:extLst>
            </p:cNvPr>
            <p:cNvSpPr/>
            <p:nvPr/>
          </p:nvSpPr>
          <p:spPr>
            <a:xfrm>
              <a:off x="5334249" y="2670313"/>
              <a:ext cx="314269" cy="245206"/>
            </a:xfrm>
            <a:custGeom>
              <a:avLst/>
              <a:gdLst/>
              <a:ahLst/>
              <a:cxnLst/>
              <a:rect l="l" t="t" r="r" b="b"/>
              <a:pathLst>
                <a:path w="8068" h="6295" extrusionOk="0">
                  <a:moveTo>
                    <a:pt x="6837" y="1"/>
                  </a:moveTo>
                  <a:cubicBezTo>
                    <a:pt x="6739" y="1"/>
                    <a:pt x="6637" y="12"/>
                    <a:pt x="6531" y="34"/>
                  </a:cubicBezTo>
                  <a:lnTo>
                    <a:pt x="6115" y="151"/>
                  </a:lnTo>
                  <a:cubicBezTo>
                    <a:pt x="6115" y="151"/>
                    <a:pt x="5375" y="2638"/>
                    <a:pt x="2102" y="2638"/>
                  </a:cubicBezTo>
                  <a:cubicBezTo>
                    <a:pt x="1608" y="2638"/>
                    <a:pt x="1056" y="2581"/>
                    <a:pt x="440" y="2451"/>
                  </a:cubicBezTo>
                  <a:lnTo>
                    <a:pt x="440" y="2451"/>
                  </a:lnTo>
                  <a:cubicBezTo>
                    <a:pt x="440" y="2451"/>
                    <a:pt x="745" y="4105"/>
                    <a:pt x="51" y="5440"/>
                  </a:cubicBezTo>
                  <a:cubicBezTo>
                    <a:pt x="0" y="5540"/>
                    <a:pt x="33" y="5662"/>
                    <a:pt x="131" y="5718"/>
                  </a:cubicBezTo>
                  <a:cubicBezTo>
                    <a:pt x="254" y="5788"/>
                    <a:pt x="441" y="5882"/>
                    <a:pt x="679" y="5975"/>
                  </a:cubicBezTo>
                  <a:cubicBezTo>
                    <a:pt x="1100" y="6138"/>
                    <a:pt x="1685" y="6294"/>
                    <a:pt x="2378" y="6294"/>
                  </a:cubicBezTo>
                  <a:cubicBezTo>
                    <a:pt x="3114" y="6294"/>
                    <a:pt x="3972" y="6118"/>
                    <a:pt x="4886" y="5586"/>
                  </a:cubicBezTo>
                  <a:cubicBezTo>
                    <a:pt x="4886" y="5586"/>
                    <a:pt x="4594" y="4624"/>
                    <a:pt x="5655" y="2444"/>
                  </a:cubicBezTo>
                  <a:cubicBezTo>
                    <a:pt x="5655" y="2444"/>
                    <a:pt x="5796" y="2551"/>
                    <a:pt x="6036" y="2551"/>
                  </a:cubicBezTo>
                  <a:cubicBezTo>
                    <a:pt x="6321" y="2551"/>
                    <a:pt x="6748" y="2400"/>
                    <a:pt x="7250" y="1741"/>
                  </a:cubicBezTo>
                  <a:cubicBezTo>
                    <a:pt x="8068" y="663"/>
                    <a:pt x="7601" y="1"/>
                    <a:pt x="6837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03;p27">
              <a:extLst>
                <a:ext uri="{FF2B5EF4-FFF2-40B4-BE49-F238E27FC236}">
                  <a16:creationId xmlns:a16="http://schemas.microsoft.com/office/drawing/2014/main" id="{C6CA7DA5-C05A-4E0B-A777-9635B35CFBA1}"/>
                </a:ext>
              </a:extLst>
            </p:cNvPr>
            <p:cNvSpPr/>
            <p:nvPr/>
          </p:nvSpPr>
          <p:spPr>
            <a:xfrm>
              <a:off x="5313566" y="2470920"/>
              <a:ext cx="296234" cy="313451"/>
            </a:xfrm>
            <a:custGeom>
              <a:avLst/>
              <a:gdLst/>
              <a:ahLst/>
              <a:cxnLst/>
              <a:rect l="l" t="t" r="r" b="b"/>
              <a:pathLst>
                <a:path w="7605" h="8047" extrusionOk="0">
                  <a:moveTo>
                    <a:pt x="3533" y="1"/>
                  </a:moveTo>
                  <a:cubicBezTo>
                    <a:pt x="3164" y="1"/>
                    <a:pt x="2779" y="46"/>
                    <a:pt x="2382" y="151"/>
                  </a:cubicBezTo>
                  <a:cubicBezTo>
                    <a:pt x="2381" y="151"/>
                    <a:pt x="2380" y="152"/>
                    <a:pt x="2379" y="152"/>
                  </a:cubicBezTo>
                  <a:cubicBezTo>
                    <a:pt x="2150" y="211"/>
                    <a:pt x="1971" y="389"/>
                    <a:pt x="1900" y="615"/>
                  </a:cubicBezTo>
                  <a:lnTo>
                    <a:pt x="1504" y="1919"/>
                  </a:lnTo>
                  <a:lnTo>
                    <a:pt x="1234" y="2803"/>
                  </a:lnTo>
                  <a:lnTo>
                    <a:pt x="1230" y="2814"/>
                  </a:lnTo>
                  <a:lnTo>
                    <a:pt x="724" y="3901"/>
                  </a:lnTo>
                  <a:lnTo>
                    <a:pt x="538" y="4299"/>
                  </a:lnTo>
                  <a:cubicBezTo>
                    <a:pt x="232" y="4969"/>
                    <a:pt x="0" y="5614"/>
                    <a:pt x="125" y="6349"/>
                  </a:cubicBezTo>
                  <a:cubicBezTo>
                    <a:pt x="171" y="6616"/>
                    <a:pt x="250" y="6868"/>
                    <a:pt x="373" y="7052"/>
                  </a:cubicBezTo>
                  <a:cubicBezTo>
                    <a:pt x="376" y="7059"/>
                    <a:pt x="380" y="7064"/>
                    <a:pt x="384" y="7070"/>
                  </a:cubicBezTo>
                  <a:cubicBezTo>
                    <a:pt x="403" y="7098"/>
                    <a:pt x="424" y="7127"/>
                    <a:pt x="447" y="7153"/>
                  </a:cubicBezTo>
                  <a:cubicBezTo>
                    <a:pt x="534" y="7257"/>
                    <a:pt x="647" y="7358"/>
                    <a:pt x="780" y="7451"/>
                  </a:cubicBezTo>
                  <a:cubicBezTo>
                    <a:pt x="800" y="7465"/>
                    <a:pt x="823" y="7480"/>
                    <a:pt x="844" y="7493"/>
                  </a:cubicBezTo>
                  <a:cubicBezTo>
                    <a:pt x="1343" y="7817"/>
                    <a:pt x="2102" y="8046"/>
                    <a:pt x="2942" y="8046"/>
                  </a:cubicBezTo>
                  <a:cubicBezTo>
                    <a:pt x="3240" y="8046"/>
                    <a:pt x="3548" y="8017"/>
                    <a:pt x="3859" y="7953"/>
                  </a:cubicBezTo>
                  <a:lnTo>
                    <a:pt x="3860" y="7953"/>
                  </a:lnTo>
                  <a:cubicBezTo>
                    <a:pt x="4258" y="7872"/>
                    <a:pt x="4661" y="7732"/>
                    <a:pt x="5049" y="7523"/>
                  </a:cubicBezTo>
                  <a:cubicBezTo>
                    <a:pt x="7369" y="6267"/>
                    <a:pt x="7605" y="1875"/>
                    <a:pt x="7605" y="1875"/>
                  </a:cubicBezTo>
                  <a:cubicBezTo>
                    <a:pt x="7605" y="1875"/>
                    <a:pt x="5904" y="1"/>
                    <a:pt x="3533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04;p27">
              <a:extLst>
                <a:ext uri="{FF2B5EF4-FFF2-40B4-BE49-F238E27FC236}">
                  <a16:creationId xmlns:a16="http://schemas.microsoft.com/office/drawing/2014/main" id="{31613094-4498-46DC-8852-AFDDDD848E3E}"/>
                </a:ext>
              </a:extLst>
            </p:cNvPr>
            <p:cNvSpPr/>
            <p:nvPr/>
          </p:nvSpPr>
          <p:spPr>
            <a:xfrm>
              <a:off x="5486393" y="2552952"/>
              <a:ext cx="62636" cy="50249"/>
            </a:xfrm>
            <a:custGeom>
              <a:avLst/>
              <a:gdLst/>
              <a:ahLst/>
              <a:cxnLst/>
              <a:rect l="l" t="t" r="r" b="b"/>
              <a:pathLst>
                <a:path w="1608" h="1290" extrusionOk="0">
                  <a:moveTo>
                    <a:pt x="127" y="1"/>
                  </a:moveTo>
                  <a:lnTo>
                    <a:pt x="1" y="387"/>
                  </a:lnTo>
                  <a:cubicBezTo>
                    <a:pt x="1" y="387"/>
                    <a:pt x="562" y="397"/>
                    <a:pt x="983" y="787"/>
                  </a:cubicBezTo>
                  <a:cubicBezTo>
                    <a:pt x="1403" y="1178"/>
                    <a:pt x="1401" y="1289"/>
                    <a:pt x="1401" y="1289"/>
                  </a:cubicBezTo>
                  <a:lnTo>
                    <a:pt x="1607" y="1113"/>
                  </a:lnTo>
                  <a:cubicBezTo>
                    <a:pt x="1606" y="1113"/>
                    <a:pt x="1411" y="163"/>
                    <a:pt x="127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05;p27">
              <a:extLst>
                <a:ext uri="{FF2B5EF4-FFF2-40B4-BE49-F238E27FC236}">
                  <a16:creationId xmlns:a16="http://schemas.microsoft.com/office/drawing/2014/main" id="{762108C9-96C0-4380-8517-B52409268480}"/>
                </a:ext>
              </a:extLst>
            </p:cNvPr>
            <p:cNvSpPr/>
            <p:nvPr/>
          </p:nvSpPr>
          <p:spPr>
            <a:xfrm>
              <a:off x="5334171" y="2751916"/>
              <a:ext cx="193828" cy="151175"/>
            </a:xfrm>
            <a:custGeom>
              <a:avLst/>
              <a:gdLst/>
              <a:ahLst/>
              <a:cxnLst/>
              <a:rect l="l" t="t" r="r" b="b"/>
              <a:pathLst>
                <a:path w="4976" h="3881" extrusionOk="0">
                  <a:moveTo>
                    <a:pt x="4976" y="1"/>
                  </a:moveTo>
                  <a:lnTo>
                    <a:pt x="4976" y="1"/>
                  </a:lnTo>
                  <a:cubicBezTo>
                    <a:pt x="4085" y="687"/>
                    <a:pt x="3209" y="898"/>
                    <a:pt x="2469" y="898"/>
                  </a:cubicBezTo>
                  <a:cubicBezTo>
                    <a:pt x="1284" y="898"/>
                    <a:pt x="444" y="358"/>
                    <a:pt x="444" y="358"/>
                  </a:cubicBezTo>
                  <a:lnTo>
                    <a:pt x="444" y="358"/>
                  </a:lnTo>
                  <a:cubicBezTo>
                    <a:pt x="444" y="358"/>
                    <a:pt x="750" y="2017"/>
                    <a:pt x="50" y="3356"/>
                  </a:cubicBezTo>
                  <a:cubicBezTo>
                    <a:pt x="0" y="3450"/>
                    <a:pt x="34" y="3567"/>
                    <a:pt x="127" y="3621"/>
                  </a:cubicBezTo>
                  <a:cubicBezTo>
                    <a:pt x="251" y="3689"/>
                    <a:pt x="440" y="3786"/>
                    <a:pt x="684" y="3881"/>
                  </a:cubicBezTo>
                  <a:cubicBezTo>
                    <a:pt x="777" y="3204"/>
                    <a:pt x="1036" y="2787"/>
                    <a:pt x="1299" y="2528"/>
                  </a:cubicBezTo>
                  <a:cubicBezTo>
                    <a:pt x="1545" y="2286"/>
                    <a:pt x="1873" y="2148"/>
                    <a:pt x="2217" y="2109"/>
                  </a:cubicBezTo>
                  <a:cubicBezTo>
                    <a:pt x="4245" y="1887"/>
                    <a:pt x="4976" y="1"/>
                    <a:pt x="4976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06;p27">
              <a:extLst>
                <a:ext uri="{FF2B5EF4-FFF2-40B4-BE49-F238E27FC236}">
                  <a16:creationId xmlns:a16="http://schemas.microsoft.com/office/drawing/2014/main" id="{2A46FC71-E1DD-46E3-A346-316F49311456}"/>
                </a:ext>
              </a:extLst>
            </p:cNvPr>
            <p:cNvSpPr/>
            <p:nvPr/>
          </p:nvSpPr>
          <p:spPr>
            <a:xfrm>
              <a:off x="5569243" y="2699760"/>
              <a:ext cx="40238" cy="40589"/>
            </a:xfrm>
            <a:custGeom>
              <a:avLst/>
              <a:gdLst/>
              <a:ahLst/>
              <a:cxnLst/>
              <a:rect l="l" t="t" r="r" b="b"/>
              <a:pathLst>
                <a:path w="1033" h="1042" extrusionOk="0">
                  <a:moveTo>
                    <a:pt x="780" y="0"/>
                  </a:moveTo>
                  <a:cubicBezTo>
                    <a:pt x="507" y="0"/>
                    <a:pt x="100" y="155"/>
                    <a:pt x="1" y="1042"/>
                  </a:cubicBezTo>
                  <a:cubicBezTo>
                    <a:pt x="1" y="1042"/>
                    <a:pt x="267" y="113"/>
                    <a:pt x="1032" y="44"/>
                  </a:cubicBezTo>
                  <a:cubicBezTo>
                    <a:pt x="1032" y="44"/>
                    <a:pt x="925" y="0"/>
                    <a:pt x="780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07;p27">
              <a:extLst>
                <a:ext uri="{FF2B5EF4-FFF2-40B4-BE49-F238E27FC236}">
                  <a16:creationId xmlns:a16="http://schemas.microsoft.com/office/drawing/2014/main" id="{CBB23A7F-2457-46F8-BE1F-750E7835B3B4}"/>
                </a:ext>
              </a:extLst>
            </p:cNvPr>
            <p:cNvSpPr/>
            <p:nvPr/>
          </p:nvSpPr>
          <p:spPr>
            <a:xfrm>
              <a:off x="5575592" y="2711406"/>
              <a:ext cx="21658" cy="14646"/>
            </a:xfrm>
            <a:custGeom>
              <a:avLst/>
              <a:gdLst/>
              <a:ahLst/>
              <a:cxnLst/>
              <a:rect l="l" t="t" r="r" b="b"/>
              <a:pathLst>
                <a:path w="556" h="376" extrusionOk="0">
                  <a:moveTo>
                    <a:pt x="197" y="0"/>
                  </a:moveTo>
                  <a:lnTo>
                    <a:pt x="1" y="376"/>
                  </a:lnTo>
                  <a:cubicBezTo>
                    <a:pt x="1" y="376"/>
                    <a:pt x="142" y="198"/>
                    <a:pt x="317" y="198"/>
                  </a:cubicBezTo>
                  <a:cubicBezTo>
                    <a:pt x="389" y="198"/>
                    <a:pt x="466" y="228"/>
                    <a:pt x="542" y="312"/>
                  </a:cubicBezTo>
                  <a:cubicBezTo>
                    <a:pt x="542" y="312"/>
                    <a:pt x="555" y="68"/>
                    <a:pt x="197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08;p27">
              <a:extLst>
                <a:ext uri="{FF2B5EF4-FFF2-40B4-BE49-F238E27FC236}">
                  <a16:creationId xmlns:a16="http://schemas.microsoft.com/office/drawing/2014/main" id="{87893368-5782-4759-8DF7-84C2523E6728}"/>
                </a:ext>
              </a:extLst>
            </p:cNvPr>
            <p:cNvSpPr/>
            <p:nvPr/>
          </p:nvSpPr>
          <p:spPr>
            <a:xfrm>
              <a:off x="5379783" y="2529542"/>
              <a:ext cx="57728" cy="24073"/>
            </a:xfrm>
            <a:custGeom>
              <a:avLst/>
              <a:gdLst/>
              <a:ahLst/>
              <a:cxnLst/>
              <a:rect l="l" t="t" r="r" b="b"/>
              <a:pathLst>
                <a:path w="1482" h="618" extrusionOk="0">
                  <a:moveTo>
                    <a:pt x="738" y="0"/>
                  </a:moveTo>
                  <a:cubicBezTo>
                    <a:pt x="517" y="0"/>
                    <a:pt x="263" y="68"/>
                    <a:pt x="1" y="274"/>
                  </a:cubicBezTo>
                  <a:lnTo>
                    <a:pt x="11" y="574"/>
                  </a:lnTo>
                  <a:cubicBezTo>
                    <a:pt x="11" y="574"/>
                    <a:pt x="258" y="393"/>
                    <a:pt x="630" y="393"/>
                  </a:cubicBezTo>
                  <a:cubicBezTo>
                    <a:pt x="693" y="393"/>
                    <a:pt x="759" y="398"/>
                    <a:pt x="827" y="410"/>
                  </a:cubicBezTo>
                  <a:cubicBezTo>
                    <a:pt x="1195" y="474"/>
                    <a:pt x="1343" y="617"/>
                    <a:pt x="1343" y="617"/>
                  </a:cubicBezTo>
                  <a:lnTo>
                    <a:pt x="1481" y="261"/>
                  </a:lnTo>
                  <a:lnTo>
                    <a:pt x="1481" y="261"/>
                  </a:lnTo>
                  <a:cubicBezTo>
                    <a:pt x="1481" y="261"/>
                    <a:pt x="1481" y="261"/>
                    <a:pt x="1481" y="261"/>
                  </a:cubicBezTo>
                  <a:cubicBezTo>
                    <a:pt x="1478" y="261"/>
                    <a:pt x="1171" y="0"/>
                    <a:pt x="738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09;p27">
              <a:extLst>
                <a:ext uri="{FF2B5EF4-FFF2-40B4-BE49-F238E27FC236}">
                  <a16:creationId xmlns:a16="http://schemas.microsoft.com/office/drawing/2014/main" id="{991AE487-697D-45CC-AB93-457807051E8B}"/>
                </a:ext>
              </a:extLst>
            </p:cNvPr>
            <p:cNvSpPr/>
            <p:nvPr/>
          </p:nvSpPr>
          <p:spPr>
            <a:xfrm>
              <a:off x="5476772" y="2590151"/>
              <a:ext cx="23917" cy="29370"/>
            </a:xfrm>
            <a:custGeom>
              <a:avLst/>
              <a:gdLst/>
              <a:ahLst/>
              <a:cxnLst/>
              <a:rect l="l" t="t" r="r" b="b"/>
              <a:pathLst>
                <a:path w="614" h="754" extrusionOk="0">
                  <a:moveTo>
                    <a:pt x="385" y="0"/>
                  </a:moveTo>
                  <a:cubicBezTo>
                    <a:pt x="269" y="0"/>
                    <a:pt x="138" y="119"/>
                    <a:pt x="74" y="292"/>
                  </a:cubicBezTo>
                  <a:cubicBezTo>
                    <a:pt x="0" y="495"/>
                    <a:pt x="45" y="696"/>
                    <a:pt x="173" y="743"/>
                  </a:cubicBezTo>
                  <a:cubicBezTo>
                    <a:pt x="191" y="750"/>
                    <a:pt x="210" y="753"/>
                    <a:pt x="229" y="753"/>
                  </a:cubicBezTo>
                  <a:cubicBezTo>
                    <a:pt x="346" y="753"/>
                    <a:pt x="475" y="636"/>
                    <a:pt x="538" y="461"/>
                  </a:cubicBezTo>
                  <a:cubicBezTo>
                    <a:pt x="613" y="259"/>
                    <a:pt x="568" y="57"/>
                    <a:pt x="440" y="10"/>
                  </a:cubicBezTo>
                  <a:cubicBezTo>
                    <a:pt x="422" y="3"/>
                    <a:pt x="404" y="0"/>
                    <a:pt x="385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10;p27">
              <a:extLst>
                <a:ext uri="{FF2B5EF4-FFF2-40B4-BE49-F238E27FC236}">
                  <a16:creationId xmlns:a16="http://schemas.microsoft.com/office/drawing/2014/main" id="{915CD296-61E8-4E41-BD93-9FEFAA258FF1}"/>
                </a:ext>
              </a:extLst>
            </p:cNvPr>
            <p:cNvSpPr/>
            <p:nvPr/>
          </p:nvSpPr>
          <p:spPr>
            <a:xfrm>
              <a:off x="5387846" y="2563547"/>
              <a:ext cx="23878" cy="29370"/>
            </a:xfrm>
            <a:custGeom>
              <a:avLst/>
              <a:gdLst/>
              <a:ahLst/>
              <a:cxnLst/>
              <a:rect l="l" t="t" r="r" b="b"/>
              <a:pathLst>
                <a:path w="613" h="754" extrusionOk="0">
                  <a:moveTo>
                    <a:pt x="385" y="1"/>
                  </a:moveTo>
                  <a:cubicBezTo>
                    <a:pt x="267" y="1"/>
                    <a:pt x="138" y="118"/>
                    <a:pt x="74" y="293"/>
                  </a:cubicBezTo>
                  <a:cubicBezTo>
                    <a:pt x="0" y="494"/>
                    <a:pt x="44" y="697"/>
                    <a:pt x="172" y="744"/>
                  </a:cubicBezTo>
                  <a:cubicBezTo>
                    <a:pt x="190" y="750"/>
                    <a:pt x="209" y="753"/>
                    <a:pt x="228" y="753"/>
                  </a:cubicBezTo>
                  <a:cubicBezTo>
                    <a:pt x="344" y="753"/>
                    <a:pt x="474" y="636"/>
                    <a:pt x="539" y="461"/>
                  </a:cubicBezTo>
                  <a:cubicBezTo>
                    <a:pt x="612" y="259"/>
                    <a:pt x="568" y="57"/>
                    <a:pt x="440" y="10"/>
                  </a:cubicBezTo>
                  <a:cubicBezTo>
                    <a:pt x="422" y="4"/>
                    <a:pt x="404" y="1"/>
                    <a:pt x="385" y="1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1;p27">
              <a:extLst>
                <a:ext uri="{FF2B5EF4-FFF2-40B4-BE49-F238E27FC236}">
                  <a16:creationId xmlns:a16="http://schemas.microsoft.com/office/drawing/2014/main" id="{35BA7595-735B-4AF4-9D28-CDC42AE9759F}"/>
                </a:ext>
              </a:extLst>
            </p:cNvPr>
            <p:cNvSpPr/>
            <p:nvPr/>
          </p:nvSpPr>
          <p:spPr>
            <a:xfrm>
              <a:off x="5404790" y="2568922"/>
              <a:ext cx="47327" cy="80359"/>
            </a:xfrm>
            <a:custGeom>
              <a:avLst/>
              <a:gdLst/>
              <a:ahLst/>
              <a:cxnLst/>
              <a:rect l="l" t="t" r="r" b="b"/>
              <a:pathLst>
                <a:path w="1215" h="2063" extrusionOk="0">
                  <a:moveTo>
                    <a:pt x="1048" y="0"/>
                  </a:moveTo>
                  <a:cubicBezTo>
                    <a:pt x="998" y="0"/>
                    <a:pt x="950" y="26"/>
                    <a:pt x="922" y="71"/>
                  </a:cubicBezTo>
                  <a:lnTo>
                    <a:pt x="27" y="1551"/>
                  </a:lnTo>
                  <a:cubicBezTo>
                    <a:pt x="6" y="1586"/>
                    <a:pt x="0" y="1628"/>
                    <a:pt x="12" y="1668"/>
                  </a:cubicBezTo>
                  <a:cubicBezTo>
                    <a:pt x="23" y="1707"/>
                    <a:pt x="49" y="1740"/>
                    <a:pt x="85" y="1758"/>
                  </a:cubicBezTo>
                  <a:lnTo>
                    <a:pt x="658" y="2048"/>
                  </a:lnTo>
                  <a:cubicBezTo>
                    <a:pt x="673" y="2053"/>
                    <a:pt x="686" y="2058"/>
                    <a:pt x="699" y="2060"/>
                  </a:cubicBezTo>
                  <a:cubicBezTo>
                    <a:pt x="708" y="2062"/>
                    <a:pt x="718" y="2063"/>
                    <a:pt x="727" y="2063"/>
                  </a:cubicBezTo>
                  <a:cubicBezTo>
                    <a:pt x="780" y="2063"/>
                    <a:pt x="830" y="2033"/>
                    <a:pt x="856" y="1982"/>
                  </a:cubicBezTo>
                  <a:cubicBezTo>
                    <a:pt x="892" y="1910"/>
                    <a:pt x="863" y="1822"/>
                    <a:pt x="791" y="1786"/>
                  </a:cubicBezTo>
                  <a:lnTo>
                    <a:pt x="359" y="1567"/>
                  </a:lnTo>
                  <a:lnTo>
                    <a:pt x="1173" y="222"/>
                  </a:lnTo>
                  <a:cubicBezTo>
                    <a:pt x="1215" y="154"/>
                    <a:pt x="1192" y="64"/>
                    <a:pt x="1123" y="22"/>
                  </a:cubicBezTo>
                  <a:cubicBezTo>
                    <a:pt x="1099" y="7"/>
                    <a:pt x="1073" y="0"/>
                    <a:pt x="1048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2;p27">
              <a:extLst>
                <a:ext uri="{FF2B5EF4-FFF2-40B4-BE49-F238E27FC236}">
                  <a16:creationId xmlns:a16="http://schemas.microsoft.com/office/drawing/2014/main" id="{F79F0905-F6FE-4A43-841F-AE5BD55C604E}"/>
                </a:ext>
              </a:extLst>
            </p:cNvPr>
            <p:cNvSpPr/>
            <p:nvPr/>
          </p:nvSpPr>
          <p:spPr>
            <a:xfrm>
              <a:off x="5364241" y="2655277"/>
              <a:ext cx="103029" cy="49820"/>
            </a:xfrm>
            <a:custGeom>
              <a:avLst/>
              <a:gdLst/>
              <a:ahLst/>
              <a:cxnLst/>
              <a:rect l="l" t="t" r="r" b="b"/>
              <a:pathLst>
                <a:path w="2645" h="1279" extrusionOk="0">
                  <a:moveTo>
                    <a:pt x="132" y="1"/>
                  </a:moveTo>
                  <a:cubicBezTo>
                    <a:pt x="127" y="1"/>
                    <a:pt x="123" y="1"/>
                    <a:pt x="118" y="1"/>
                  </a:cubicBezTo>
                  <a:cubicBezTo>
                    <a:pt x="51" y="8"/>
                    <a:pt x="1" y="69"/>
                    <a:pt x="8" y="138"/>
                  </a:cubicBezTo>
                  <a:cubicBezTo>
                    <a:pt x="9" y="146"/>
                    <a:pt x="105" y="993"/>
                    <a:pt x="1032" y="1214"/>
                  </a:cubicBezTo>
                  <a:cubicBezTo>
                    <a:pt x="1221" y="1260"/>
                    <a:pt x="1399" y="1278"/>
                    <a:pt x="1561" y="1278"/>
                  </a:cubicBezTo>
                  <a:cubicBezTo>
                    <a:pt x="2163" y="1278"/>
                    <a:pt x="2551" y="1032"/>
                    <a:pt x="2571" y="1017"/>
                  </a:cubicBezTo>
                  <a:cubicBezTo>
                    <a:pt x="2628" y="981"/>
                    <a:pt x="2645" y="904"/>
                    <a:pt x="2608" y="846"/>
                  </a:cubicBezTo>
                  <a:cubicBezTo>
                    <a:pt x="2584" y="809"/>
                    <a:pt x="2544" y="789"/>
                    <a:pt x="2504" y="789"/>
                  </a:cubicBezTo>
                  <a:cubicBezTo>
                    <a:pt x="2480" y="789"/>
                    <a:pt x="2457" y="795"/>
                    <a:pt x="2436" y="809"/>
                  </a:cubicBezTo>
                  <a:cubicBezTo>
                    <a:pt x="2432" y="812"/>
                    <a:pt x="2085" y="1028"/>
                    <a:pt x="1555" y="1028"/>
                  </a:cubicBezTo>
                  <a:cubicBezTo>
                    <a:pt x="1412" y="1028"/>
                    <a:pt x="1255" y="1012"/>
                    <a:pt x="1088" y="972"/>
                  </a:cubicBezTo>
                  <a:cubicBezTo>
                    <a:pt x="337" y="793"/>
                    <a:pt x="256" y="142"/>
                    <a:pt x="254" y="113"/>
                  </a:cubicBezTo>
                  <a:cubicBezTo>
                    <a:pt x="249" y="48"/>
                    <a:pt x="195" y="1"/>
                    <a:pt x="132" y="1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13;p27">
              <a:extLst>
                <a:ext uri="{FF2B5EF4-FFF2-40B4-BE49-F238E27FC236}">
                  <a16:creationId xmlns:a16="http://schemas.microsoft.com/office/drawing/2014/main" id="{336B0FB7-5D87-4F53-882D-56032DBDDBBE}"/>
                </a:ext>
              </a:extLst>
            </p:cNvPr>
            <p:cNvSpPr/>
            <p:nvPr/>
          </p:nvSpPr>
          <p:spPr>
            <a:xfrm>
              <a:off x="5364709" y="2694930"/>
              <a:ext cx="46938" cy="26799"/>
            </a:xfrm>
            <a:custGeom>
              <a:avLst/>
              <a:gdLst/>
              <a:ahLst/>
              <a:cxnLst/>
              <a:rect l="l" t="t" r="r" b="b"/>
              <a:pathLst>
                <a:path w="1205" h="688" extrusionOk="0">
                  <a:moveTo>
                    <a:pt x="85" y="0"/>
                  </a:moveTo>
                  <a:cubicBezTo>
                    <a:pt x="78" y="0"/>
                    <a:pt x="71" y="1"/>
                    <a:pt x="63" y="4"/>
                  </a:cubicBezTo>
                  <a:cubicBezTo>
                    <a:pt x="23" y="15"/>
                    <a:pt x="1" y="56"/>
                    <a:pt x="12" y="96"/>
                  </a:cubicBezTo>
                  <a:cubicBezTo>
                    <a:pt x="19" y="121"/>
                    <a:pt x="193" y="687"/>
                    <a:pt x="1052" y="687"/>
                  </a:cubicBezTo>
                  <a:cubicBezTo>
                    <a:pt x="1076" y="687"/>
                    <a:pt x="1103" y="686"/>
                    <a:pt x="1132" y="686"/>
                  </a:cubicBezTo>
                  <a:cubicBezTo>
                    <a:pt x="1173" y="684"/>
                    <a:pt x="1204" y="649"/>
                    <a:pt x="1203" y="608"/>
                  </a:cubicBezTo>
                  <a:cubicBezTo>
                    <a:pt x="1200" y="567"/>
                    <a:pt x="1165" y="537"/>
                    <a:pt x="1124" y="537"/>
                  </a:cubicBezTo>
                  <a:cubicBezTo>
                    <a:pt x="1100" y="538"/>
                    <a:pt x="1076" y="538"/>
                    <a:pt x="1053" y="538"/>
                  </a:cubicBezTo>
                  <a:cubicBezTo>
                    <a:pt x="311" y="538"/>
                    <a:pt x="161" y="75"/>
                    <a:pt x="155" y="53"/>
                  </a:cubicBezTo>
                  <a:cubicBezTo>
                    <a:pt x="146" y="22"/>
                    <a:pt x="117" y="0"/>
                    <a:pt x="85" y="0"/>
                  </a:cubicBezTo>
                  <a:close/>
                </a:path>
              </a:pathLst>
            </a:custGeom>
            <a:solidFill>
              <a:srgbClr val="EB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14;p27">
              <a:extLst>
                <a:ext uri="{FF2B5EF4-FFF2-40B4-BE49-F238E27FC236}">
                  <a16:creationId xmlns:a16="http://schemas.microsoft.com/office/drawing/2014/main" id="{4A8D039C-7382-4597-9566-FD3F810C6052}"/>
                </a:ext>
              </a:extLst>
            </p:cNvPr>
            <p:cNvSpPr/>
            <p:nvPr/>
          </p:nvSpPr>
          <p:spPr>
            <a:xfrm>
              <a:off x="5564997" y="2506405"/>
              <a:ext cx="72569" cy="167652"/>
            </a:xfrm>
            <a:custGeom>
              <a:avLst/>
              <a:gdLst/>
              <a:ahLst/>
              <a:cxnLst/>
              <a:rect l="l" t="t" r="r" b="b"/>
              <a:pathLst>
                <a:path w="1863" h="4304" extrusionOk="0">
                  <a:moveTo>
                    <a:pt x="726" y="0"/>
                  </a:moveTo>
                  <a:cubicBezTo>
                    <a:pt x="713" y="0"/>
                    <a:pt x="700" y="1"/>
                    <a:pt x="687" y="1"/>
                  </a:cubicBezTo>
                  <a:cubicBezTo>
                    <a:pt x="687" y="1"/>
                    <a:pt x="0" y="240"/>
                    <a:pt x="109" y="904"/>
                  </a:cubicBezTo>
                  <a:cubicBezTo>
                    <a:pt x="217" y="1567"/>
                    <a:pt x="631" y="1716"/>
                    <a:pt x="543" y="2288"/>
                  </a:cubicBezTo>
                  <a:cubicBezTo>
                    <a:pt x="454" y="2860"/>
                    <a:pt x="391" y="4303"/>
                    <a:pt x="391" y="4303"/>
                  </a:cubicBezTo>
                  <a:lnTo>
                    <a:pt x="1410" y="3381"/>
                  </a:lnTo>
                  <a:lnTo>
                    <a:pt x="1755" y="1119"/>
                  </a:lnTo>
                  <a:cubicBezTo>
                    <a:pt x="1756" y="1119"/>
                    <a:pt x="1862" y="0"/>
                    <a:pt x="726" y="0"/>
                  </a:cubicBezTo>
                  <a:close/>
                </a:path>
              </a:pathLst>
            </a:custGeom>
            <a:solidFill>
              <a:srgbClr val="0C3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5;p27">
              <a:extLst>
                <a:ext uri="{FF2B5EF4-FFF2-40B4-BE49-F238E27FC236}">
                  <a16:creationId xmlns:a16="http://schemas.microsoft.com/office/drawing/2014/main" id="{468D149B-3E56-4BF7-98DA-3F18C09C20D5}"/>
                </a:ext>
              </a:extLst>
            </p:cNvPr>
            <p:cNvSpPr/>
            <p:nvPr/>
          </p:nvSpPr>
          <p:spPr>
            <a:xfrm>
              <a:off x="4711415" y="2784284"/>
              <a:ext cx="175014" cy="163601"/>
            </a:xfrm>
            <a:custGeom>
              <a:avLst/>
              <a:gdLst/>
              <a:ahLst/>
              <a:cxnLst/>
              <a:rect l="l" t="t" r="r" b="b"/>
              <a:pathLst>
                <a:path w="4493" h="4200" extrusionOk="0">
                  <a:moveTo>
                    <a:pt x="1717" y="1"/>
                  </a:moveTo>
                  <a:cubicBezTo>
                    <a:pt x="1351" y="1"/>
                    <a:pt x="981" y="105"/>
                    <a:pt x="658" y="316"/>
                  </a:cubicBezTo>
                  <a:cubicBezTo>
                    <a:pt x="435" y="462"/>
                    <a:pt x="252" y="702"/>
                    <a:pt x="152" y="949"/>
                  </a:cubicBezTo>
                  <a:cubicBezTo>
                    <a:pt x="122" y="1025"/>
                    <a:pt x="88" y="1112"/>
                    <a:pt x="61" y="1188"/>
                  </a:cubicBezTo>
                  <a:cubicBezTo>
                    <a:pt x="1" y="1348"/>
                    <a:pt x="88" y="1527"/>
                    <a:pt x="252" y="1577"/>
                  </a:cubicBezTo>
                  <a:lnTo>
                    <a:pt x="253" y="1577"/>
                  </a:lnTo>
                  <a:cubicBezTo>
                    <a:pt x="253" y="1577"/>
                    <a:pt x="328" y="2902"/>
                    <a:pt x="807" y="3445"/>
                  </a:cubicBezTo>
                  <a:cubicBezTo>
                    <a:pt x="999" y="3662"/>
                    <a:pt x="1157" y="3738"/>
                    <a:pt x="1270" y="3738"/>
                  </a:cubicBezTo>
                  <a:cubicBezTo>
                    <a:pt x="1438" y="3738"/>
                    <a:pt x="1509" y="3571"/>
                    <a:pt x="1452" y="3455"/>
                  </a:cubicBezTo>
                  <a:cubicBezTo>
                    <a:pt x="1356" y="3258"/>
                    <a:pt x="1117" y="2085"/>
                    <a:pt x="1151" y="1857"/>
                  </a:cubicBezTo>
                  <a:lnTo>
                    <a:pt x="1151" y="1857"/>
                  </a:lnTo>
                  <a:cubicBezTo>
                    <a:pt x="1151" y="1857"/>
                    <a:pt x="1627" y="3100"/>
                    <a:pt x="2022" y="3644"/>
                  </a:cubicBezTo>
                  <a:cubicBezTo>
                    <a:pt x="2287" y="4011"/>
                    <a:pt x="2564" y="4200"/>
                    <a:pt x="2794" y="4200"/>
                  </a:cubicBezTo>
                  <a:cubicBezTo>
                    <a:pt x="2906" y="4200"/>
                    <a:pt x="3007" y="4155"/>
                    <a:pt x="3090" y="4065"/>
                  </a:cubicBezTo>
                  <a:cubicBezTo>
                    <a:pt x="3090" y="4065"/>
                    <a:pt x="2935" y="3891"/>
                    <a:pt x="2638" y="3206"/>
                  </a:cubicBezTo>
                  <a:cubicBezTo>
                    <a:pt x="2346" y="2535"/>
                    <a:pt x="2199" y="1912"/>
                    <a:pt x="2193" y="1886"/>
                  </a:cubicBezTo>
                  <a:lnTo>
                    <a:pt x="2193" y="1886"/>
                  </a:lnTo>
                  <a:cubicBezTo>
                    <a:pt x="2204" y="1912"/>
                    <a:pt x="2595" y="2735"/>
                    <a:pt x="2738" y="3078"/>
                  </a:cubicBezTo>
                  <a:cubicBezTo>
                    <a:pt x="2882" y="3426"/>
                    <a:pt x="3161" y="3927"/>
                    <a:pt x="3477" y="3927"/>
                  </a:cubicBezTo>
                  <a:cubicBezTo>
                    <a:pt x="3543" y="3927"/>
                    <a:pt x="3611" y="3905"/>
                    <a:pt x="3680" y="3855"/>
                  </a:cubicBezTo>
                  <a:cubicBezTo>
                    <a:pt x="3680" y="3855"/>
                    <a:pt x="3520" y="3472"/>
                    <a:pt x="3386" y="2990"/>
                  </a:cubicBezTo>
                  <a:cubicBezTo>
                    <a:pt x="3284" y="2629"/>
                    <a:pt x="3161" y="2123"/>
                    <a:pt x="2958" y="1738"/>
                  </a:cubicBezTo>
                  <a:lnTo>
                    <a:pt x="2958" y="1738"/>
                  </a:lnTo>
                  <a:cubicBezTo>
                    <a:pt x="3181" y="2060"/>
                    <a:pt x="3487" y="2526"/>
                    <a:pt x="3542" y="2709"/>
                  </a:cubicBezTo>
                  <a:cubicBezTo>
                    <a:pt x="3632" y="3000"/>
                    <a:pt x="3887" y="3340"/>
                    <a:pt x="4097" y="3361"/>
                  </a:cubicBezTo>
                  <a:cubicBezTo>
                    <a:pt x="4097" y="3361"/>
                    <a:pt x="4155" y="3380"/>
                    <a:pt x="4231" y="3380"/>
                  </a:cubicBezTo>
                  <a:cubicBezTo>
                    <a:pt x="4317" y="3380"/>
                    <a:pt x="4426" y="3355"/>
                    <a:pt x="4493" y="3246"/>
                  </a:cubicBezTo>
                  <a:cubicBezTo>
                    <a:pt x="4493" y="3246"/>
                    <a:pt x="4184" y="2728"/>
                    <a:pt x="4117" y="2397"/>
                  </a:cubicBezTo>
                  <a:cubicBezTo>
                    <a:pt x="4052" y="2066"/>
                    <a:pt x="3490" y="1047"/>
                    <a:pt x="3141" y="649"/>
                  </a:cubicBezTo>
                  <a:lnTo>
                    <a:pt x="3114" y="618"/>
                  </a:lnTo>
                  <a:cubicBezTo>
                    <a:pt x="3095" y="600"/>
                    <a:pt x="3078" y="580"/>
                    <a:pt x="3058" y="560"/>
                  </a:cubicBezTo>
                  <a:cubicBezTo>
                    <a:pt x="2696" y="189"/>
                    <a:pt x="2209" y="1"/>
                    <a:pt x="1717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16;p27">
              <a:extLst>
                <a:ext uri="{FF2B5EF4-FFF2-40B4-BE49-F238E27FC236}">
                  <a16:creationId xmlns:a16="http://schemas.microsoft.com/office/drawing/2014/main" id="{C3B2247D-BB34-4EBE-B3AE-E38E1A0AA9C1}"/>
                </a:ext>
              </a:extLst>
            </p:cNvPr>
            <p:cNvSpPr/>
            <p:nvPr/>
          </p:nvSpPr>
          <p:spPr>
            <a:xfrm>
              <a:off x="5022988" y="3131965"/>
              <a:ext cx="506811" cy="258372"/>
            </a:xfrm>
            <a:custGeom>
              <a:avLst/>
              <a:gdLst/>
              <a:ahLst/>
              <a:cxnLst/>
              <a:rect l="l" t="t" r="r" b="b"/>
              <a:pathLst>
                <a:path w="13011" h="6633" extrusionOk="0">
                  <a:moveTo>
                    <a:pt x="1371" y="1"/>
                  </a:moveTo>
                  <a:lnTo>
                    <a:pt x="0" y="1280"/>
                  </a:lnTo>
                  <a:cubicBezTo>
                    <a:pt x="0" y="1280"/>
                    <a:pt x="2203" y="3882"/>
                    <a:pt x="3794" y="5318"/>
                  </a:cubicBezTo>
                  <a:cubicBezTo>
                    <a:pt x="4658" y="6097"/>
                    <a:pt x="6308" y="6633"/>
                    <a:pt x="8175" y="6633"/>
                  </a:cubicBezTo>
                  <a:cubicBezTo>
                    <a:pt x="9748" y="6633"/>
                    <a:pt x="11474" y="6253"/>
                    <a:pt x="13011" y="5318"/>
                  </a:cubicBezTo>
                  <a:cubicBezTo>
                    <a:pt x="11923" y="4909"/>
                    <a:pt x="10433" y="3970"/>
                    <a:pt x="9058" y="2451"/>
                  </a:cubicBezTo>
                  <a:cubicBezTo>
                    <a:pt x="9058" y="2451"/>
                    <a:pt x="8059" y="3574"/>
                    <a:pt x="6413" y="3574"/>
                  </a:cubicBezTo>
                  <a:cubicBezTo>
                    <a:pt x="6377" y="3574"/>
                    <a:pt x="6342" y="3574"/>
                    <a:pt x="6306" y="3573"/>
                  </a:cubicBezTo>
                  <a:cubicBezTo>
                    <a:pt x="5185" y="3540"/>
                    <a:pt x="1371" y="1"/>
                    <a:pt x="1371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17;p27">
              <a:extLst>
                <a:ext uri="{FF2B5EF4-FFF2-40B4-BE49-F238E27FC236}">
                  <a16:creationId xmlns:a16="http://schemas.microsoft.com/office/drawing/2014/main" id="{0CFB3DB4-5B02-4912-9B3E-392262C33788}"/>
                </a:ext>
              </a:extLst>
            </p:cNvPr>
            <p:cNvSpPr/>
            <p:nvPr/>
          </p:nvSpPr>
          <p:spPr>
            <a:xfrm>
              <a:off x="4860171" y="2918433"/>
              <a:ext cx="231651" cy="275511"/>
            </a:xfrm>
            <a:custGeom>
              <a:avLst/>
              <a:gdLst/>
              <a:ahLst/>
              <a:cxnLst/>
              <a:rect l="l" t="t" r="r" b="b"/>
              <a:pathLst>
                <a:path w="5947" h="7073" extrusionOk="0">
                  <a:moveTo>
                    <a:pt x="1834" y="1"/>
                  </a:moveTo>
                  <a:cubicBezTo>
                    <a:pt x="1795" y="1"/>
                    <a:pt x="1756" y="16"/>
                    <a:pt x="1709" y="46"/>
                  </a:cubicBezTo>
                  <a:cubicBezTo>
                    <a:pt x="1537" y="153"/>
                    <a:pt x="1799" y="735"/>
                    <a:pt x="2024" y="1057"/>
                  </a:cubicBezTo>
                  <a:cubicBezTo>
                    <a:pt x="2201" y="1311"/>
                    <a:pt x="2735" y="2125"/>
                    <a:pt x="2664" y="2193"/>
                  </a:cubicBezTo>
                  <a:cubicBezTo>
                    <a:pt x="2660" y="2197"/>
                    <a:pt x="2655" y="2199"/>
                    <a:pt x="2649" y="2199"/>
                  </a:cubicBezTo>
                  <a:cubicBezTo>
                    <a:pt x="2491" y="2199"/>
                    <a:pt x="1587" y="916"/>
                    <a:pt x="1387" y="659"/>
                  </a:cubicBezTo>
                  <a:cubicBezTo>
                    <a:pt x="1229" y="459"/>
                    <a:pt x="982" y="164"/>
                    <a:pt x="779" y="164"/>
                  </a:cubicBezTo>
                  <a:cubicBezTo>
                    <a:pt x="713" y="164"/>
                    <a:pt x="652" y="195"/>
                    <a:pt x="600" y="271"/>
                  </a:cubicBezTo>
                  <a:cubicBezTo>
                    <a:pt x="421" y="531"/>
                    <a:pt x="1426" y="1687"/>
                    <a:pt x="1583" y="1938"/>
                  </a:cubicBezTo>
                  <a:cubicBezTo>
                    <a:pt x="1583" y="1938"/>
                    <a:pt x="1975" y="2463"/>
                    <a:pt x="2001" y="2621"/>
                  </a:cubicBezTo>
                  <a:cubicBezTo>
                    <a:pt x="2009" y="2671"/>
                    <a:pt x="1995" y="2690"/>
                    <a:pt x="1970" y="2690"/>
                  </a:cubicBezTo>
                  <a:cubicBezTo>
                    <a:pt x="1916" y="2690"/>
                    <a:pt x="1809" y="2604"/>
                    <a:pt x="1753" y="2555"/>
                  </a:cubicBezTo>
                  <a:cubicBezTo>
                    <a:pt x="1671" y="2485"/>
                    <a:pt x="1116" y="1795"/>
                    <a:pt x="935" y="1508"/>
                  </a:cubicBezTo>
                  <a:cubicBezTo>
                    <a:pt x="773" y="1250"/>
                    <a:pt x="579" y="954"/>
                    <a:pt x="404" y="954"/>
                  </a:cubicBezTo>
                  <a:cubicBezTo>
                    <a:pt x="383" y="954"/>
                    <a:pt x="363" y="958"/>
                    <a:pt x="343" y="966"/>
                  </a:cubicBezTo>
                  <a:cubicBezTo>
                    <a:pt x="154" y="1048"/>
                    <a:pt x="150" y="1318"/>
                    <a:pt x="614" y="1947"/>
                  </a:cubicBezTo>
                  <a:cubicBezTo>
                    <a:pt x="1078" y="2575"/>
                    <a:pt x="1403" y="3069"/>
                    <a:pt x="1559" y="3255"/>
                  </a:cubicBezTo>
                  <a:cubicBezTo>
                    <a:pt x="1659" y="3374"/>
                    <a:pt x="1614" y="3453"/>
                    <a:pt x="1518" y="3453"/>
                  </a:cubicBezTo>
                  <a:cubicBezTo>
                    <a:pt x="1465" y="3453"/>
                    <a:pt x="1395" y="3428"/>
                    <a:pt x="1326" y="3371"/>
                  </a:cubicBezTo>
                  <a:cubicBezTo>
                    <a:pt x="1137" y="3213"/>
                    <a:pt x="503" y="2438"/>
                    <a:pt x="332" y="2438"/>
                  </a:cubicBezTo>
                  <a:cubicBezTo>
                    <a:pt x="331" y="2438"/>
                    <a:pt x="330" y="2438"/>
                    <a:pt x="329" y="2438"/>
                  </a:cubicBezTo>
                  <a:cubicBezTo>
                    <a:pt x="162" y="2448"/>
                    <a:pt x="0" y="2668"/>
                    <a:pt x="249" y="3022"/>
                  </a:cubicBezTo>
                  <a:cubicBezTo>
                    <a:pt x="497" y="3375"/>
                    <a:pt x="1142" y="4048"/>
                    <a:pt x="1409" y="4268"/>
                  </a:cubicBezTo>
                  <a:cubicBezTo>
                    <a:pt x="1675" y="4488"/>
                    <a:pt x="2539" y="5661"/>
                    <a:pt x="3078" y="6042"/>
                  </a:cubicBezTo>
                  <a:cubicBezTo>
                    <a:pt x="3618" y="6423"/>
                    <a:pt x="3948" y="6555"/>
                    <a:pt x="3948" y="6555"/>
                  </a:cubicBezTo>
                  <a:lnTo>
                    <a:pt x="4452" y="7000"/>
                  </a:lnTo>
                  <a:lnTo>
                    <a:pt x="4534" y="7073"/>
                  </a:lnTo>
                  <a:cubicBezTo>
                    <a:pt x="4534" y="7073"/>
                    <a:pt x="5530" y="5968"/>
                    <a:pt x="5621" y="5645"/>
                  </a:cubicBezTo>
                  <a:cubicBezTo>
                    <a:pt x="5629" y="5620"/>
                    <a:pt x="5630" y="5598"/>
                    <a:pt x="5625" y="5583"/>
                  </a:cubicBezTo>
                  <a:cubicBezTo>
                    <a:pt x="5623" y="5577"/>
                    <a:pt x="5619" y="5572"/>
                    <a:pt x="5615" y="5569"/>
                  </a:cubicBezTo>
                  <a:cubicBezTo>
                    <a:pt x="5615" y="5569"/>
                    <a:pt x="5615" y="5568"/>
                    <a:pt x="5614" y="5568"/>
                  </a:cubicBezTo>
                  <a:cubicBezTo>
                    <a:pt x="5606" y="5562"/>
                    <a:pt x="5580" y="5534"/>
                    <a:pt x="5553" y="5485"/>
                  </a:cubicBezTo>
                  <a:lnTo>
                    <a:pt x="5552" y="5483"/>
                  </a:lnTo>
                  <a:cubicBezTo>
                    <a:pt x="5527" y="5434"/>
                    <a:pt x="5501" y="5362"/>
                    <a:pt x="5494" y="5265"/>
                  </a:cubicBezTo>
                  <a:cubicBezTo>
                    <a:pt x="5487" y="5149"/>
                    <a:pt x="5506" y="5000"/>
                    <a:pt x="5581" y="4811"/>
                  </a:cubicBezTo>
                  <a:cubicBezTo>
                    <a:pt x="5799" y="4265"/>
                    <a:pt x="5946" y="3856"/>
                    <a:pt x="5625" y="3411"/>
                  </a:cubicBezTo>
                  <a:cubicBezTo>
                    <a:pt x="5304" y="2966"/>
                    <a:pt x="5083" y="2683"/>
                    <a:pt x="5011" y="2473"/>
                  </a:cubicBezTo>
                  <a:cubicBezTo>
                    <a:pt x="4939" y="2262"/>
                    <a:pt x="4161" y="1845"/>
                    <a:pt x="4035" y="1840"/>
                  </a:cubicBezTo>
                  <a:cubicBezTo>
                    <a:pt x="4034" y="1840"/>
                    <a:pt x="4033" y="1840"/>
                    <a:pt x="4032" y="1840"/>
                  </a:cubicBezTo>
                  <a:cubicBezTo>
                    <a:pt x="3908" y="1840"/>
                    <a:pt x="3759" y="2158"/>
                    <a:pt x="4133" y="2516"/>
                  </a:cubicBezTo>
                  <a:cubicBezTo>
                    <a:pt x="4511" y="2878"/>
                    <a:pt x="4742" y="3259"/>
                    <a:pt x="4653" y="3315"/>
                  </a:cubicBezTo>
                  <a:cubicBezTo>
                    <a:pt x="4642" y="3322"/>
                    <a:pt x="4629" y="3325"/>
                    <a:pt x="4614" y="3325"/>
                  </a:cubicBezTo>
                  <a:cubicBezTo>
                    <a:pt x="4507" y="3325"/>
                    <a:pt x="4303" y="3158"/>
                    <a:pt x="4059" y="2949"/>
                  </a:cubicBezTo>
                  <a:cubicBezTo>
                    <a:pt x="3780" y="2711"/>
                    <a:pt x="3564" y="2386"/>
                    <a:pt x="3440" y="2174"/>
                  </a:cubicBezTo>
                  <a:cubicBezTo>
                    <a:pt x="3317" y="1963"/>
                    <a:pt x="2623" y="684"/>
                    <a:pt x="2280" y="349"/>
                  </a:cubicBezTo>
                  <a:cubicBezTo>
                    <a:pt x="2034" y="107"/>
                    <a:pt x="1934" y="1"/>
                    <a:pt x="1834" y="1"/>
                  </a:cubicBezTo>
                  <a:close/>
                </a:path>
              </a:pathLst>
            </a:custGeom>
            <a:solidFill>
              <a:srgbClr val="FD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18;p27">
              <a:extLst>
                <a:ext uri="{FF2B5EF4-FFF2-40B4-BE49-F238E27FC236}">
                  <a16:creationId xmlns:a16="http://schemas.microsoft.com/office/drawing/2014/main" id="{705E86DF-17C2-4983-9972-5F1F55056ECB}"/>
                </a:ext>
              </a:extLst>
            </p:cNvPr>
            <p:cNvSpPr/>
            <p:nvPr/>
          </p:nvSpPr>
          <p:spPr>
            <a:xfrm>
              <a:off x="5035647" y="2843140"/>
              <a:ext cx="128037" cy="86825"/>
            </a:xfrm>
            <a:custGeom>
              <a:avLst/>
              <a:gdLst/>
              <a:ahLst/>
              <a:cxnLst/>
              <a:rect l="l" t="t" r="r" b="b"/>
              <a:pathLst>
                <a:path w="3287" h="2229" extrusionOk="0">
                  <a:moveTo>
                    <a:pt x="3287" y="1"/>
                  </a:moveTo>
                  <a:cubicBezTo>
                    <a:pt x="3224" y="44"/>
                    <a:pt x="1364" y="1345"/>
                    <a:pt x="1" y="1772"/>
                  </a:cubicBezTo>
                  <a:lnTo>
                    <a:pt x="716" y="2228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817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57C8-70ED-1D30-3A02-F420233F8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Shubham Tanawade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Ankita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Shelar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Nimisha P 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Chitransh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Raikwar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Shreya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Sheelvant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Shruti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Lahu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Harde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B55CC6-806C-460A-9C89-4B9BA8DDF9B6}"/>
              </a:ext>
            </a:extLst>
          </p:cNvPr>
          <p:cNvSpPr txBox="1">
            <a:spLocks/>
          </p:cNvSpPr>
          <p:nvPr/>
        </p:nvSpPr>
        <p:spPr>
          <a:xfrm>
            <a:off x="873148" y="640008"/>
            <a:ext cx="795915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-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86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8B16-0FB2-BBA2-1159-262907AE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48" y="640008"/>
            <a:ext cx="7959151" cy="5727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E971-9665-3682-6A90-B15284B3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0761"/>
            <a:ext cx="8570082" cy="3302263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The health care industry is a significant and growing part of California’s economy. Health care related occupations represent over seven percent of California’s total employment.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In the dynamic landscape of healthcare, understanding financial trends is pivotal for informed decision-making and strategic planning. Today, we delve into the comprehensive analysis of the healthcare data of California hospitals spanning the years 2016 to 2020.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This exploration serves as an insightful overview, revealing patterns, fluctuations, and strategic opportunities that hold the key to understanding the financial health of healthcare enterprises.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1484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9B33-2754-5284-344C-EEC6AD5D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412" y="1231417"/>
            <a:ext cx="2531026" cy="3148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Total Discharge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Patient Days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Patient Stays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Total Patient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Total Hospital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Net Patient Revenue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87AC5-B8EE-72C7-8BDE-40E06D4D912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70694" y="1411610"/>
            <a:ext cx="2579304" cy="2939232"/>
          </a:xfrm>
        </p:spPr>
        <p:txBody>
          <a:bodyPr/>
          <a:lstStyle/>
          <a:p>
            <a:r>
              <a:rPr lang="en-US" sz="1800" dirty="0"/>
              <a:t>Revenue Trend</a:t>
            </a:r>
          </a:p>
          <a:p>
            <a:r>
              <a:rPr lang="en-US" sz="1800" dirty="0"/>
              <a:t>State wise No of hospital /Revenue</a:t>
            </a:r>
          </a:p>
          <a:p>
            <a:r>
              <a:rPr lang="en-US" sz="1800" dirty="0"/>
              <a:t>Type of hospital Revenue</a:t>
            </a:r>
          </a:p>
          <a:p>
            <a:r>
              <a:rPr lang="en-US" sz="1800" dirty="0"/>
              <a:t>MTD/QTD/YTD Revenue</a:t>
            </a:r>
          </a:p>
          <a:p>
            <a:r>
              <a:rPr lang="en-US" sz="1800" dirty="0"/>
              <a:t>Discharges</a:t>
            </a:r>
          </a:p>
          <a:p>
            <a:r>
              <a:rPr lang="en-US" sz="1800" dirty="0"/>
              <a:t>Bad Debts and Charity Care</a:t>
            </a:r>
          </a:p>
          <a:p>
            <a:r>
              <a:rPr lang="en-US" sz="1800" dirty="0"/>
              <a:t>Financial Margin</a:t>
            </a:r>
          </a:p>
          <a:p>
            <a:pPr marL="139700" indent="0">
              <a:buNone/>
            </a:pPr>
            <a:endParaRPr lang="en-IN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CD7721-2744-4157-A1F8-36673A4D93C6}"/>
              </a:ext>
            </a:extLst>
          </p:cNvPr>
          <p:cNvSpPr txBox="1">
            <a:spLocks/>
          </p:cNvSpPr>
          <p:nvPr/>
        </p:nvSpPr>
        <p:spPr>
          <a:xfrm>
            <a:off x="886898" y="640008"/>
            <a:ext cx="79454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buClrTx/>
              <a:buFontTx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Google Shape;493;p19">
            <a:extLst>
              <a:ext uri="{FF2B5EF4-FFF2-40B4-BE49-F238E27FC236}">
                <a16:creationId xmlns:a16="http://schemas.microsoft.com/office/drawing/2014/main" id="{7C2083BE-3D7A-4EA3-9ECB-2A8CC309F3B8}"/>
              </a:ext>
            </a:extLst>
          </p:cNvPr>
          <p:cNvSpPr/>
          <p:nvPr/>
        </p:nvSpPr>
        <p:spPr>
          <a:xfrm>
            <a:off x="3140089" y="3464165"/>
            <a:ext cx="2881687" cy="965425"/>
          </a:xfrm>
          <a:custGeom>
            <a:avLst/>
            <a:gdLst/>
            <a:ahLst/>
            <a:cxnLst/>
            <a:rect l="l" t="t" r="r" b="b"/>
            <a:pathLst>
              <a:path w="52943" h="17737" extrusionOk="0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94;p19">
            <a:extLst>
              <a:ext uri="{FF2B5EF4-FFF2-40B4-BE49-F238E27FC236}">
                <a16:creationId xmlns:a16="http://schemas.microsoft.com/office/drawing/2014/main" id="{6D885B87-7A39-4CB8-91AF-51F098D7488B}"/>
              </a:ext>
            </a:extLst>
          </p:cNvPr>
          <p:cNvSpPr/>
          <p:nvPr/>
        </p:nvSpPr>
        <p:spPr>
          <a:xfrm>
            <a:off x="3121202" y="3416213"/>
            <a:ext cx="2919516" cy="101294"/>
          </a:xfrm>
          <a:custGeom>
            <a:avLst/>
            <a:gdLst/>
            <a:ahLst/>
            <a:cxnLst/>
            <a:rect l="l" t="t" r="r" b="b"/>
            <a:pathLst>
              <a:path w="53638" h="1861" extrusionOk="0">
                <a:moveTo>
                  <a:pt x="1" y="0"/>
                </a:moveTo>
                <a:cubicBezTo>
                  <a:pt x="237" y="633"/>
                  <a:pt x="496" y="1252"/>
                  <a:pt x="774" y="1861"/>
                </a:cubicBezTo>
                <a:lnTo>
                  <a:pt x="52864" y="1861"/>
                </a:lnTo>
                <a:cubicBezTo>
                  <a:pt x="53143" y="1252"/>
                  <a:pt x="53401" y="631"/>
                  <a:pt x="5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95;p19">
            <a:extLst>
              <a:ext uri="{FF2B5EF4-FFF2-40B4-BE49-F238E27FC236}">
                <a16:creationId xmlns:a16="http://schemas.microsoft.com/office/drawing/2014/main" id="{DCC93214-BA44-44B1-A59F-23E72247644E}"/>
              </a:ext>
            </a:extLst>
          </p:cNvPr>
          <p:cNvSpPr/>
          <p:nvPr/>
        </p:nvSpPr>
        <p:spPr>
          <a:xfrm>
            <a:off x="3163331" y="3517507"/>
            <a:ext cx="2835204" cy="151479"/>
          </a:xfrm>
          <a:custGeom>
            <a:avLst/>
            <a:gdLst/>
            <a:ahLst/>
            <a:cxnLst/>
            <a:rect l="l" t="t" r="r" b="b"/>
            <a:pathLst>
              <a:path w="52089" h="2783" extrusionOk="0">
                <a:moveTo>
                  <a:pt x="0" y="1"/>
                </a:moveTo>
                <a:cubicBezTo>
                  <a:pt x="439" y="957"/>
                  <a:pt x="929" y="1885"/>
                  <a:pt x="1466" y="2783"/>
                </a:cubicBezTo>
                <a:lnTo>
                  <a:pt x="50624" y="2783"/>
                </a:lnTo>
                <a:cubicBezTo>
                  <a:pt x="51161" y="1885"/>
                  <a:pt x="51650" y="957"/>
                  <a:pt x="52089" y="1"/>
                </a:cubicBezTo>
                <a:close/>
              </a:path>
            </a:pathLst>
          </a:custGeom>
          <a:solidFill>
            <a:srgbClr val="9FB0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96;p19">
            <a:extLst>
              <a:ext uri="{FF2B5EF4-FFF2-40B4-BE49-F238E27FC236}">
                <a16:creationId xmlns:a16="http://schemas.microsoft.com/office/drawing/2014/main" id="{45DDC33B-2C34-4B45-83FC-B41E2858EC34}"/>
              </a:ext>
            </a:extLst>
          </p:cNvPr>
          <p:cNvSpPr/>
          <p:nvPr/>
        </p:nvSpPr>
        <p:spPr>
          <a:xfrm>
            <a:off x="3021160" y="1297420"/>
            <a:ext cx="3119655" cy="3132174"/>
          </a:xfrm>
          <a:custGeom>
            <a:avLst/>
            <a:gdLst/>
            <a:ahLst/>
            <a:cxnLst/>
            <a:rect l="l" t="t" r="r" b="b"/>
            <a:pathLst>
              <a:path w="57315" h="57545" extrusionOk="0">
                <a:moveTo>
                  <a:pt x="28657" y="0"/>
                </a:moveTo>
                <a:cubicBezTo>
                  <a:pt x="21056" y="0"/>
                  <a:pt x="13767" y="3032"/>
                  <a:pt x="8393" y="8427"/>
                </a:cubicBezTo>
                <a:cubicBezTo>
                  <a:pt x="3019" y="13823"/>
                  <a:pt x="0" y="21141"/>
                  <a:pt x="0" y="28772"/>
                </a:cubicBezTo>
                <a:cubicBezTo>
                  <a:pt x="0" y="36403"/>
                  <a:pt x="3019" y="43721"/>
                  <a:pt x="8393" y="49117"/>
                </a:cubicBezTo>
                <a:cubicBezTo>
                  <a:pt x="13767" y="54513"/>
                  <a:pt x="21056" y="57544"/>
                  <a:pt x="28657" y="57544"/>
                </a:cubicBezTo>
                <a:cubicBezTo>
                  <a:pt x="36257" y="57544"/>
                  <a:pt x="43546" y="54513"/>
                  <a:pt x="48920" y="49117"/>
                </a:cubicBezTo>
                <a:cubicBezTo>
                  <a:pt x="54295" y="43721"/>
                  <a:pt x="57314" y="36403"/>
                  <a:pt x="57314" y="28772"/>
                </a:cubicBezTo>
                <a:cubicBezTo>
                  <a:pt x="57314" y="21141"/>
                  <a:pt x="54295" y="13823"/>
                  <a:pt x="48920" y="8427"/>
                </a:cubicBezTo>
                <a:cubicBezTo>
                  <a:pt x="43546" y="3032"/>
                  <a:pt x="36257" y="0"/>
                  <a:pt x="28657" y="0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97;p19">
            <a:extLst>
              <a:ext uri="{FF2B5EF4-FFF2-40B4-BE49-F238E27FC236}">
                <a16:creationId xmlns:a16="http://schemas.microsoft.com/office/drawing/2014/main" id="{D10C6D66-3F9F-4FFA-BE98-3A9D19E8A06E}"/>
              </a:ext>
            </a:extLst>
          </p:cNvPr>
          <p:cNvSpPr/>
          <p:nvPr/>
        </p:nvSpPr>
        <p:spPr>
          <a:xfrm>
            <a:off x="3140089" y="3464165"/>
            <a:ext cx="2881687" cy="965425"/>
          </a:xfrm>
          <a:custGeom>
            <a:avLst/>
            <a:gdLst/>
            <a:ahLst/>
            <a:cxnLst/>
            <a:rect l="l" t="t" r="r" b="b"/>
            <a:pathLst>
              <a:path w="52943" h="17737" extrusionOk="0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98;p19">
            <a:extLst>
              <a:ext uri="{FF2B5EF4-FFF2-40B4-BE49-F238E27FC236}">
                <a16:creationId xmlns:a16="http://schemas.microsoft.com/office/drawing/2014/main" id="{F74E2D4F-805A-47F8-AB22-44A8030D7EA7}"/>
              </a:ext>
            </a:extLst>
          </p:cNvPr>
          <p:cNvSpPr/>
          <p:nvPr/>
        </p:nvSpPr>
        <p:spPr>
          <a:xfrm>
            <a:off x="3920177" y="1954335"/>
            <a:ext cx="385854" cy="219135"/>
          </a:xfrm>
          <a:custGeom>
            <a:avLst/>
            <a:gdLst/>
            <a:ahLst/>
            <a:cxnLst/>
            <a:rect l="l" t="t" r="r" b="b"/>
            <a:pathLst>
              <a:path w="7089" h="4026" extrusionOk="0">
                <a:moveTo>
                  <a:pt x="2542" y="1"/>
                </a:moveTo>
                <a:cubicBezTo>
                  <a:pt x="1665" y="1"/>
                  <a:pt x="952" y="710"/>
                  <a:pt x="942" y="1588"/>
                </a:cubicBezTo>
                <a:cubicBezTo>
                  <a:pt x="403" y="1720"/>
                  <a:pt x="1" y="2207"/>
                  <a:pt x="1" y="2789"/>
                </a:cubicBezTo>
                <a:cubicBezTo>
                  <a:pt x="1" y="3472"/>
                  <a:pt x="552" y="4026"/>
                  <a:pt x="1232" y="4026"/>
                </a:cubicBezTo>
                <a:lnTo>
                  <a:pt x="5853" y="4026"/>
                </a:lnTo>
                <a:cubicBezTo>
                  <a:pt x="6534" y="4026"/>
                  <a:pt x="7085" y="3472"/>
                  <a:pt x="7085" y="2789"/>
                </a:cubicBezTo>
                <a:cubicBezTo>
                  <a:pt x="7088" y="2106"/>
                  <a:pt x="6536" y="1553"/>
                  <a:pt x="5854" y="1553"/>
                </a:cubicBezTo>
                <a:cubicBezTo>
                  <a:pt x="5729" y="1553"/>
                  <a:pt x="5608" y="1571"/>
                  <a:pt x="5494" y="1606"/>
                </a:cubicBezTo>
                <a:cubicBezTo>
                  <a:pt x="5352" y="1121"/>
                  <a:pt x="4907" y="767"/>
                  <a:pt x="4378" y="767"/>
                </a:cubicBezTo>
                <a:cubicBezTo>
                  <a:pt x="4228" y="767"/>
                  <a:pt x="4084" y="797"/>
                  <a:pt x="3953" y="849"/>
                </a:cubicBezTo>
                <a:cubicBezTo>
                  <a:pt x="3683" y="346"/>
                  <a:pt x="3152" y="1"/>
                  <a:pt x="2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99;p19">
            <a:extLst>
              <a:ext uri="{FF2B5EF4-FFF2-40B4-BE49-F238E27FC236}">
                <a16:creationId xmlns:a16="http://schemas.microsoft.com/office/drawing/2014/main" id="{CB6F1129-0F86-4964-A7BF-D754AC6AF71C}"/>
              </a:ext>
            </a:extLst>
          </p:cNvPr>
          <p:cNvSpPr/>
          <p:nvPr/>
        </p:nvSpPr>
        <p:spPr>
          <a:xfrm>
            <a:off x="3822095" y="2104996"/>
            <a:ext cx="251684" cy="142988"/>
          </a:xfrm>
          <a:custGeom>
            <a:avLst/>
            <a:gdLst/>
            <a:ahLst/>
            <a:cxnLst/>
            <a:rect l="l" t="t" r="r" b="b"/>
            <a:pathLst>
              <a:path w="4624" h="2627" extrusionOk="0">
                <a:moveTo>
                  <a:pt x="1658" y="0"/>
                </a:moveTo>
                <a:cubicBezTo>
                  <a:pt x="1085" y="0"/>
                  <a:pt x="621" y="464"/>
                  <a:pt x="615" y="1037"/>
                </a:cubicBezTo>
                <a:cubicBezTo>
                  <a:pt x="263" y="1122"/>
                  <a:pt x="1" y="1440"/>
                  <a:pt x="1" y="1820"/>
                </a:cubicBezTo>
                <a:cubicBezTo>
                  <a:pt x="1" y="2265"/>
                  <a:pt x="360" y="2627"/>
                  <a:pt x="804" y="2627"/>
                </a:cubicBezTo>
                <a:lnTo>
                  <a:pt x="3818" y="2627"/>
                </a:lnTo>
                <a:cubicBezTo>
                  <a:pt x="4262" y="2627"/>
                  <a:pt x="4621" y="2266"/>
                  <a:pt x="4621" y="1820"/>
                </a:cubicBezTo>
                <a:cubicBezTo>
                  <a:pt x="4623" y="1372"/>
                  <a:pt x="4263" y="1011"/>
                  <a:pt x="3820" y="1011"/>
                </a:cubicBezTo>
                <a:cubicBezTo>
                  <a:pt x="3738" y="1011"/>
                  <a:pt x="3659" y="1024"/>
                  <a:pt x="3585" y="1047"/>
                </a:cubicBezTo>
                <a:cubicBezTo>
                  <a:pt x="3493" y="731"/>
                  <a:pt x="3202" y="500"/>
                  <a:pt x="2856" y="500"/>
                </a:cubicBezTo>
                <a:cubicBezTo>
                  <a:pt x="2758" y="500"/>
                  <a:pt x="2666" y="519"/>
                  <a:pt x="2579" y="553"/>
                </a:cubicBezTo>
                <a:cubicBezTo>
                  <a:pt x="2403" y="225"/>
                  <a:pt x="2057" y="0"/>
                  <a:pt x="1658" y="0"/>
                </a:cubicBezTo>
                <a:close/>
              </a:path>
            </a:pathLst>
          </a:custGeom>
          <a:solidFill>
            <a:srgbClr val="DEF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0;p19">
            <a:extLst>
              <a:ext uri="{FF2B5EF4-FFF2-40B4-BE49-F238E27FC236}">
                <a16:creationId xmlns:a16="http://schemas.microsoft.com/office/drawing/2014/main" id="{AD0FBA9B-1A41-4C4D-A197-1A6D7B34F6F9}"/>
              </a:ext>
            </a:extLst>
          </p:cNvPr>
          <p:cNvSpPr/>
          <p:nvPr/>
        </p:nvSpPr>
        <p:spPr>
          <a:xfrm>
            <a:off x="5096025" y="2422268"/>
            <a:ext cx="366532" cy="59111"/>
          </a:xfrm>
          <a:custGeom>
            <a:avLst/>
            <a:gdLst/>
            <a:ahLst/>
            <a:cxnLst/>
            <a:rect l="l" t="t" r="r" b="b"/>
            <a:pathLst>
              <a:path w="6734" h="1086" extrusionOk="0">
                <a:moveTo>
                  <a:pt x="542" y="1"/>
                </a:moveTo>
                <a:cubicBezTo>
                  <a:pt x="243" y="1"/>
                  <a:pt x="0" y="243"/>
                  <a:pt x="0" y="543"/>
                </a:cubicBezTo>
                <a:cubicBezTo>
                  <a:pt x="0" y="842"/>
                  <a:pt x="243" y="1085"/>
                  <a:pt x="542" y="1085"/>
                </a:cubicBezTo>
                <a:lnTo>
                  <a:pt x="6191" y="1085"/>
                </a:lnTo>
                <a:cubicBezTo>
                  <a:pt x="6491" y="1085"/>
                  <a:pt x="6734" y="842"/>
                  <a:pt x="6734" y="543"/>
                </a:cubicBezTo>
                <a:cubicBezTo>
                  <a:pt x="6734" y="243"/>
                  <a:pt x="6492" y="1"/>
                  <a:pt x="6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01;p19">
            <a:extLst>
              <a:ext uri="{FF2B5EF4-FFF2-40B4-BE49-F238E27FC236}">
                <a16:creationId xmlns:a16="http://schemas.microsoft.com/office/drawing/2014/main" id="{8F019575-F3E5-4B53-8CF5-EEF6D9608039}"/>
              </a:ext>
            </a:extLst>
          </p:cNvPr>
          <p:cNvSpPr/>
          <p:nvPr/>
        </p:nvSpPr>
        <p:spPr>
          <a:xfrm>
            <a:off x="5154591" y="2375350"/>
            <a:ext cx="235519" cy="46973"/>
          </a:xfrm>
          <a:custGeom>
            <a:avLst/>
            <a:gdLst/>
            <a:ahLst/>
            <a:cxnLst/>
            <a:rect l="l" t="t" r="r" b="b"/>
            <a:pathLst>
              <a:path w="4327" h="863" extrusionOk="0">
                <a:moveTo>
                  <a:pt x="169" y="0"/>
                </a:moveTo>
                <a:cubicBezTo>
                  <a:pt x="76" y="0"/>
                  <a:pt x="3" y="76"/>
                  <a:pt x="3" y="168"/>
                </a:cubicBezTo>
                <a:cubicBezTo>
                  <a:pt x="0" y="679"/>
                  <a:pt x="486" y="863"/>
                  <a:pt x="942" y="863"/>
                </a:cubicBezTo>
                <a:lnTo>
                  <a:pt x="4159" y="863"/>
                </a:lnTo>
                <a:cubicBezTo>
                  <a:pt x="4252" y="863"/>
                  <a:pt x="4327" y="787"/>
                  <a:pt x="4327" y="695"/>
                </a:cubicBezTo>
                <a:cubicBezTo>
                  <a:pt x="4327" y="601"/>
                  <a:pt x="4251" y="527"/>
                  <a:pt x="4159" y="527"/>
                </a:cubicBezTo>
                <a:lnTo>
                  <a:pt x="942" y="527"/>
                </a:lnTo>
                <a:cubicBezTo>
                  <a:pt x="716" y="527"/>
                  <a:pt x="337" y="480"/>
                  <a:pt x="337" y="168"/>
                </a:cubicBezTo>
                <a:cubicBezTo>
                  <a:pt x="337" y="74"/>
                  <a:pt x="261" y="0"/>
                  <a:pt x="169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02;p19">
            <a:extLst>
              <a:ext uri="{FF2B5EF4-FFF2-40B4-BE49-F238E27FC236}">
                <a16:creationId xmlns:a16="http://schemas.microsoft.com/office/drawing/2014/main" id="{91802C3D-DBD7-4EC1-957B-2C43D106FF58}"/>
              </a:ext>
            </a:extLst>
          </p:cNvPr>
          <p:cNvSpPr/>
          <p:nvPr/>
        </p:nvSpPr>
        <p:spPr>
          <a:xfrm>
            <a:off x="5233841" y="2368981"/>
            <a:ext cx="33148" cy="44905"/>
          </a:xfrm>
          <a:custGeom>
            <a:avLst/>
            <a:gdLst/>
            <a:ahLst/>
            <a:cxnLst/>
            <a:rect l="l" t="t" r="r" b="b"/>
            <a:pathLst>
              <a:path w="609" h="825" extrusionOk="0">
                <a:moveTo>
                  <a:pt x="0" y="0"/>
                </a:moveTo>
                <a:lnTo>
                  <a:pt x="296" y="824"/>
                </a:lnTo>
                <a:lnTo>
                  <a:pt x="608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03;p19">
            <a:extLst>
              <a:ext uri="{FF2B5EF4-FFF2-40B4-BE49-F238E27FC236}">
                <a16:creationId xmlns:a16="http://schemas.microsoft.com/office/drawing/2014/main" id="{BAAED43E-2D7F-4CBA-A921-6DBFFE65D4FE}"/>
              </a:ext>
            </a:extLst>
          </p:cNvPr>
          <p:cNvSpPr/>
          <p:nvPr/>
        </p:nvSpPr>
        <p:spPr>
          <a:xfrm>
            <a:off x="5301824" y="2368981"/>
            <a:ext cx="33148" cy="44905"/>
          </a:xfrm>
          <a:custGeom>
            <a:avLst/>
            <a:gdLst/>
            <a:ahLst/>
            <a:cxnLst/>
            <a:rect l="l" t="t" r="r" b="b"/>
            <a:pathLst>
              <a:path w="609" h="825" extrusionOk="0">
                <a:moveTo>
                  <a:pt x="1" y="0"/>
                </a:moveTo>
                <a:lnTo>
                  <a:pt x="296" y="824"/>
                </a:lnTo>
                <a:lnTo>
                  <a:pt x="609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04;p19">
            <a:extLst>
              <a:ext uri="{FF2B5EF4-FFF2-40B4-BE49-F238E27FC236}">
                <a16:creationId xmlns:a16="http://schemas.microsoft.com/office/drawing/2014/main" id="{8E7CD7F5-5458-4202-A62E-71739A9042E5}"/>
              </a:ext>
            </a:extLst>
          </p:cNvPr>
          <p:cNvSpPr/>
          <p:nvPr/>
        </p:nvSpPr>
        <p:spPr>
          <a:xfrm>
            <a:off x="5189100" y="2224960"/>
            <a:ext cx="269592" cy="10886"/>
          </a:xfrm>
          <a:custGeom>
            <a:avLst/>
            <a:gdLst/>
            <a:ahLst/>
            <a:cxnLst/>
            <a:rect l="l" t="t" r="r" b="b"/>
            <a:pathLst>
              <a:path w="4953" h="200" extrusionOk="0">
                <a:moveTo>
                  <a:pt x="100" y="0"/>
                </a:moveTo>
                <a:cubicBezTo>
                  <a:pt x="45" y="1"/>
                  <a:pt x="1" y="46"/>
                  <a:pt x="1" y="101"/>
                </a:cubicBezTo>
                <a:cubicBezTo>
                  <a:pt x="1" y="155"/>
                  <a:pt x="46" y="200"/>
                  <a:pt x="101" y="200"/>
                </a:cubicBezTo>
                <a:lnTo>
                  <a:pt x="4853" y="200"/>
                </a:lnTo>
                <a:cubicBezTo>
                  <a:pt x="4907" y="200"/>
                  <a:pt x="4952" y="155"/>
                  <a:pt x="4952" y="101"/>
                </a:cubicBezTo>
                <a:cubicBezTo>
                  <a:pt x="4952" y="45"/>
                  <a:pt x="4907" y="0"/>
                  <a:pt x="4853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5;p19">
            <a:extLst>
              <a:ext uri="{FF2B5EF4-FFF2-40B4-BE49-F238E27FC236}">
                <a16:creationId xmlns:a16="http://schemas.microsoft.com/office/drawing/2014/main" id="{26E605A0-9EA0-4EDE-8D8E-89F5D35DF3DD}"/>
              </a:ext>
            </a:extLst>
          </p:cNvPr>
          <p:cNvSpPr/>
          <p:nvPr/>
        </p:nvSpPr>
        <p:spPr>
          <a:xfrm>
            <a:off x="5318316" y="2216088"/>
            <a:ext cx="10940" cy="62377"/>
          </a:xfrm>
          <a:custGeom>
            <a:avLst/>
            <a:gdLst/>
            <a:ahLst/>
            <a:cxnLst/>
            <a:rect l="l" t="t" r="r" b="b"/>
            <a:pathLst>
              <a:path w="201" h="1146" extrusionOk="0">
                <a:moveTo>
                  <a:pt x="101" y="1"/>
                </a:moveTo>
                <a:cubicBezTo>
                  <a:pt x="46" y="1"/>
                  <a:pt x="1" y="46"/>
                  <a:pt x="1" y="101"/>
                </a:cubicBezTo>
                <a:lnTo>
                  <a:pt x="1" y="1046"/>
                </a:lnTo>
                <a:cubicBezTo>
                  <a:pt x="1" y="1101"/>
                  <a:pt x="46" y="1146"/>
                  <a:pt x="101" y="1146"/>
                </a:cubicBezTo>
                <a:cubicBezTo>
                  <a:pt x="156" y="1146"/>
                  <a:pt x="200" y="1101"/>
                  <a:pt x="200" y="1046"/>
                </a:cubicBezTo>
                <a:lnTo>
                  <a:pt x="200" y="101"/>
                </a:lnTo>
                <a:cubicBezTo>
                  <a:pt x="200" y="46"/>
                  <a:pt x="156" y="1"/>
                  <a:pt x="101" y="1"/>
                </a:cubicBezTo>
                <a:close/>
              </a:path>
            </a:pathLst>
          </a:custGeom>
          <a:solidFill>
            <a:srgbClr val="8A8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06;p19">
            <a:extLst>
              <a:ext uri="{FF2B5EF4-FFF2-40B4-BE49-F238E27FC236}">
                <a16:creationId xmlns:a16="http://schemas.microsoft.com/office/drawing/2014/main" id="{ED69AE1F-6340-40F6-97E9-B6117FBF42DA}"/>
              </a:ext>
            </a:extLst>
          </p:cNvPr>
          <p:cNvSpPr/>
          <p:nvPr/>
        </p:nvSpPr>
        <p:spPr>
          <a:xfrm>
            <a:off x="5323813" y="2245045"/>
            <a:ext cx="54" cy="5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07;p19">
            <a:extLst>
              <a:ext uri="{FF2B5EF4-FFF2-40B4-BE49-F238E27FC236}">
                <a16:creationId xmlns:a16="http://schemas.microsoft.com/office/drawing/2014/main" id="{1182C1EF-6F85-403E-92D7-4E6F10ACE0AC}"/>
              </a:ext>
            </a:extLst>
          </p:cNvPr>
          <p:cNvSpPr/>
          <p:nvPr/>
        </p:nvSpPr>
        <p:spPr>
          <a:xfrm>
            <a:off x="5288488" y="2245045"/>
            <a:ext cx="70705" cy="23187"/>
          </a:xfrm>
          <a:custGeom>
            <a:avLst/>
            <a:gdLst/>
            <a:ahLst/>
            <a:cxnLst/>
            <a:rect l="l" t="t" r="r" b="b"/>
            <a:pathLst>
              <a:path w="1299" h="426" extrusionOk="0">
                <a:moveTo>
                  <a:pt x="359" y="1"/>
                </a:moveTo>
                <a:cubicBezTo>
                  <a:pt x="269" y="1"/>
                  <a:pt x="88" y="220"/>
                  <a:pt x="0" y="425"/>
                </a:cubicBezTo>
                <a:lnTo>
                  <a:pt x="1299" y="425"/>
                </a:lnTo>
                <a:cubicBezTo>
                  <a:pt x="1212" y="219"/>
                  <a:pt x="1031" y="1"/>
                  <a:pt x="941" y="1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08;p19">
            <a:extLst>
              <a:ext uri="{FF2B5EF4-FFF2-40B4-BE49-F238E27FC236}">
                <a16:creationId xmlns:a16="http://schemas.microsoft.com/office/drawing/2014/main" id="{8F10A9C1-D2E0-499F-99F5-838DA2E92316}"/>
              </a:ext>
            </a:extLst>
          </p:cNvPr>
          <p:cNvSpPr/>
          <p:nvPr/>
        </p:nvSpPr>
        <p:spPr>
          <a:xfrm>
            <a:off x="5481769" y="2221259"/>
            <a:ext cx="89428" cy="50021"/>
          </a:xfrm>
          <a:custGeom>
            <a:avLst/>
            <a:gdLst/>
            <a:ahLst/>
            <a:cxnLst/>
            <a:rect l="l" t="t" r="r" b="b"/>
            <a:pathLst>
              <a:path w="1643" h="919" extrusionOk="0">
                <a:moveTo>
                  <a:pt x="977" y="1"/>
                </a:moveTo>
                <a:cubicBezTo>
                  <a:pt x="963" y="1"/>
                  <a:pt x="950" y="6"/>
                  <a:pt x="940" y="15"/>
                </a:cubicBezTo>
                <a:lnTo>
                  <a:pt x="24" y="820"/>
                </a:lnTo>
                <a:cubicBezTo>
                  <a:pt x="6" y="836"/>
                  <a:pt x="1" y="860"/>
                  <a:pt x="9" y="882"/>
                </a:cubicBezTo>
                <a:cubicBezTo>
                  <a:pt x="15" y="904"/>
                  <a:pt x="35" y="919"/>
                  <a:pt x="60" y="919"/>
                </a:cubicBezTo>
                <a:lnTo>
                  <a:pt x="1048" y="919"/>
                </a:lnTo>
                <a:cubicBezTo>
                  <a:pt x="1069" y="919"/>
                  <a:pt x="1089" y="907"/>
                  <a:pt x="1099" y="888"/>
                </a:cubicBezTo>
                <a:lnTo>
                  <a:pt x="1635" y="83"/>
                </a:lnTo>
                <a:cubicBezTo>
                  <a:pt x="1643" y="64"/>
                  <a:pt x="1642" y="44"/>
                  <a:pt x="1632" y="27"/>
                </a:cubicBezTo>
                <a:cubicBezTo>
                  <a:pt x="1621" y="11"/>
                  <a:pt x="1604" y="1"/>
                  <a:pt x="15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09;p19">
            <a:extLst>
              <a:ext uri="{FF2B5EF4-FFF2-40B4-BE49-F238E27FC236}">
                <a16:creationId xmlns:a16="http://schemas.microsoft.com/office/drawing/2014/main" id="{A67006E8-DE2F-4708-A52E-4FE5F605B1AA}"/>
              </a:ext>
            </a:extLst>
          </p:cNvPr>
          <p:cNvSpPr/>
          <p:nvPr/>
        </p:nvSpPr>
        <p:spPr>
          <a:xfrm>
            <a:off x="5491239" y="2279553"/>
            <a:ext cx="65425" cy="44796"/>
          </a:xfrm>
          <a:custGeom>
            <a:avLst/>
            <a:gdLst/>
            <a:ahLst/>
            <a:cxnLst/>
            <a:rect l="l" t="t" r="r" b="b"/>
            <a:pathLst>
              <a:path w="1202" h="823" extrusionOk="0">
                <a:moveTo>
                  <a:pt x="62" y="0"/>
                </a:moveTo>
                <a:cubicBezTo>
                  <a:pt x="40" y="0"/>
                  <a:pt x="19" y="14"/>
                  <a:pt x="10" y="35"/>
                </a:cubicBezTo>
                <a:cubicBezTo>
                  <a:pt x="1" y="55"/>
                  <a:pt x="6" y="80"/>
                  <a:pt x="23" y="96"/>
                </a:cubicBezTo>
                <a:lnTo>
                  <a:pt x="745" y="807"/>
                </a:lnTo>
                <a:cubicBezTo>
                  <a:pt x="755" y="818"/>
                  <a:pt x="768" y="823"/>
                  <a:pt x="783" y="823"/>
                </a:cubicBezTo>
                <a:lnTo>
                  <a:pt x="1144" y="823"/>
                </a:lnTo>
                <a:cubicBezTo>
                  <a:pt x="1164" y="823"/>
                  <a:pt x="1181" y="813"/>
                  <a:pt x="1192" y="794"/>
                </a:cubicBezTo>
                <a:cubicBezTo>
                  <a:pt x="1202" y="777"/>
                  <a:pt x="1202" y="756"/>
                  <a:pt x="1192" y="738"/>
                </a:cubicBezTo>
                <a:lnTo>
                  <a:pt x="770" y="27"/>
                </a:lnTo>
                <a:cubicBezTo>
                  <a:pt x="760" y="10"/>
                  <a:pt x="741" y="0"/>
                  <a:pt x="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10;p19">
            <a:extLst>
              <a:ext uri="{FF2B5EF4-FFF2-40B4-BE49-F238E27FC236}">
                <a16:creationId xmlns:a16="http://schemas.microsoft.com/office/drawing/2014/main" id="{BC6FFB70-A442-4EE0-83C4-DD60488C8665}"/>
              </a:ext>
            </a:extLst>
          </p:cNvPr>
          <p:cNvSpPr/>
          <p:nvPr/>
        </p:nvSpPr>
        <p:spPr>
          <a:xfrm>
            <a:off x="5163463" y="2261047"/>
            <a:ext cx="398754" cy="120508"/>
          </a:xfrm>
          <a:custGeom>
            <a:avLst/>
            <a:gdLst/>
            <a:ahLst/>
            <a:cxnLst/>
            <a:rect l="l" t="t" r="r" b="b"/>
            <a:pathLst>
              <a:path w="7326" h="2214" extrusionOk="0">
                <a:moveTo>
                  <a:pt x="2261" y="0"/>
                </a:moveTo>
                <a:cubicBezTo>
                  <a:pt x="861" y="0"/>
                  <a:pt x="0" y="796"/>
                  <a:pt x="0" y="1368"/>
                </a:cubicBezTo>
                <a:cubicBezTo>
                  <a:pt x="0" y="1889"/>
                  <a:pt x="476" y="2214"/>
                  <a:pt x="1241" y="2214"/>
                </a:cubicBezTo>
                <a:lnTo>
                  <a:pt x="3574" y="2214"/>
                </a:lnTo>
                <a:cubicBezTo>
                  <a:pt x="3590" y="2214"/>
                  <a:pt x="3605" y="2207"/>
                  <a:pt x="3615" y="2196"/>
                </a:cubicBezTo>
                <a:lnTo>
                  <a:pt x="4608" y="1102"/>
                </a:lnTo>
                <a:lnTo>
                  <a:pt x="7162" y="431"/>
                </a:lnTo>
                <a:cubicBezTo>
                  <a:pt x="7180" y="426"/>
                  <a:pt x="7194" y="413"/>
                  <a:pt x="7200" y="396"/>
                </a:cubicBezTo>
                <a:lnTo>
                  <a:pt x="7318" y="75"/>
                </a:lnTo>
                <a:cubicBezTo>
                  <a:pt x="7325" y="59"/>
                  <a:pt x="7322" y="39"/>
                  <a:pt x="7312" y="24"/>
                </a:cubicBezTo>
                <a:cubicBezTo>
                  <a:pt x="7302" y="9"/>
                  <a:pt x="7284" y="0"/>
                  <a:pt x="72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11;p19">
            <a:extLst>
              <a:ext uri="{FF2B5EF4-FFF2-40B4-BE49-F238E27FC236}">
                <a16:creationId xmlns:a16="http://schemas.microsoft.com/office/drawing/2014/main" id="{648ECCEE-D2DB-46AA-BAD2-83F64F7D4711}"/>
              </a:ext>
            </a:extLst>
          </p:cNvPr>
          <p:cNvSpPr/>
          <p:nvPr/>
        </p:nvSpPr>
        <p:spPr>
          <a:xfrm>
            <a:off x="5177615" y="2275362"/>
            <a:ext cx="106955" cy="69670"/>
          </a:xfrm>
          <a:custGeom>
            <a:avLst/>
            <a:gdLst/>
            <a:ahLst/>
            <a:cxnLst/>
            <a:rect l="l" t="t" r="r" b="b"/>
            <a:pathLst>
              <a:path w="1965" h="1280" extrusionOk="0">
                <a:moveTo>
                  <a:pt x="1908" y="0"/>
                </a:moveTo>
                <a:cubicBezTo>
                  <a:pt x="1046" y="0"/>
                  <a:pt x="574" y="328"/>
                  <a:pt x="330" y="603"/>
                </a:cubicBezTo>
                <a:cubicBezTo>
                  <a:pt x="63" y="902"/>
                  <a:pt x="5" y="1201"/>
                  <a:pt x="2" y="1213"/>
                </a:cubicBezTo>
                <a:cubicBezTo>
                  <a:pt x="0" y="1229"/>
                  <a:pt x="4" y="1247"/>
                  <a:pt x="14" y="1259"/>
                </a:cubicBezTo>
                <a:cubicBezTo>
                  <a:pt x="26" y="1272"/>
                  <a:pt x="42" y="1279"/>
                  <a:pt x="58" y="1279"/>
                </a:cubicBezTo>
                <a:lnTo>
                  <a:pt x="1117" y="1279"/>
                </a:lnTo>
                <a:cubicBezTo>
                  <a:pt x="1126" y="1279"/>
                  <a:pt x="1132" y="1278"/>
                  <a:pt x="1140" y="1275"/>
                </a:cubicBezTo>
                <a:lnTo>
                  <a:pt x="1930" y="952"/>
                </a:lnTo>
                <a:cubicBezTo>
                  <a:pt x="1950" y="943"/>
                  <a:pt x="1965" y="922"/>
                  <a:pt x="1965" y="900"/>
                </a:cubicBezTo>
                <a:lnTo>
                  <a:pt x="1965" y="57"/>
                </a:lnTo>
                <a:cubicBezTo>
                  <a:pt x="1965" y="26"/>
                  <a:pt x="1939" y="0"/>
                  <a:pt x="1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12;p19">
            <a:extLst>
              <a:ext uri="{FF2B5EF4-FFF2-40B4-BE49-F238E27FC236}">
                <a16:creationId xmlns:a16="http://schemas.microsoft.com/office/drawing/2014/main" id="{43D3D612-8332-473A-AD48-3186778E283C}"/>
              </a:ext>
            </a:extLst>
          </p:cNvPr>
          <p:cNvSpPr/>
          <p:nvPr/>
        </p:nvSpPr>
        <p:spPr>
          <a:xfrm>
            <a:off x="5318860" y="2295447"/>
            <a:ext cx="51708" cy="51708"/>
          </a:xfrm>
          <a:custGeom>
            <a:avLst/>
            <a:gdLst/>
            <a:ahLst/>
            <a:cxnLst/>
            <a:rect l="l" t="t" r="r" b="b"/>
            <a:pathLst>
              <a:path w="950" h="950" extrusionOk="0">
                <a:moveTo>
                  <a:pt x="312" y="1"/>
                </a:moveTo>
                <a:lnTo>
                  <a:pt x="312" y="312"/>
                </a:lnTo>
                <a:lnTo>
                  <a:pt x="1" y="312"/>
                </a:lnTo>
                <a:lnTo>
                  <a:pt x="1" y="638"/>
                </a:lnTo>
                <a:lnTo>
                  <a:pt x="312" y="638"/>
                </a:lnTo>
                <a:lnTo>
                  <a:pt x="312" y="949"/>
                </a:lnTo>
                <a:lnTo>
                  <a:pt x="638" y="949"/>
                </a:lnTo>
                <a:lnTo>
                  <a:pt x="638" y="638"/>
                </a:lnTo>
                <a:lnTo>
                  <a:pt x="949" y="638"/>
                </a:lnTo>
                <a:lnTo>
                  <a:pt x="949" y="312"/>
                </a:lnTo>
                <a:lnTo>
                  <a:pt x="638" y="312"/>
                </a:lnTo>
                <a:lnTo>
                  <a:pt x="6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13;p19">
            <a:extLst>
              <a:ext uri="{FF2B5EF4-FFF2-40B4-BE49-F238E27FC236}">
                <a16:creationId xmlns:a16="http://schemas.microsoft.com/office/drawing/2014/main" id="{CA07E92C-D59D-40F3-A76D-24E20B754C67}"/>
              </a:ext>
            </a:extLst>
          </p:cNvPr>
          <p:cNvSpPr/>
          <p:nvPr/>
        </p:nvSpPr>
        <p:spPr>
          <a:xfrm>
            <a:off x="3397433" y="3287595"/>
            <a:ext cx="9144" cy="150934"/>
          </a:xfrm>
          <a:custGeom>
            <a:avLst/>
            <a:gdLst/>
            <a:ahLst/>
            <a:cxnLst/>
            <a:rect l="l" t="t" r="r" b="b"/>
            <a:pathLst>
              <a:path w="168" h="2773" extrusionOk="0">
                <a:moveTo>
                  <a:pt x="84" y="1"/>
                </a:moveTo>
                <a:cubicBezTo>
                  <a:pt x="38" y="1"/>
                  <a:pt x="1" y="37"/>
                  <a:pt x="1" y="81"/>
                </a:cubicBezTo>
                <a:lnTo>
                  <a:pt x="1" y="2694"/>
                </a:lnTo>
                <a:cubicBezTo>
                  <a:pt x="1" y="2737"/>
                  <a:pt x="38" y="2773"/>
                  <a:pt x="84" y="2773"/>
                </a:cubicBezTo>
                <a:cubicBezTo>
                  <a:pt x="130" y="2773"/>
                  <a:pt x="168" y="2737"/>
                  <a:pt x="168" y="2694"/>
                </a:cubicBezTo>
                <a:lnTo>
                  <a:pt x="168" y="81"/>
                </a:lnTo>
                <a:cubicBezTo>
                  <a:pt x="168" y="37"/>
                  <a:pt x="130" y="1"/>
                  <a:pt x="84" y="1"/>
                </a:cubicBezTo>
                <a:close/>
              </a:path>
            </a:pathLst>
          </a:custGeom>
          <a:solidFill>
            <a:srgbClr val="9C54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14;p19">
            <a:extLst>
              <a:ext uri="{FF2B5EF4-FFF2-40B4-BE49-F238E27FC236}">
                <a16:creationId xmlns:a16="http://schemas.microsoft.com/office/drawing/2014/main" id="{1F6D8DE1-1F30-411A-A8C9-54B6F53AC39F}"/>
              </a:ext>
            </a:extLst>
          </p:cNvPr>
          <p:cNvSpPr/>
          <p:nvPr/>
        </p:nvSpPr>
        <p:spPr>
          <a:xfrm>
            <a:off x="3121202" y="3416213"/>
            <a:ext cx="2919571" cy="33801"/>
          </a:xfrm>
          <a:custGeom>
            <a:avLst/>
            <a:gdLst/>
            <a:ahLst/>
            <a:cxnLst/>
            <a:rect l="l" t="t" r="r" b="b"/>
            <a:pathLst>
              <a:path w="53639" h="621" extrusionOk="0">
                <a:moveTo>
                  <a:pt x="1" y="0"/>
                </a:moveTo>
                <a:cubicBezTo>
                  <a:pt x="79" y="209"/>
                  <a:pt x="159" y="415"/>
                  <a:pt x="242" y="620"/>
                </a:cubicBezTo>
                <a:lnTo>
                  <a:pt x="53397" y="620"/>
                </a:lnTo>
                <a:cubicBezTo>
                  <a:pt x="53481" y="415"/>
                  <a:pt x="53560" y="209"/>
                  <a:pt x="536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15;p19">
            <a:extLst>
              <a:ext uri="{FF2B5EF4-FFF2-40B4-BE49-F238E27FC236}">
                <a16:creationId xmlns:a16="http://schemas.microsoft.com/office/drawing/2014/main" id="{D8318E18-0AF7-40A1-911B-2176A171AAAC}"/>
              </a:ext>
            </a:extLst>
          </p:cNvPr>
          <p:cNvSpPr/>
          <p:nvPr/>
        </p:nvSpPr>
        <p:spPr>
          <a:xfrm>
            <a:off x="4158417" y="2379759"/>
            <a:ext cx="845516" cy="1036565"/>
          </a:xfrm>
          <a:custGeom>
            <a:avLst/>
            <a:gdLst/>
            <a:ahLst/>
            <a:cxnLst/>
            <a:rect l="l" t="t" r="r" b="b"/>
            <a:pathLst>
              <a:path w="15534" h="19044" extrusionOk="0">
                <a:moveTo>
                  <a:pt x="1" y="1"/>
                </a:moveTo>
                <a:lnTo>
                  <a:pt x="1" y="19043"/>
                </a:lnTo>
                <a:lnTo>
                  <a:pt x="15534" y="19043"/>
                </a:lnTo>
                <a:lnTo>
                  <a:pt x="15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16;p19">
            <a:extLst>
              <a:ext uri="{FF2B5EF4-FFF2-40B4-BE49-F238E27FC236}">
                <a16:creationId xmlns:a16="http://schemas.microsoft.com/office/drawing/2014/main" id="{A5E1B1C6-8B76-4C04-8B36-04F52B52C54A}"/>
              </a:ext>
            </a:extLst>
          </p:cNvPr>
          <p:cNvSpPr/>
          <p:nvPr/>
        </p:nvSpPr>
        <p:spPr>
          <a:xfrm>
            <a:off x="4119064" y="2307095"/>
            <a:ext cx="924167" cy="72664"/>
          </a:xfrm>
          <a:custGeom>
            <a:avLst/>
            <a:gdLst/>
            <a:ahLst/>
            <a:cxnLst/>
            <a:rect l="l" t="t" r="r" b="b"/>
            <a:pathLst>
              <a:path w="16979" h="1335" extrusionOk="0">
                <a:moveTo>
                  <a:pt x="0" y="1"/>
                </a:moveTo>
                <a:lnTo>
                  <a:pt x="0" y="1335"/>
                </a:lnTo>
                <a:lnTo>
                  <a:pt x="16978" y="1335"/>
                </a:lnTo>
                <a:lnTo>
                  <a:pt x="169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17;p19">
            <a:extLst>
              <a:ext uri="{FF2B5EF4-FFF2-40B4-BE49-F238E27FC236}">
                <a16:creationId xmlns:a16="http://schemas.microsoft.com/office/drawing/2014/main" id="{317CEB88-650D-4C21-92DA-B67F0D598B46}"/>
              </a:ext>
            </a:extLst>
          </p:cNvPr>
          <p:cNvSpPr/>
          <p:nvPr/>
        </p:nvSpPr>
        <p:spPr>
          <a:xfrm>
            <a:off x="4139965" y="2379759"/>
            <a:ext cx="882474" cy="29066"/>
          </a:xfrm>
          <a:custGeom>
            <a:avLst/>
            <a:gdLst/>
            <a:ahLst/>
            <a:cxnLst/>
            <a:rect l="l" t="t" r="r" b="b"/>
            <a:pathLst>
              <a:path w="16213" h="534" extrusionOk="0">
                <a:moveTo>
                  <a:pt x="0" y="1"/>
                </a:moveTo>
                <a:lnTo>
                  <a:pt x="0" y="534"/>
                </a:lnTo>
                <a:lnTo>
                  <a:pt x="16212" y="534"/>
                </a:lnTo>
                <a:lnTo>
                  <a:pt x="162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18;p19">
            <a:extLst>
              <a:ext uri="{FF2B5EF4-FFF2-40B4-BE49-F238E27FC236}">
                <a16:creationId xmlns:a16="http://schemas.microsoft.com/office/drawing/2014/main" id="{0FB54DD0-0BAA-48CF-82AF-09966B91B654}"/>
              </a:ext>
            </a:extLst>
          </p:cNvPr>
          <p:cNvSpPr/>
          <p:nvPr/>
        </p:nvSpPr>
        <p:spPr>
          <a:xfrm>
            <a:off x="4158417" y="2990244"/>
            <a:ext cx="845516" cy="76910"/>
          </a:xfrm>
          <a:custGeom>
            <a:avLst/>
            <a:gdLst/>
            <a:ahLst/>
            <a:cxnLst/>
            <a:rect l="l" t="t" r="r" b="b"/>
            <a:pathLst>
              <a:path w="15534" h="1413" extrusionOk="0">
                <a:moveTo>
                  <a:pt x="1" y="0"/>
                </a:moveTo>
                <a:lnTo>
                  <a:pt x="1" y="1412"/>
                </a:lnTo>
                <a:lnTo>
                  <a:pt x="15534" y="1412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19;p19">
            <a:extLst>
              <a:ext uri="{FF2B5EF4-FFF2-40B4-BE49-F238E27FC236}">
                <a16:creationId xmlns:a16="http://schemas.microsoft.com/office/drawing/2014/main" id="{1B81C203-584F-4D0E-A74A-7463223BC1D5}"/>
              </a:ext>
            </a:extLst>
          </p:cNvPr>
          <p:cNvSpPr/>
          <p:nvPr/>
        </p:nvSpPr>
        <p:spPr>
          <a:xfrm>
            <a:off x="4158417" y="2971738"/>
            <a:ext cx="845516" cy="18561"/>
          </a:xfrm>
          <a:custGeom>
            <a:avLst/>
            <a:gdLst/>
            <a:ahLst/>
            <a:cxnLst/>
            <a:rect l="l" t="t" r="r" b="b"/>
            <a:pathLst>
              <a:path w="15534" h="341" extrusionOk="0">
                <a:moveTo>
                  <a:pt x="1" y="0"/>
                </a:moveTo>
                <a:lnTo>
                  <a:pt x="1" y="340"/>
                </a:lnTo>
                <a:lnTo>
                  <a:pt x="15534" y="340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20;p19">
            <a:extLst>
              <a:ext uri="{FF2B5EF4-FFF2-40B4-BE49-F238E27FC236}">
                <a16:creationId xmlns:a16="http://schemas.microsoft.com/office/drawing/2014/main" id="{0356EAA3-B460-4D26-8F63-E09844F69837}"/>
              </a:ext>
            </a:extLst>
          </p:cNvPr>
          <p:cNvSpPr/>
          <p:nvPr/>
        </p:nvSpPr>
        <p:spPr>
          <a:xfrm>
            <a:off x="4251818" y="3153316"/>
            <a:ext cx="658766" cy="47354"/>
          </a:xfrm>
          <a:custGeom>
            <a:avLst/>
            <a:gdLst/>
            <a:ahLst/>
            <a:cxnLst/>
            <a:rect l="l" t="t" r="r" b="b"/>
            <a:pathLst>
              <a:path w="12103" h="870" extrusionOk="0">
                <a:moveTo>
                  <a:pt x="1" y="1"/>
                </a:moveTo>
                <a:lnTo>
                  <a:pt x="1" y="870"/>
                </a:lnTo>
                <a:lnTo>
                  <a:pt x="12103" y="870"/>
                </a:lnTo>
                <a:lnTo>
                  <a:pt x="121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21;p19">
            <a:extLst>
              <a:ext uri="{FF2B5EF4-FFF2-40B4-BE49-F238E27FC236}">
                <a16:creationId xmlns:a16="http://schemas.microsoft.com/office/drawing/2014/main" id="{002151EF-89A6-428C-A531-07191BFDDCAC}"/>
              </a:ext>
            </a:extLst>
          </p:cNvPr>
          <p:cNvSpPr/>
          <p:nvPr/>
        </p:nvSpPr>
        <p:spPr>
          <a:xfrm>
            <a:off x="4156457" y="3067099"/>
            <a:ext cx="845516" cy="18561"/>
          </a:xfrm>
          <a:custGeom>
            <a:avLst/>
            <a:gdLst/>
            <a:ahLst/>
            <a:cxnLst/>
            <a:rect l="l" t="t" r="r" b="b"/>
            <a:pathLst>
              <a:path w="15534" h="341" extrusionOk="0">
                <a:moveTo>
                  <a:pt x="1" y="0"/>
                </a:moveTo>
                <a:lnTo>
                  <a:pt x="1" y="341"/>
                </a:lnTo>
                <a:lnTo>
                  <a:pt x="15534" y="341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22;p19">
            <a:extLst>
              <a:ext uri="{FF2B5EF4-FFF2-40B4-BE49-F238E27FC236}">
                <a16:creationId xmlns:a16="http://schemas.microsoft.com/office/drawing/2014/main" id="{0DDDB81A-3F4D-435F-8E7C-1157C1CCE96F}"/>
              </a:ext>
            </a:extLst>
          </p:cNvPr>
          <p:cNvSpPr/>
          <p:nvPr/>
        </p:nvSpPr>
        <p:spPr>
          <a:xfrm>
            <a:off x="4347070" y="2179076"/>
            <a:ext cx="468152" cy="974297"/>
          </a:xfrm>
          <a:custGeom>
            <a:avLst/>
            <a:gdLst/>
            <a:ahLst/>
            <a:cxnLst/>
            <a:rect l="l" t="t" r="r" b="b"/>
            <a:pathLst>
              <a:path w="8601" h="17900" extrusionOk="0">
                <a:moveTo>
                  <a:pt x="0" y="0"/>
                </a:moveTo>
                <a:lnTo>
                  <a:pt x="0" y="17900"/>
                </a:lnTo>
                <a:lnTo>
                  <a:pt x="8600" y="17900"/>
                </a:lnTo>
                <a:lnTo>
                  <a:pt x="8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23;p19">
            <a:extLst>
              <a:ext uri="{FF2B5EF4-FFF2-40B4-BE49-F238E27FC236}">
                <a16:creationId xmlns:a16="http://schemas.microsoft.com/office/drawing/2014/main" id="{C1C93144-2FBF-44A6-BB39-D21851137E99}"/>
              </a:ext>
            </a:extLst>
          </p:cNvPr>
          <p:cNvSpPr/>
          <p:nvPr/>
        </p:nvSpPr>
        <p:spPr>
          <a:xfrm>
            <a:off x="4486465" y="2079251"/>
            <a:ext cx="189525" cy="189525"/>
          </a:xfrm>
          <a:custGeom>
            <a:avLst/>
            <a:gdLst/>
            <a:ahLst/>
            <a:cxnLst/>
            <a:rect l="l" t="t" r="r" b="b"/>
            <a:pathLst>
              <a:path w="3482" h="3482" extrusionOk="0">
                <a:moveTo>
                  <a:pt x="1743" y="1"/>
                </a:moveTo>
                <a:cubicBezTo>
                  <a:pt x="1742" y="1"/>
                  <a:pt x="1741" y="1"/>
                  <a:pt x="1741" y="1"/>
                </a:cubicBezTo>
                <a:cubicBezTo>
                  <a:pt x="779" y="1"/>
                  <a:pt x="0" y="779"/>
                  <a:pt x="0" y="1741"/>
                </a:cubicBezTo>
                <a:cubicBezTo>
                  <a:pt x="0" y="2703"/>
                  <a:pt x="779" y="3482"/>
                  <a:pt x="1741" y="3482"/>
                </a:cubicBezTo>
                <a:cubicBezTo>
                  <a:pt x="2703" y="3482"/>
                  <a:pt x="3481" y="2703"/>
                  <a:pt x="3481" y="1741"/>
                </a:cubicBezTo>
                <a:cubicBezTo>
                  <a:pt x="3481" y="780"/>
                  <a:pt x="2703" y="1"/>
                  <a:pt x="17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24;p19">
            <a:extLst>
              <a:ext uri="{FF2B5EF4-FFF2-40B4-BE49-F238E27FC236}">
                <a16:creationId xmlns:a16="http://schemas.microsoft.com/office/drawing/2014/main" id="{861505A9-7AE1-4BF6-8805-F6416F2D13E0}"/>
              </a:ext>
            </a:extLst>
          </p:cNvPr>
          <p:cNvSpPr/>
          <p:nvPr/>
        </p:nvSpPr>
        <p:spPr>
          <a:xfrm>
            <a:off x="4502957" y="2095743"/>
            <a:ext cx="156541" cy="156541"/>
          </a:xfrm>
          <a:custGeom>
            <a:avLst/>
            <a:gdLst/>
            <a:ahLst/>
            <a:cxnLst/>
            <a:rect l="l" t="t" r="r" b="b"/>
            <a:pathLst>
              <a:path w="2876" h="2876" extrusionOk="0">
                <a:moveTo>
                  <a:pt x="1438" y="1"/>
                </a:moveTo>
                <a:cubicBezTo>
                  <a:pt x="644" y="1"/>
                  <a:pt x="0" y="644"/>
                  <a:pt x="0" y="1438"/>
                </a:cubicBezTo>
                <a:cubicBezTo>
                  <a:pt x="0" y="2232"/>
                  <a:pt x="644" y="2876"/>
                  <a:pt x="1438" y="2876"/>
                </a:cubicBezTo>
                <a:cubicBezTo>
                  <a:pt x="2232" y="2876"/>
                  <a:pt x="2875" y="2232"/>
                  <a:pt x="2875" y="1438"/>
                </a:cubicBezTo>
                <a:cubicBezTo>
                  <a:pt x="2875" y="644"/>
                  <a:pt x="2232" y="1"/>
                  <a:pt x="14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25;p19">
            <a:extLst>
              <a:ext uri="{FF2B5EF4-FFF2-40B4-BE49-F238E27FC236}">
                <a16:creationId xmlns:a16="http://schemas.microsoft.com/office/drawing/2014/main" id="{B0457DC2-F671-449B-9FAD-ACA8C3D476F7}"/>
              </a:ext>
            </a:extLst>
          </p:cNvPr>
          <p:cNvSpPr/>
          <p:nvPr/>
        </p:nvSpPr>
        <p:spPr>
          <a:xfrm>
            <a:off x="4534744" y="2127530"/>
            <a:ext cx="92912" cy="92858"/>
          </a:xfrm>
          <a:custGeom>
            <a:avLst/>
            <a:gdLst/>
            <a:ahLst/>
            <a:cxnLst/>
            <a:rect l="l" t="t" r="r" b="b"/>
            <a:pathLst>
              <a:path w="1707" h="1706" extrusionOk="0">
                <a:moveTo>
                  <a:pt x="560" y="1"/>
                </a:moveTo>
                <a:lnTo>
                  <a:pt x="560" y="561"/>
                </a:lnTo>
                <a:lnTo>
                  <a:pt x="0" y="561"/>
                </a:lnTo>
                <a:lnTo>
                  <a:pt x="0" y="1147"/>
                </a:lnTo>
                <a:lnTo>
                  <a:pt x="560" y="1147"/>
                </a:lnTo>
                <a:lnTo>
                  <a:pt x="560" y="1705"/>
                </a:lnTo>
                <a:lnTo>
                  <a:pt x="1146" y="1705"/>
                </a:lnTo>
                <a:lnTo>
                  <a:pt x="1146" y="1147"/>
                </a:lnTo>
                <a:lnTo>
                  <a:pt x="1706" y="1147"/>
                </a:lnTo>
                <a:lnTo>
                  <a:pt x="1706" y="561"/>
                </a:lnTo>
                <a:lnTo>
                  <a:pt x="1146" y="56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26;p19">
            <a:extLst>
              <a:ext uri="{FF2B5EF4-FFF2-40B4-BE49-F238E27FC236}">
                <a16:creationId xmlns:a16="http://schemas.microsoft.com/office/drawing/2014/main" id="{BE7FE196-E67C-4350-940D-74659B8BCE79}"/>
              </a:ext>
            </a:extLst>
          </p:cNvPr>
          <p:cNvSpPr/>
          <p:nvPr/>
        </p:nvSpPr>
        <p:spPr>
          <a:xfrm>
            <a:off x="4393934" y="2306877"/>
            <a:ext cx="42347" cy="72718"/>
          </a:xfrm>
          <a:custGeom>
            <a:avLst/>
            <a:gdLst/>
            <a:ahLst/>
            <a:cxnLst/>
            <a:rect l="l" t="t" r="r" b="b"/>
            <a:pathLst>
              <a:path w="778" h="1336" extrusionOk="0">
                <a:moveTo>
                  <a:pt x="1" y="1"/>
                </a:moveTo>
                <a:lnTo>
                  <a:pt x="1" y="1336"/>
                </a:lnTo>
                <a:lnTo>
                  <a:pt x="271" y="1336"/>
                </a:lnTo>
                <a:lnTo>
                  <a:pt x="271" y="742"/>
                </a:lnTo>
                <a:lnTo>
                  <a:pt x="507" y="742"/>
                </a:lnTo>
                <a:lnTo>
                  <a:pt x="507" y="1336"/>
                </a:lnTo>
                <a:lnTo>
                  <a:pt x="777" y="1336"/>
                </a:lnTo>
                <a:lnTo>
                  <a:pt x="777" y="1"/>
                </a:lnTo>
                <a:lnTo>
                  <a:pt x="507" y="1"/>
                </a:lnTo>
                <a:lnTo>
                  <a:pt x="507" y="548"/>
                </a:lnTo>
                <a:lnTo>
                  <a:pt x="271" y="548"/>
                </a:lnTo>
                <a:lnTo>
                  <a:pt x="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27;p19">
            <a:extLst>
              <a:ext uri="{FF2B5EF4-FFF2-40B4-BE49-F238E27FC236}">
                <a16:creationId xmlns:a16="http://schemas.microsoft.com/office/drawing/2014/main" id="{B91981F6-5E09-4CF8-A647-F922E845A28C}"/>
              </a:ext>
            </a:extLst>
          </p:cNvPr>
          <p:cNvSpPr/>
          <p:nvPr/>
        </p:nvSpPr>
        <p:spPr>
          <a:xfrm>
            <a:off x="4450596" y="2305952"/>
            <a:ext cx="43000" cy="74678"/>
          </a:xfrm>
          <a:custGeom>
            <a:avLst/>
            <a:gdLst/>
            <a:ahLst/>
            <a:cxnLst/>
            <a:rect l="l" t="t" r="r" b="b"/>
            <a:pathLst>
              <a:path w="790" h="1372" extrusionOk="0">
                <a:moveTo>
                  <a:pt x="394" y="195"/>
                </a:moveTo>
                <a:cubicBezTo>
                  <a:pt x="415" y="195"/>
                  <a:pt x="431" y="198"/>
                  <a:pt x="446" y="205"/>
                </a:cubicBezTo>
                <a:cubicBezTo>
                  <a:pt x="461" y="211"/>
                  <a:pt x="472" y="218"/>
                  <a:pt x="481" y="228"/>
                </a:cubicBezTo>
                <a:cubicBezTo>
                  <a:pt x="488" y="239"/>
                  <a:pt x="496" y="252"/>
                  <a:pt x="501" y="268"/>
                </a:cubicBezTo>
                <a:cubicBezTo>
                  <a:pt x="506" y="286"/>
                  <a:pt x="508" y="300"/>
                  <a:pt x="509" y="315"/>
                </a:cubicBezTo>
                <a:cubicBezTo>
                  <a:pt x="511" y="331"/>
                  <a:pt x="512" y="349"/>
                  <a:pt x="512" y="371"/>
                </a:cubicBezTo>
                <a:lnTo>
                  <a:pt x="512" y="996"/>
                </a:lnTo>
                <a:cubicBezTo>
                  <a:pt x="512" y="1018"/>
                  <a:pt x="511" y="1036"/>
                  <a:pt x="509" y="1051"/>
                </a:cubicBezTo>
                <a:cubicBezTo>
                  <a:pt x="508" y="1066"/>
                  <a:pt x="506" y="1083"/>
                  <a:pt x="501" y="1100"/>
                </a:cubicBezTo>
                <a:cubicBezTo>
                  <a:pt x="497" y="1116"/>
                  <a:pt x="488" y="1130"/>
                  <a:pt x="481" y="1140"/>
                </a:cubicBezTo>
                <a:cubicBezTo>
                  <a:pt x="473" y="1150"/>
                  <a:pt x="462" y="1158"/>
                  <a:pt x="446" y="1166"/>
                </a:cubicBezTo>
                <a:cubicBezTo>
                  <a:pt x="432" y="1172"/>
                  <a:pt x="415" y="1176"/>
                  <a:pt x="394" y="1176"/>
                </a:cubicBezTo>
                <a:cubicBezTo>
                  <a:pt x="374" y="1176"/>
                  <a:pt x="355" y="1172"/>
                  <a:pt x="342" y="1166"/>
                </a:cubicBezTo>
                <a:cubicBezTo>
                  <a:pt x="328" y="1157"/>
                  <a:pt x="317" y="1150"/>
                  <a:pt x="308" y="1140"/>
                </a:cubicBezTo>
                <a:cubicBezTo>
                  <a:pt x="301" y="1131"/>
                  <a:pt x="295" y="1116"/>
                  <a:pt x="290" y="1100"/>
                </a:cubicBezTo>
                <a:cubicBezTo>
                  <a:pt x="285" y="1082"/>
                  <a:pt x="282" y="1066"/>
                  <a:pt x="281" y="1051"/>
                </a:cubicBezTo>
                <a:cubicBezTo>
                  <a:pt x="280" y="1036"/>
                  <a:pt x="278" y="1018"/>
                  <a:pt x="278" y="996"/>
                </a:cubicBezTo>
                <a:lnTo>
                  <a:pt x="278" y="371"/>
                </a:lnTo>
                <a:cubicBezTo>
                  <a:pt x="278" y="349"/>
                  <a:pt x="280" y="331"/>
                  <a:pt x="281" y="315"/>
                </a:cubicBezTo>
                <a:cubicBezTo>
                  <a:pt x="282" y="300"/>
                  <a:pt x="285" y="286"/>
                  <a:pt x="290" y="268"/>
                </a:cubicBezTo>
                <a:cubicBezTo>
                  <a:pt x="295" y="252"/>
                  <a:pt x="301" y="239"/>
                  <a:pt x="308" y="228"/>
                </a:cubicBezTo>
                <a:cubicBezTo>
                  <a:pt x="317" y="219"/>
                  <a:pt x="328" y="211"/>
                  <a:pt x="342" y="205"/>
                </a:cubicBezTo>
                <a:cubicBezTo>
                  <a:pt x="355" y="198"/>
                  <a:pt x="374" y="195"/>
                  <a:pt x="394" y="195"/>
                </a:cubicBezTo>
                <a:close/>
                <a:moveTo>
                  <a:pt x="394" y="0"/>
                </a:moveTo>
                <a:cubicBezTo>
                  <a:pt x="322" y="0"/>
                  <a:pt x="260" y="10"/>
                  <a:pt x="209" y="30"/>
                </a:cubicBezTo>
                <a:cubicBezTo>
                  <a:pt x="158" y="48"/>
                  <a:pt x="118" y="77"/>
                  <a:pt x="87" y="115"/>
                </a:cubicBezTo>
                <a:cubicBezTo>
                  <a:pt x="57" y="154"/>
                  <a:pt x="35" y="198"/>
                  <a:pt x="21" y="251"/>
                </a:cubicBezTo>
                <a:cubicBezTo>
                  <a:pt x="7" y="303"/>
                  <a:pt x="0" y="364"/>
                  <a:pt x="0" y="436"/>
                </a:cubicBezTo>
                <a:lnTo>
                  <a:pt x="0" y="930"/>
                </a:lnTo>
                <a:cubicBezTo>
                  <a:pt x="0" y="1002"/>
                  <a:pt x="7" y="1064"/>
                  <a:pt x="21" y="1116"/>
                </a:cubicBezTo>
                <a:cubicBezTo>
                  <a:pt x="35" y="1169"/>
                  <a:pt x="57" y="1215"/>
                  <a:pt x="87" y="1254"/>
                </a:cubicBezTo>
                <a:cubicBezTo>
                  <a:pt x="117" y="1293"/>
                  <a:pt x="158" y="1322"/>
                  <a:pt x="209" y="1342"/>
                </a:cubicBezTo>
                <a:cubicBezTo>
                  <a:pt x="260" y="1361"/>
                  <a:pt x="322" y="1371"/>
                  <a:pt x="394" y="1371"/>
                </a:cubicBezTo>
                <a:cubicBezTo>
                  <a:pt x="534" y="1371"/>
                  <a:pt x="636" y="1332"/>
                  <a:pt x="697" y="1259"/>
                </a:cubicBezTo>
                <a:cubicBezTo>
                  <a:pt x="759" y="1183"/>
                  <a:pt x="789" y="1074"/>
                  <a:pt x="789" y="930"/>
                </a:cubicBezTo>
                <a:lnTo>
                  <a:pt x="789" y="436"/>
                </a:lnTo>
                <a:cubicBezTo>
                  <a:pt x="789" y="293"/>
                  <a:pt x="759" y="184"/>
                  <a:pt x="697" y="110"/>
                </a:cubicBezTo>
                <a:cubicBezTo>
                  <a:pt x="636" y="37"/>
                  <a:pt x="534" y="0"/>
                  <a:pt x="3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28;p19">
            <a:extLst>
              <a:ext uri="{FF2B5EF4-FFF2-40B4-BE49-F238E27FC236}">
                <a16:creationId xmlns:a16="http://schemas.microsoft.com/office/drawing/2014/main" id="{DE55C761-8458-4A55-A3FE-6E3BC97572A0}"/>
              </a:ext>
            </a:extLst>
          </p:cNvPr>
          <p:cNvSpPr/>
          <p:nvPr/>
        </p:nvSpPr>
        <p:spPr>
          <a:xfrm>
            <a:off x="4506005" y="2305788"/>
            <a:ext cx="39244" cy="74841"/>
          </a:xfrm>
          <a:custGeom>
            <a:avLst/>
            <a:gdLst/>
            <a:ahLst/>
            <a:cxnLst/>
            <a:rect l="l" t="t" r="r" b="b"/>
            <a:pathLst>
              <a:path w="721" h="1375" extrusionOk="0">
                <a:moveTo>
                  <a:pt x="359" y="0"/>
                </a:moveTo>
                <a:cubicBezTo>
                  <a:pt x="247" y="0"/>
                  <a:pt x="160" y="31"/>
                  <a:pt x="97" y="90"/>
                </a:cubicBezTo>
                <a:cubicBezTo>
                  <a:pt x="32" y="148"/>
                  <a:pt x="0" y="233"/>
                  <a:pt x="0" y="341"/>
                </a:cubicBezTo>
                <a:cubicBezTo>
                  <a:pt x="0" y="393"/>
                  <a:pt x="9" y="440"/>
                  <a:pt x="24" y="483"/>
                </a:cubicBezTo>
                <a:cubicBezTo>
                  <a:pt x="39" y="526"/>
                  <a:pt x="58" y="561"/>
                  <a:pt x="80" y="588"/>
                </a:cubicBezTo>
                <a:cubicBezTo>
                  <a:pt x="103" y="617"/>
                  <a:pt x="131" y="647"/>
                  <a:pt x="168" y="678"/>
                </a:cubicBezTo>
                <a:lnTo>
                  <a:pt x="311" y="802"/>
                </a:lnTo>
                <a:cubicBezTo>
                  <a:pt x="363" y="847"/>
                  <a:pt x="398" y="887"/>
                  <a:pt x="421" y="923"/>
                </a:cubicBezTo>
                <a:cubicBezTo>
                  <a:pt x="445" y="958"/>
                  <a:pt x="456" y="1003"/>
                  <a:pt x="456" y="1056"/>
                </a:cubicBezTo>
                <a:cubicBezTo>
                  <a:pt x="456" y="1088"/>
                  <a:pt x="449" y="1114"/>
                  <a:pt x="434" y="1135"/>
                </a:cubicBezTo>
                <a:cubicBezTo>
                  <a:pt x="420" y="1155"/>
                  <a:pt x="397" y="1165"/>
                  <a:pt x="365" y="1165"/>
                </a:cubicBezTo>
                <a:cubicBezTo>
                  <a:pt x="322" y="1165"/>
                  <a:pt x="290" y="1145"/>
                  <a:pt x="267" y="1103"/>
                </a:cubicBezTo>
                <a:cubicBezTo>
                  <a:pt x="247" y="1060"/>
                  <a:pt x="236" y="998"/>
                  <a:pt x="235" y="915"/>
                </a:cubicBezTo>
                <a:lnTo>
                  <a:pt x="0" y="957"/>
                </a:lnTo>
                <a:cubicBezTo>
                  <a:pt x="6" y="1099"/>
                  <a:pt x="39" y="1204"/>
                  <a:pt x="101" y="1272"/>
                </a:cubicBezTo>
                <a:cubicBezTo>
                  <a:pt x="162" y="1339"/>
                  <a:pt x="254" y="1374"/>
                  <a:pt x="378" y="1374"/>
                </a:cubicBezTo>
                <a:cubicBezTo>
                  <a:pt x="480" y="1374"/>
                  <a:pt x="562" y="1342"/>
                  <a:pt x="626" y="1277"/>
                </a:cubicBezTo>
                <a:cubicBezTo>
                  <a:pt x="688" y="1215"/>
                  <a:pt x="721" y="1135"/>
                  <a:pt x="721" y="1038"/>
                </a:cubicBezTo>
                <a:cubicBezTo>
                  <a:pt x="721" y="994"/>
                  <a:pt x="716" y="954"/>
                  <a:pt x="705" y="915"/>
                </a:cubicBezTo>
                <a:cubicBezTo>
                  <a:pt x="693" y="877"/>
                  <a:pt x="678" y="840"/>
                  <a:pt x="659" y="808"/>
                </a:cubicBezTo>
                <a:cubicBezTo>
                  <a:pt x="640" y="777"/>
                  <a:pt x="618" y="749"/>
                  <a:pt x="596" y="723"/>
                </a:cubicBezTo>
                <a:cubicBezTo>
                  <a:pt x="574" y="698"/>
                  <a:pt x="548" y="672"/>
                  <a:pt x="518" y="645"/>
                </a:cubicBezTo>
                <a:lnTo>
                  <a:pt x="378" y="522"/>
                </a:lnTo>
                <a:cubicBezTo>
                  <a:pt x="358" y="504"/>
                  <a:pt x="342" y="489"/>
                  <a:pt x="332" y="479"/>
                </a:cubicBezTo>
                <a:cubicBezTo>
                  <a:pt x="322" y="469"/>
                  <a:pt x="309" y="454"/>
                  <a:pt x="297" y="436"/>
                </a:cubicBezTo>
                <a:cubicBezTo>
                  <a:pt x="284" y="419"/>
                  <a:pt x="275" y="399"/>
                  <a:pt x="270" y="380"/>
                </a:cubicBezTo>
                <a:cubicBezTo>
                  <a:pt x="262" y="361"/>
                  <a:pt x="260" y="339"/>
                  <a:pt x="260" y="315"/>
                </a:cubicBezTo>
                <a:cubicBezTo>
                  <a:pt x="260" y="284"/>
                  <a:pt x="267" y="259"/>
                  <a:pt x="285" y="236"/>
                </a:cubicBezTo>
                <a:cubicBezTo>
                  <a:pt x="300" y="215"/>
                  <a:pt x="324" y="204"/>
                  <a:pt x="353" y="203"/>
                </a:cubicBezTo>
                <a:cubicBezTo>
                  <a:pt x="357" y="202"/>
                  <a:pt x="360" y="202"/>
                  <a:pt x="363" y="202"/>
                </a:cubicBezTo>
                <a:cubicBezTo>
                  <a:pt x="377" y="202"/>
                  <a:pt x="389" y="206"/>
                  <a:pt x="399" y="211"/>
                </a:cubicBezTo>
                <a:cubicBezTo>
                  <a:pt x="413" y="218"/>
                  <a:pt x="423" y="226"/>
                  <a:pt x="430" y="238"/>
                </a:cubicBezTo>
                <a:cubicBezTo>
                  <a:pt x="438" y="250"/>
                  <a:pt x="443" y="265"/>
                  <a:pt x="449" y="284"/>
                </a:cubicBezTo>
                <a:cubicBezTo>
                  <a:pt x="452" y="303"/>
                  <a:pt x="456" y="322"/>
                  <a:pt x="457" y="341"/>
                </a:cubicBezTo>
                <a:cubicBezTo>
                  <a:pt x="459" y="359"/>
                  <a:pt x="460" y="383"/>
                  <a:pt x="461" y="409"/>
                </a:cubicBezTo>
                <a:lnTo>
                  <a:pt x="694" y="372"/>
                </a:lnTo>
                <a:cubicBezTo>
                  <a:pt x="691" y="344"/>
                  <a:pt x="689" y="318"/>
                  <a:pt x="686" y="296"/>
                </a:cubicBezTo>
                <a:cubicBezTo>
                  <a:pt x="682" y="272"/>
                  <a:pt x="677" y="247"/>
                  <a:pt x="670" y="221"/>
                </a:cubicBezTo>
                <a:cubicBezTo>
                  <a:pt x="663" y="194"/>
                  <a:pt x="653" y="172"/>
                  <a:pt x="643" y="151"/>
                </a:cubicBezTo>
                <a:cubicBezTo>
                  <a:pt x="631" y="131"/>
                  <a:pt x="617" y="111"/>
                  <a:pt x="600" y="91"/>
                </a:cubicBezTo>
                <a:cubicBezTo>
                  <a:pt x="584" y="72"/>
                  <a:pt x="563" y="55"/>
                  <a:pt x="542" y="42"/>
                </a:cubicBezTo>
                <a:cubicBezTo>
                  <a:pt x="518" y="30"/>
                  <a:pt x="492" y="19"/>
                  <a:pt x="461" y="11"/>
                </a:cubicBezTo>
                <a:cubicBezTo>
                  <a:pt x="430" y="4"/>
                  <a:pt x="395" y="0"/>
                  <a:pt x="3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29;p19">
            <a:extLst>
              <a:ext uri="{FF2B5EF4-FFF2-40B4-BE49-F238E27FC236}">
                <a16:creationId xmlns:a16="http://schemas.microsoft.com/office/drawing/2014/main" id="{6806A19A-5B3C-4F42-903C-37861DBCD284}"/>
              </a:ext>
            </a:extLst>
          </p:cNvPr>
          <p:cNvSpPr/>
          <p:nvPr/>
        </p:nvSpPr>
        <p:spPr>
          <a:xfrm>
            <a:off x="4557387" y="2306877"/>
            <a:ext cx="41693" cy="72827"/>
          </a:xfrm>
          <a:custGeom>
            <a:avLst/>
            <a:gdLst/>
            <a:ahLst/>
            <a:cxnLst/>
            <a:rect l="l" t="t" r="r" b="b"/>
            <a:pathLst>
              <a:path w="766" h="1338" extrusionOk="0">
                <a:moveTo>
                  <a:pt x="359" y="189"/>
                </a:moveTo>
                <a:cubicBezTo>
                  <a:pt x="393" y="189"/>
                  <a:pt x="420" y="193"/>
                  <a:pt x="441" y="200"/>
                </a:cubicBezTo>
                <a:cubicBezTo>
                  <a:pt x="461" y="208"/>
                  <a:pt x="477" y="220"/>
                  <a:pt x="487" y="239"/>
                </a:cubicBezTo>
                <a:cubicBezTo>
                  <a:pt x="497" y="256"/>
                  <a:pt x="503" y="276"/>
                  <a:pt x="505" y="296"/>
                </a:cubicBezTo>
                <a:cubicBezTo>
                  <a:pt x="508" y="317"/>
                  <a:pt x="509" y="345"/>
                  <a:pt x="509" y="379"/>
                </a:cubicBezTo>
                <a:cubicBezTo>
                  <a:pt x="509" y="449"/>
                  <a:pt x="499" y="496"/>
                  <a:pt x="479" y="522"/>
                </a:cubicBezTo>
                <a:cubicBezTo>
                  <a:pt x="458" y="550"/>
                  <a:pt x="418" y="563"/>
                  <a:pt x="359" y="563"/>
                </a:cubicBezTo>
                <a:lnTo>
                  <a:pt x="272" y="563"/>
                </a:lnTo>
                <a:lnTo>
                  <a:pt x="272" y="189"/>
                </a:lnTo>
                <a:close/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273" y="1338"/>
                </a:lnTo>
                <a:lnTo>
                  <a:pt x="273" y="756"/>
                </a:lnTo>
                <a:lnTo>
                  <a:pt x="393" y="756"/>
                </a:lnTo>
                <a:cubicBezTo>
                  <a:pt x="449" y="756"/>
                  <a:pt x="499" y="749"/>
                  <a:pt x="543" y="737"/>
                </a:cubicBezTo>
                <a:cubicBezTo>
                  <a:pt x="586" y="725"/>
                  <a:pt x="625" y="705"/>
                  <a:pt x="659" y="678"/>
                </a:cubicBezTo>
                <a:cubicBezTo>
                  <a:pt x="694" y="649"/>
                  <a:pt x="720" y="611"/>
                  <a:pt x="739" y="562"/>
                </a:cubicBezTo>
                <a:cubicBezTo>
                  <a:pt x="756" y="512"/>
                  <a:pt x="765" y="454"/>
                  <a:pt x="765" y="384"/>
                </a:cubicBezTo>
                <a:cubicBezTo>
                  <a:pt x="765" y="128"/>
                  <a:pt x="649" y="1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30;p19">
            <a:extLst>
              <a:ext uri="{FF2B5EF4-FFF2-40B4-BE49-F238E27FC236}">
                <a16:creationId xmlns:a16="http://schemas.microsoft.com/office/drawing/2014/main" id="{6ECFF108-A01F-46FE-8C0B-2A9FE3A6C20C}"/>
              </a:ext>
            </a:extLst>
          </p:cNvPr>
          <p:cNvSpPr/>
          <p:nvPr/>
        </p:nvSpPr>
        <p:spPr>
          <a:xfrm>
            <a:off x="4611000" y="2306877"/>
            <a:ext cx="14751" cy="72718"/>
          </a:xfrm>
          <a:custGeom>
            <a:avLst/>
            <a:gdLst/>
            <a:ahLst/>
            <a:cxnLst/>
            <a:rect l="l" t="t" r="r" b="b"/>
            <a:pathLst>
              <a:path w="271" h="1336" extrusionOk="0">
                <a:moveTo>
                  <a:pt x="0" y="1"/>
                </a:moveTo>
                <a:lnTo>
                  <a:pt x="0" y="1336"/>
                </a:lnTo>
                <a:lnTo>
                  <a:pt x="270" y="1336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31;p19">
            <a:extLst>
              <a:ext uri="{FF2B5EF4-FFF2-40B4-BE49-F238E27FC236}">
                <a16:creationId xmlns:a16="http://schemas.microsoft.com/office/drawing/2014/main" id="{FC0BA94C-5F4B-43EB-AA8B-CC029C64FDAE}"/>
              </a:ext>
            </a:extLst>
          </p:cNvPr>
          <p:cNvSpPr/>
          <p:nvPr/>
        </p:nvSpPr>
        <p:spPr>
          <a:xfrm>
            <a:off x="4636310" y="2306823"/>
            <a:ext cx="37829" cy="72773"/>
          </a:xfrm>
          <a:custGeom>
            <a:avLst/>
            <a:gdLst/>
            <a:ahLst/>
            <a:cxnLst/>
            <a:rect l="l" t="t" r="r" b="b"/>
            <a:pathLst>
              <a:path w="695" h="1337" extrusionOk="0">
                <a:moveTo>
                  <a:pt x="1" y="0"/>
                </a:moveTo>
                <a:lnTo>
                  <a:pt x="1" y="201"/>
                </a:lnTo>
                <a:lnTo>
                  <a:pt x="215" y="201"/>
                </a:lnTo>
                <a:lnTo>
                  <a:pt x="215" y="1337"/>
                </a:lnTo>
                <a:lnTo>
                  <a:pt x="485" y="1337"/>
                </a:lnTo>
                <a:lnTo>
                  <a:pt x="485" y="201"/>
                </a:lnTo>
                <a:lnTo>
                  <a:pt x="694" y="201"/>
                </a:lnTo>
                <a:lnTo>
                  <a:pt x="6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32;p19">
            <a:extLst>
              <a:ext uri="{FF2B5EF4-FFF2-40B4-BE49-F238E27FC236}">
                <a16:creationId xmlns:a16="http://schemas.microsoft.com/office/drawing/2014/main" id="{85B7921A-D4B6-4071-8192-93090BA4730D}"/>
              </a:ext>
            </a:extLst>
          </p:cNvPr>
          <p:cNvSpPr/>
          <p:nvPr/>
        </p:nvSpPr>
        <p:spPr>
          <a:xfrm>
            <a:off x="4680616" y="2306877"/>
            <a:ext cx="44578" cy="72718"/>
          </a:xfrm>
          <a:custGeom>
            <a:avLst/>
            <a:gdLst/>
            <a:ahLst/>
            <a:cxnLst/>
            <a:rect l="l" t="t" r="r" b="b"/>
            <a:pathLst>
              <a:path w="819" h="1336" extrusionOk="0">
                <a:moveTo>
                  <a:pt x="410" y="340"/>
                </a:moveTo>
                <a:lnTo>
                  <a:pt x="490" y="872"/>
                </a:lnTo>
                <a:lnTo>
                  <a:pt x="332" y="872"/>
                </a:lnTo>
                <a:lnTo>
                  <a:pt x="410" y="340"/>
                </a:lnTo>
                <a:close/>
                <a:moveTo>
                  <a:pt x="261" y="1"/>
                </a:moveTo>
                <a:lnTo>
                  <a:pt x="0" y="1336"/>
                </a:lnTo>
                <a:lnTo>
                  <a:pt x="257" y="1336"/>
                </a:lnTo>
                <a:lnTo>
                  <a:pt x="306" y="1041"/>
                </a:lnTo>
                <a:lnTo>
                  <a:pt x="517" y="1041"/>
                </a:lnTo>
                <a:lnTo>
                  <a:pt x="566" y="1336"/>
                </a:lnTo>
                <a:lnTo>
                  <a:pt x="819" y="1336"/>
                </a:lnTo>
                <a:lnTo>
                  <a:pt x="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33;p19">
            <a:extLst>
              <a:ext uri="{FF2B5EF4-FFF2-40B4-BE49-F238E27FC236}">
                <a16:creationId xmlns:a16="http://schemas.microsoft.com/office/drawing/2014/main" id="{E6A64739-D06E-4AB0-A52B-2B113F7ED5B5}"/>
              </a:ext>
            </a:extLst>
          </p:cNvPr>
          <p:cNvSpPr/>
          <p:nvPr/>
        </p:nvSpPr>
        <p:spPr>
          <a:xfrm>
            <a:off x="4736733" y="2306877"/>
            <a:ext cx="31678" cy="72827"/>
          </a:xfrm>
          <a:custGeom>
            <a:avLst/>
            <a:gdLst/>
            <a:ahLst/>
            <a:cxnLst/>
            <a:rect l="l" t="t" r="r" b="b"/>
            <a:pathLst>
              <a:path w="582" h="1338" extrusionOk="0"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582" y="1338"/>
                </a:lnTo>
                <a:lnTo>
                  <a:pt x="582" y="1152"/>
                </a:lnTo>
                <a:lnTo>
                  <a:pt x="272" y="1152"/>
                </a:lnTo>
                <a:lnTo>
                  <a:pt x="2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34;p19">
            <a:extLst>
              <a:ext uri="{FF2B5EF4-FFF2-40B4-BE49-F238E27FC236}">
                <a16:creationId xmlns:a16="http://schemas.microsoft.com/office/drawing/2014/main" id="{912D0051-663C-4C5C-B85D-3F8361D6207E}"/>
              </a:ext>
            </a:extLst>
          </p:cNvPr>
          <p:cNvSpPr/>
          <p:nvPr/>
        </p:nvSpPr>
        <p:spPr>
          <a:xfrm>
            <a:off x="4393934" y="2432828"/>
            <a:ext cx="374424" cy="720544"/>
          </a:xfrm>
          <a:custGeom>
            <a:avLst/>
            <a:gdLst/>
            <a:ahLst/>
            <a:cxnLst/>
            <a:rect l="l" t="t" r="r" b="b"/>
            <a:pathLst>
              <a:path w="6879" h="13238" extrusionOk="0">
                <a:moveTo>
                  <a:pt x="1" y="1"/>
                </a:moveTo>
                <a:lnTo>
                  <a:pt x="1" y="13238"/>
                </a:lnTo>
                <a:lnTo>
                  <a:pt x="6879" y="13238"/>
                </a:lnTo>
                <a:lnTo>
                  <a:pt x="68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35;p19">
            <a:extLst>
              <a:ext uri="{FF2B5EF4-FFF2-40B4-BE49-F238E27FC236}">
                <a16:creationId xmlns:a16="http://schemas.microsoft.com/office/drawing/2014/main" id="{27F19165-7AD0-464A-98CC-57FC259184EA}"/>
              </a:ext>
            </a:extLst>
          </p:cNvPr>
          <p:cNvSpPr/>
          <p:nvPr/>
        </p:nvSpPr>
        <p:spPr>
          <a:xfrm>
            <a:off x="4305540" y="3200616"/>
            <a:ext cx="37611" cy="215652"/>
          </a:xfrm>
          <a:custGeom>
            <a:avLst/>
            <a:gdLst/>
            <a:ahLst/>
            <a:cxnLst/>
            <a:rect l="l" t="t" r="r" b="b"/>
            <a:pathLst>
              <a:path w="691" h="3962" extrusionOk="0">
                <a:moveTo>
                  <a:pt x="1" y="1"/>
                </a:moveTo>
                <a:lnTo>
                  <a:pt x="1" y="3961"/>
                </a:lnTo>
                <a:lnTo>
                  <a:pt x="691" y="3961"/>
                </a:lnTo>
                <a:lnTo>
                  <a:pt x="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36;p19">
            <a:extLst>
              <a:ext uri="{FF2B5EF4-FFF2-40B4-BE49-F238E27FC236}">
                <a16:creationId xmlns:a16="http://schemas.microsoft.com/office/drawing/2014/main" id="{FF0D9E6E-148C-4E3D-A26E-4CA1212F0099}"/>
              </a:ext>
            </a:extLst>
          </p:cNvPr>
          <p:cNvSpPr/>
          <p:nvPr/>
        </p:nvSpPr>
        <p:spPr>
          <a:xfrm>
            <a:off x="4819195" y="3200616"/>
            <a:ext cx="37557" cy="215652"/>
          </a:xfrm>
          <a:custGeom>
            <a:avLst/>
            <a:gdLst/>
            <a:ahLst/>
            <a:cxnLst/>
            <a:rect l="l" t="t" r="r" b="b"/>
            <a:pathLst>
              <a:path w="690" h="3962" extrusionOk="0">
                <a:moveTo>
                  <a:pt x="1" y="1"/>
                </a:moveTo>
                <a:lnTo>
                  <a:pt x="1" y="3961"/>
                </a:lnTo>
                <a:lnTo>
                  <a:pt x="689" y="3961"/>
                </a:lnTo>
                <a:lnTo>
                  <a:pt x="6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7;p19">
            <a:extLst>
              <a:ext uri="{FF2B5EF4-FFF2-40B4-BE49-F238E27FC236}">
                <a16:creationId xmlns:a16="http://schemas.microsoft.com/office/drawing/2014/main" id="{83E7F9AC-57A6-4BA0-80F6-3498896191FC}"/>
              </a:ext>
            </a:extLst>
          </p:cNvPr>
          <p:cNvSpPr/>
          <p:nvPr/>
        </p:nvSpPr>
        <p:spPr>
          <a:xfrm>
            <a:off x="4414999" y="3416213"/>
            <a:ext cx="332350" cy="33801"/>
          </a:xfrm>
          <a:custGeom>
            <a:avLst/>
            <a:gdLst/>
            <a:ahLst/>
            <a:cxnLst/>
            <a:rect l="l" t="t" r="r" b="b"/>
            <a:pathLst>
              <a:path w="6106" h="621" extrusionOk="0">
                <a:moveTo>
                  <a:pt x="1" y="0"/>
                </a:moveTo>
                <a:lnTo>
                  <a:pt x="1" y="620"/>
                </a:lnTo>
                <a:lnTo>
                  <a:pt x="6106" y="62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38;p19">
            <a:extLst>
              <a:ext uri="{FF2B5EF4-FFF2-40B4-BE49-F238E27FC236}">
                <a16:creationId xmlns:a16="http://schemas.microsoft.com/office/drawing/2014/main" id="{9B6224C9-8DEB-48F8-A2A4-469A724B2D8C}"/>
              </a:ext>
            </a:extLst>
          </p:cNvPr>
          <p:cNvSpPr/>
          <p:nvPr/>
        </p:nvSpPr>
        <p:spPr>
          <a:xfrm>
            <a:off x="4414999" y="3416213"/>
            <a:ext cx="332350" cy="14206"/>
          </a:xfrm>
          <a:custGeom>
            <a:avLst/>
            <a:gdLst/>
            <a:ahLst/>
            <a:cxnLst/>
            <a:rect l="l" t="t" r="r" b="b"/>
            <a:pathLst>
              <a:path w="6106" h="261" extrusionOk="0">
                <a:moveTo>
                  <a:pt x="1" y="0"/>
                </a:moveTo>
                <a:lnTo>
                  <a:pt x="1" y="260"/>
                </a:lnTo>
                <a:lnTo>
                  <a:pt x="6106" y="26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39;p19">
            <a:extLst>
              <a:ext uri="{FF2B5EF4-FFF2-40B4-BE49-F238E27FC236}">
                <a16:creationId xmlns:a16="http://schemas.microsoft.com/office/drawing/2014/main" id="{AA410180-A56C-4D6D-909A-C79D141F4729}"/>
              </a:ext>
            </a:extLst>
          </p:cNvPr>
          <p:cNvSpPr/>
          <p:nvPr/>
        </p:nvSpPr>
        <p:spPr>
          <a:xfrm>
            <a:off x="4296342" y="3449959"/>
            <a:ext cx="569719" cy="33855"/>
          </a:xfrm>
          <a:custGeom>
            <a:avLst/>
            <a:gdLst/>
            <a:ahLst/>
            <a:cxnLst/>
            <a:rect l="l" t="t" r="r" b="b"/>
            <a:pathLst>
              <a:path w="10467" h="622" extrusionOk="0">
                <a:moveTo>
                  <a:pt x="0" y="0"/>
                </a:moveTo>
                <a:lnTo>
                  <a:pt x="0" y="622"/>
                </a:lnTo>
                <a:lnTo>
                  <a:pt x="10466" y="622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40;p19">
            <a:extLst>
              <a:ext uri="{FF2B5EF4-FFF2-40B4-BE49-F238E27FC236}">
                <a16:creationId xmlns:a16="http://schemas.microsoft.com/office/drawing/2014/main" id="{C552E485-3F6F-4BEF-B14D-58968093B5A1}"/>
              </a:ext>
            </a:extLst>
          </p:cNvPr>
          <p:cNvSpPr/>
          <p:nvPr/>
        </p:nvSpPr>
        <p:spPr>
          <a:xfrm>
            <a:off x="4158961" y="3483760"/>
            <a:ext cx="844427" cy="33801"/>
          </a:xfrm>
          <a:custGeom>
            <a:avLst/>
            <a:gdLst/>
            <a:ahLst/>
            <a:cxnLst/>
            <a:rect l="l" t="t" r="r" b="b"/>
            <a:pathLst>
              <a:path w="15514" h="621" extrusionOk="0">
                <a:moveTo>
                  <a:pt x="1" y="1"/>
                </a:moveTo>
                <a:lnTo>
                  <a:pt x="1" y="621"/>
                </a:lnTo>
                <a:lnTo>
                  <a:pt x="15514" y="621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41;p19">
            <a:extLst>
              <a:ext uri="{FF2B5EF4-FFF2-40B4-BE49-F238E27FC236}">
                <a16:creationId xmlns:a16="http://schemas.microsoft.com/office/drawing/2014/main" id="{80090BA0-0E32-4384-B45B-F2CD5BF5AE35}"/>
              </a:ext>
            </a:extLst>
          </p:cNvPr>
          <p:cNvSpPr/>
          <p:nvPr/>
        </p:nvSpPr>
        <p:spPr>
          <a:xfrm>
            <a:off x="4296342" y="3449959"/>
            <a:ext cx="569719" cy="14206"/>
          </a:xfrm>
          <a:custGeom>
            <a:avLst/>
            <a:gdLst/>
            <a:ahLst/>
            <a:cxnLst/>
            <a:rect l="l" t="t" r="r" b="b"/>
            <a:pathLst>
              <a:path w="10467" h="261" extrusionOk="0">
                <a:moveTo>
                  <a:pt x="0" y="0"/>
                </a:moveTo>
                <a:lnTo>
                  <a:pt x="0" y="260"/>
                </a:lnTo>
                <a:lnTo>
                  <a:pt x="10466" y="260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42;p19">
            <a:extLst>
              <a:ext uri="{FF2B5EF4-FFF2-40B4-BE49-F238E27FC236}">
                <a16:creationId xmlns:a16="http://schemas.microsoft.com/office/drawing/2014/main" id="{B9615721-0019-4247-9EC1-FA149A6F7746}"/>
              </a:ext>
            </a:extLst>
          </p:cNvPr>
          <p:cNvSpPr/>
          <p:nvPr/>
        </p:nvSpPr>
        <p:spPr>
          <a:xfrm>
            <a:off x="4158961" y="3483760"/>
            <a:ext cx="844427" cy="14152"/>
          </a:xfrm>
          <a:custGeom>
            <a:avLst/>
            <a:gdLst/>
            <a:ahLst/>
            <a:cxnLst/>
            <a:rect l="l" t="t" r="r" b="b"/>
            <a:pathLst>
              <a:path w="15514" h="260" extrusionOk="0">
                <a:moveTo>
                  <a:pt x="1" y="1"/>
                </a:moveTo>
                <a:lnTo>
                  <a:pt x="1" y="259"/>
                </a:lnTo>
                <a:lnTo>
                  <a:pt x="15514" y="259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43;p19">
            <a:extLst>
              <a:ext uri="{FF2B5EF4-FFF2-40B4-BE49-F238E27FC236}">
                <a16:creationId xmlns:a16="http://schemas.microsoft.com/office/drawing/2014/main" id="{2058637F-AF81-4E80-865C-6A5B39F7F477}"/>
              </a:ext>
            </a:extLst>
          </p:cNvPr>
          <p:cNvSpPr/>
          <p:nvPr/>
        </p:nvSpPr>
        <p:spPr>
          <a:xfrm>
            <a:off x="5003875" y="2454491"/>
            <a:ext cx="532162" cy="72718"/>
          </a:xfrm>
          <a:custGeom>
            <a:avLst/>
            <a:gdLst/>
            <a:ahLst/>
            <a:cxnLst/>
            <a:rect l="l" t="t" r="r" b="b"/>
            <a:pathLst>
              <a:path w="9777" h="1336" extrusionOk="0">
                <a:moveTo>
                  <a:pt x="1" y="1"/>
                </a:moveTo>
                <a:lnTo>
                  <a:pt x="1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44;p19">
            <a:extLst>
              <a:ext uri="{FF2B5EF4-FFF2-40B4-BE49-F238E27FC236}">
                <a16:creationId xmlns:a16="http://schemas.microsoft.com/office/drawing/2014/main" id="{6C889745-AFCA-4A0D-B61E-2D840875905A}"/>
              </a:ext>
            </a:extLst>
          </p:cNvPr>
          <p:cNvSpPr/>
          <p:nvPr/>
        </p:nvSpPr>
        <p:spPr>
          <a:xfrm>
            <a:off x="5003875" y="2527155"/>
            <a:ext cx="475174" cy="889114"/>
          </a:xfrm>
          <a:custGeom>
            <a:avLst/>
            <a:gdLst/>
            <a:ahLst/>
            <a:cxnLst/>
            <a:rect l="l" t="t" r="r" b="b"/>
            <a:pathLst>
              <a:path w="8730" h="16335" extrusionOk="0">
                <a:moveTo>
                  <a:pt x="1" y="0"/>
                </a:moveTo>
                <a:lnTo>
                  <a:pt x="1" y="16334"/>
                </a:lnTo>
                <a:lnTo>
                  <a:pt x="8730" y="16334"/>
                </a:lnTo>
                <a:lnTo>
                  <a:pt x="8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45;p19">
            <a:extLst>
              <a:ext uri="{FF2B5EF4-FFF2-40B4-BE49-F238E27FC236}">
                <a16:creationId xmlns:a16="http://schemas.microsoft.com/office/drawing/2014/main" id="{74384451-3283-4F9D-BACA-4FE7DDA82F5F}"/>
              </a:ext>
            </a:extLst>
          </p:cNvPr>
          <p:cNvSpPr/>
          <p:nvPr/>
        </p:nvSpPr>
        <p:spPr>
          <a:xfrm>
            <a:off x="5054658" y="2592525"/>
            <a:ext cx="92368" cy="160514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46;p19">
            <a:extLst>
              <a:ext uri="{FF2B5EF4-FFF2-40B4-BE49-F238E27FC236}">
                <a16:creationId xmlns:a16="http://schemas.microsoft.com/office/drawing/2014/main" id="{3E16A4CD-EFB7-4E16-840C-9B4BAECB1986}"/>
              </a:ext>
            </a:extLst>
          </p:cNvPr>
          <p:cNvSpPr/>
          <p:nvPr/>
        </p:nvSpPr>
        <p:spPr>
          <a:xfrm>
            <a:off x="5067394" y="2607657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47;p19">
            <a:extLst>
              <a:ext uri="{FF2B5EF4-FFF2-40B4-BE49-F238E27FC236}">
                <a16:creationId xmlns:a16="http://schemas.microsoft.com/office/drawing/2014/main" id="{3949FB51-7C1D-4555-B99C-C76CE8CDC114}"/>
              </a:ext>
            </a:extLst>
          </p:cNvPr>
          <p:cNvSpPr/>
          <p:nvPr/>
        </p:nvSpPr>
        <p:spPr>
          <a:xfrm>
            <a:off x="5060645" y="2666114"/>
            <a:ext cx="80502" cy="13281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548;p19">
            <a:extLst>
              <a:ext uri="{FF2B5EF4-FFF2-40B4-BE49-F238E27FC236}">
                <a16:creationId xmlns:a16="http://schemas.microsoft.com/office/drawing/2014/main" id="{05B9162D-B909-455D-BD63-52409B74C190}"/>
              </a:ext>
            </a:extLst>
          </p:cNvPr>
          <p:cNvSpPr/>
          <p:nvPr/>
        </p:nvSpPr>
        <p:spPr>
          <a:xfrm>
            <a:off x="5195413" y="2592525"/>
            <a:ext cx="92259" cy="160514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549;p19">
            <a:extLst>
              <a:ext uri="{FF2B5EF4-FFF2-40B4-BE49-F238E27FC236}">
                <a16:creationId xmlns:a16="http://schemas.microsoft.com/office/drawing/2014/main" id="{5E31AC7A-D14A-4150-B1F3-4104FCD2AEA4}"/>
              </a:ext>
            </a:extLst>
          </p:cNvPr>
          <p:cNvSpPr/>
          <p:nvPr/>
        </p:nvSpPr>
        <p:spPr>
          <a:xfrm>
            <a:off x="5207987" y="2607657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50;p19">
            <a:extLst>
              <a:ext uri="{FF2B5EF4-FFF2-40B4-BE49-F238E27FC236}">
                <a16:creationId xmlns:a16="http://schemas.microsoft.com/office/drawing/2014/main" id="{BACE5719-E4AA-431F-8804-650B9486191F}"/>
              </a:ext>
            </a:extLst>
          </p:cNvPr>
          <p:cNvSpPr/>
          <p:nvPr/>
        </p:nvSpPr>
        <p:spPr>
          <a:xfrm>
            <a:off x="5201237" y="2666114"/>
            <a:ext cx="80556" cy="13281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0"/>
                </a:moveTo>
                <a:lnTo>
                  <a:pt x="1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551;p19">
            <a:extLst>
              <a:ext uri="{FF2B5EF4-FFF2-40B4-BE49-F238E27FC236}">
                <a16:creationId xmlns:a16="http://schemas.microsoft.com/office/drawing/2014/main" id="{11E7AEE3-B1A2-4564-924A-FD6A6378AFCE}"/>
              </a:ext>
            </a:extLst>
          </p:cNvPr>
          <p:cNvSpPr/>
          <p:nvPr/>
        </p:nvSpPr>
        <p:spPr>
          <a:xfrm>
            <a:off x="5336060" y="2592525"/>
            <a:ext cx="92259" cy="160514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552;p19">
            <a:extLst>
              <a:ext uri="{FF2B5EF4-FFF2-40B4-BE49-F238E27FC236}">
                <a16:creationId xmlns:a16="http://schemas.microsoft.com/office/drawing/2014/main" id="{06CE3315-89B2-41A7-AB5C-6CE26F7E357D}"/>
              </a:ext>
            </a:extLst>
          </p:cNvPr>
          <p:cNvSpPr/>
          <p:nvPr/>
        </p:nvSpPr>
        <p:spPr>
          <a:xfrm>
            <a:off x="5348633" y="2607657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53;p19">
            <a:extLst>
              <a:ext uri="{FF2B5EF4-FFF2-40B4-BE49-F238E27FC236}">
                <a16:creationId xmlns:a16="http://schemas.microsoft.com/office/drawing/2014/main" id="{8A1E3529-2C5E-4227-A7BF-F446D7AB1D2D}"/>
              </a:ext>
            </a:extLst>
          </p:cNvPr>
          <p:cNvSpPr/>
          <p:nvPr/>
        </p:nvSpPr>
        <p:spPr>
          <a:xfrm>
            <a:off x="5341884" y="2666114"/>
            <a:ext cx="80502" cy="13281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54;p19">
            <a:extLst>
              <a:ext uri="{FF2B5EF4-FFF2-40B4-BE49-F238E27FC236}">
                <a16:creationId xmlns:a16="http://schemas.microsoft.com/office/drawing/2014/main" id="{38BE6A35-950B-444E-8B9D-CAB55C75EBC6}"/>
              </a:ext>
            </a:extLst>
          </p:cNvPr>
          <p:cNvSpPr/>
          <p:nvPr/>
        </p:nvSpPr>
        <p:spPr>
          <a:xfrm>
            <a:off x="5054658" y="2829785"/>
            <a:ext cx="92368" cy="160514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55;p19">
            <a:extLst>
              <a:ext uri="{FF2B5EF4-FFF2-40B4-BE49-F238E27FC236}">
                <a16:creationId xmlns:a16="http://schemas.microsoft.com/office/drawing/2014/main" id="{53A03DE0-9E8C-4082-AD48-13276632964B}"/>
              </a:ext>
            </a:extLst>
          </p:cNvPr>
          <p:cNvSpPr/>
          <p:nvPr/>
        </p:nvSpPr>
        <p:spPr>
          <a:xfrm>
            <a:off x="5067394" y="2845025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56;p19">
            <a:extLst>
              <a:ext uri="{FF2B5EF4-FFF2-40B4-BE49-F238E27FC236}">
                <a16:creationId xmlns:a16="http://schemas.microsoft.com/office/drawing/2014/main" id="{C896F91D-1BFF-4693-A489-EB8C9F0B3DEB}"/>
              </a:ext>
            </a:extLst>
          </p:cNvPr>
          <p:cNvSpPr/>
          <p:nvPr/>
        </p:nvSpPr>
        <p:spPr>
          <a:xfrm>
            <a:off x="5060645" y="2903320"/>
            <a:ext cx="80502" cy="13335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57;p19">
            <a:extLst>
              <a:ext uri="{FF2B5EF4-FFF2-40B4-BE49-F238E27FC236}">
                <a16:creationId xmlns:a16="http://schemas.microsoft.com/office/drawing/2014/main" id="{DFBD08BD-D437-447B-9CE7-28A3484D926E}"/>
              </a:ext>
            </a:extLst>
          </p:cNvPr>
          <p:cNvSpPr/>
          <p:nvPr/>
        </p:nvSpPr>
        <p:spPr>
          <a:xfrm>
            <a:off x="5195413" y="2829785"/>
            <a:ext cx="92259" cy="160514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58;p19">
            <a:extLst>
              <a:ext uri="{FF2B5EF4-FFF2-40B4-BE49-F238E27FC236}">
                <a16:creationId xmlns:a16="http://schemas.microsoft.com/office/drawing/2014/main" id="{0A623CB7-17FF-490B-A5C2-F261748CB744}"/>
              </a:ext>
            </a:extLst>
          </p:cNvPr>
          <p:cNvSpPr/>
          <p:nvPr/>
        </p:nvSpPr>
        <p:spPr>
          <a:xfrm>
            <a:off x="5207987" y="2845025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559;p19">
            <a:extLst>
              <a:ext uri="{FF2B5EF4-FFF2-40B4-BE49-F238E27FC236}">
                <a16:creationId xmlns:a16="http://schemas.microsoft.com/office/drawing/2014/main" id="{A6B2FD37-CEDA-4C08-9A55-5961C2F1FC54}"/>
              </a:ext>
            </a:extLst>
          </p:cNvPr>
          <p:cNvSpPr/>
          <p:nvPr/>
        </p:nvSpPr>
        <p:spPr>
          <a:xfrm>
            <a:off x="5201237" y="2903320"/>
            <a:ext cx="80556" cy="13335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60;p19">
            <a:extLst>
              <a:ext uri="{FF2B5EF4-FFF2-40B4-BE49-F238E27FC236}">
                <a16:creationId xmlns:a16="http://schemas.microsoft.com/office/drawing/2014/main" id="{205F9E00-D790-4ED7-BEFF-CE70B83D4BBC}"/>
              </a:ext>
            </a:extLst>
          </p:cNvPr>
          <p:cNvSpPr/>
          <p:nvPr/>
        </p:nvSpPr>
        <p:spPr>
          <a:xfrm>
            <a:off x="5336060" y="2829785"/>
            <a:ext cx="92259" cy="160514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561;p19">
            <a:extLst>
              <a:ext uri="{FF2B5EF4-FFF2-40B4-BE49-F238E27FC236}">
                <a16:creationId xmlns:a16="http://schemas.microsoft.com/office/drawing/2014/main" id="{943405C5-A1DF-4A46-9257-56380A6D2B7F}"/>
              </a:ext>
            </a:extLst>
          </p:cNvPr>
          <p:cNvSpPr/>
          <p:nvPr/>
        </p:nvSpPr>
        <p:spPr>
          <a:xfrm>
            <a:off x="5348633" y="2845025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62;p19">
            <a:extLst>
              <a:ext uri="{FF2B5EF4-FFF2-40B4-BE49-F238E27FC236}">
                <a16:creationId xmlns:a16="http://schemas.microsoft.com/office/drawing/2014/main" id="{3CEFCC3F-FA1B-47BE-B08B-1CE2119D8EE5}"/>
              </a:ext>
            </a:extLst>
          </p:cNvPr>
          <p:cNvSpPr/>
          <p:nvPr/>
        </p:nvSpPr>
        <p:spPr>
          <a:xfrm>
            <a:off x="5341884" y="2903320"/>
            <a:ext cx="80502" cy="13335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63;p19">
            <a:extLst>
              <a:ext uri="{FF2B5EF4-FFF2-40B4-BE49-F238E27FC236}">
                <a16:creationId xmlns:a16="http://schemas.microsoft.com/office/drawing/2014/main" id="{D4CEC445-AA79-4116-9B43-B1F31A874EFB}"/>
              </a:ext>
            </a:extLst>
          </p:cNvPr>
          <p:cNvSpPr/>
          <p:nvPr/>
        </p:nvSpPr>
        <p:spPr>
          <a:xfrm>
            <a:off x="5054658" y="3067099"/>
            <a:ext cx="92368" cy="160514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9"/>
                </a:lnTo>
                <a:lnTo>
                  <a:pt x="1696" y="2949"/>
                </a:lnTo>
                <a:lnTo>
                  <a:pt x="1696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64;p19">
            <a:extLst>
              <a:ext uri="{FF2B5EF4-FFF2-40B4-BE49-F238E27FC236}">
                <a16:creationId xmlns:a16="http://schemas.microsoft.com/office/drawing/2014/main" id="{C2219734-7F8F-4CB4-AFB0-6022E0897868}"/>
              </a:ext>
            </a:extLst>
          </p:cNvPr>
          <p:cNvSpPr/>
          <p:nvPr/>
        </p:nvSpPr>
        <p:spPr>
          <a:xfrm>
            <a:off x="5067394" y="3082340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65;p19">
            <a:extLst>
              <a:ext uri="{FF2B5EF4-FFF2-40B4-BE49-F238E27FC236}">
                <a16:creationId xmlns:a16="http://schemas.microsoft.com/office/drawing/2014/main" id="{C76ED99A-A92D-4D96-AB65-4DAD5404355F}"/>
              </a:ext>
            </a:extLst>
          </p:cNvPr>
          <p:cNvSpPr/>
          <p:nvPr/>
        </p:nvSpPr>
        <p:spPr>
          <a:xfrm>
            <a:off x="5060645" y="3140634"/>
            <a:ext cx="80502" cy="13335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566;p19">
            <a:extLst>
              <a:ext uri="{FF2B5EF4-FFF2-40B4-BE49-F238E27FC236}">
                <a16:creationId xmlns:a16="http://schemas.microsoft.com/office/drawing/2014/main" id="{54319E94-3B6E-4367-A0E9-7B9976C7FDCF}"/>
              </a:ext>
            </a:extLst>
          </p:cNvPr>
          <p:cNvSpPr/>
          <p:nvPr/>
        </p:nvSpPr>
        <p:spPr>
          <a:xfrm>
            <a:off x="5195413" y="3067099"/>
            <a:ext cx="92259" cy="160514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67;p19">
            <a:extLst>
              <a:ext uri="{FF2B5EF4-FFF2-40B4-BE49-F238E27FC236}">
                <a16:creationId xmlns:a16="http://schemas.microsoft.com/office/drawing/2014/main" id="{AAB090AD-6783-4047-A705-350D5CFD4415}"/>
              </a:ext>
            </a:extLst>
          </p:cNvPr>
          <p:cNvSpPr/>
          <p:nvPr/>
        </p:nvSpPr>
        <p:spPr>
          <a:xfrm>
            <a:off x="5207987" y="3082340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0"/>
                </a:moveTo>
                <a:lnTo>
                  <a:pt x="1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568;p19">
            <a:extLst>
              <a:ext uri="{FF2B5EF4-FFF2-40B4-BE49-F238E27FC236}">
                <a16:creationId xmlns:a16="http://schemas.microsoft.com/office/drawing/2014/main" id="{BEB10079-97AC-448A-8B13-4AFC96882BE0}"/>
              </a:ext>
            </a:extLst>
          </p:cNvPr>
          <p:cNvSpPr/>
          <p:nvPr/>
        </p:nvSpPr>
        <p:spPr>
          <a:xfrm>
            <a:off x="5201237" y="3140634"/>
            <a:ext cx="80556" cy="13335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69;p19">
            <a:extLst>
              <a:ext uri="{FF2B5EF4-FFF2-40B4-BE49-F238E27FC236}">
                <a16:creationId xmlns:a16="http://schemas.microsoft.com/office/drawing/2014/main" id="{323B0225-4BB4-4D8C-ACEA-FB43DBCC6F83}"/>
              </a:ext>
            </a:extLst>
          </p:cNvPr>
          <p:cNvSpPr/>
          <p:nvPr/>
        </p:nvSpPr>
        <p:spPr>
          <a:xfrm>
            <a:off x="5336060" y="3067099"/>
            <a:ext cx="92259" cy="160514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570;p19">
            <a:extLst>
              <a:ext uri="{FF2B5EF4-FFF2-40B4-BE49-F238E27FC236}">
                <a16:creationId xmlns:a16="http://schemas.microsoft.com/office/drawing/2014/main" id="{A6A11BA7-4541-4320-9346-EDEFEAFAC235}"/>
              </a:ext>
            </a:extLst>
          </p:cNvPr>
          <p:cNvSpPr/>
          <p:nvPr/>
        </p:nvSpPr>
        <p:spPr>
          <a:xfrm>
            <a:off x="5348633" y="3082340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71;p19">
            <a:extLst>
              <a:ext uri="{FF2B5EF4-FFF2-40B4-BE49-F238E27FC236}">
                <a16:creationId xmlns:a16="http://schemas.microsoft.com/office/drawing/2014/main" id="{8679ADCF-E8CD-460D-8166-55AFD871C990}"/>
              </a:ext>
            </a:extLst>
          </p:cNvPr>
          <p:cNvSpPr/>
          <p:nvPr/>
        </p:nvSpPr>
        <p:spPr>
          <a:xfrm>
            <a:off x="5341884" y="3140634"/>
            <a:ext cx="80502" cy="13335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572;p19">
            <a:extLst>
              <a:ext uri="{FF2B5EF4-FFF2-40B4-BE49-F238E27FC236}">
                <a16:creationId xmlns:a16="http://schemas.microsoft.com/office/drawing/2014/main" id="{D99245F7-138D-46A4-A61A-7A35E60B78F5}"/>
              </a:ext>
            </a:extLst>
          </p:cNvPr>
          <p:cNvSpPr/>
          <p:nvPr/>
        </p:nvSpPr>
        <p:spPr>
          <a:xfrm>
            <a:off x="5003875" y="2527155"/>
            <a:ext cx="506907" cy="29120"/>
          </a:xfrm>
          <a:custGeom>
            <a:avLst/>
            <a:gdLst/>
            <a:ahLst/>
            <a:cxnLst/>
            <a:rect l="l" t="t" r="r" b="b"/>
            <a:pathLst>
              <a:path w="9313" h="535" extrusionOk="0">
                <a:moveTo>
                  <a:pt x="1" y="0"/>
                </a:moveTo>
                <a:lnTo>
                  <a:pt x="1" y="534"/>
                </a:lnTo>
                <a:lnTo>
                  <a:pt x="9313" y="534"/>
                </a:lnTo>
                <a:lnTo>
                  <a:pt x="93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573;p19">
            <a:extLst>
              <a:ext uri="{FF2B5EF4-FFF2-40B4-BE49-F238E27FC236}">
                <a16:creationId xmlns:a16="http://schemas.microsoft.com/office/drawing/2014/main" id="{0F888130-3EEE-453A-971C-575734E6BF88}"/>
              </a:ext>
            </a:extLst>
          </p:cNvPr>
          <p:cNvSpPr/>
          <p:nvPr/>
        </p:nvSpPr>
        <p:spPr>
          <a:xfrm>
            <a:off x="5003875" y="3308441"/>
            <a:ext cx="475609" cy="107880"/>
          </a:xfrm>
          <a:custGeom>
            <a:avLst/>
            <a:gdLst/>
            <a:ahLst/>
            <a:cxnLst/>
            <a:rect l="l" t="t" r="r" b="b"/>
            <a:pathLst>
              <a:path w="8738" h="1982" extrusionOk="0">
                <a:moveTo>
                  <a:pt x="1" y="1"/>
                </a:moveTo>
                <a:lnTo>
                  <a:pt x="1" y="1981"/>
                </a:lnTo>
                <a:lnTo>
                  <a:pt x="8738" y="1981"/>
                </a:lnTo>
                <a:lnTo>
                  <a:pt x="87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574;p19">
            <a:extLst>
              <a:ext uri="{FF2B5EF4-FFF2-40B4-BE49-F238E27FC236}">
                <a16:creationId xmlns:a16="http://schemas.microsoft.com/office/drawing/2014/main" id="{59A0FBDE-D749-49E8-8913-E792EEE6AE2D}"/>
              </a:ext>
            </a:extLst>
          </p:cNvPr>
          <p:cNvSpPr/>
          <p:nvPr/>
        </p:nvSpPr>
        <p:spPr>
          <a:xfrm>
            <a:off x="5067394" y="260749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575;p19">
            <a:extLst>
              <a:ext uri="{FF2B5EF4-FFF2-40B4-BE49-F238E27FC236}">
                <a16:creationId xmlns:a16="http://schemas.microsoft.com/office/drawing/2014/main" id="{7AECAAF0-47CA-4E75-96EE-C9949F705867}"/>
              </a:ext>
            </a:extLst>
          </p:cNvPr>
          <p:cNvSpPr/>
          <p:nvPr/>
        </p:nvSpPr>
        <p:spPr>
          <a:xfrm>
            <a:off x="5207987" y="260749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576;p19">
            <a:extLst>
              <a:ext uri="{FF2B5EF4-FFF2-40B4-BE49-F238E27FC236}">
                <a16:creationId xmlns:a16="http://schemas.microsoft.com/office/drawing/2014/main" id="{B9E73894-9AFF-488E-9339-4046364FCE7F}"/>
              </a:ext>
            </a:extLst>
          </p:cNvPr>
          <p:cNvSpPr/>
          <p:nvPr/>
        </p:nvSpPr>
        <p:spPr>
          <a:xfrm>
            <a:off x="5348633" y="260749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577;p19">
            <a:extLst>
              <a:ext uri="{FF2B5EF4-FFF2-40B4-BE49-F238E27FC236}">
                <a16:creationId xmlns:a16="http://schemas.microsoft.com/office/drawing/2014/main" id="{80E31321-DF46-473F-A5BC-D1E0607F009B}"/>
              </a:ext>
            </a:extLst>
          </p:cNvPr>
          <p:cNvSpPr/>
          <p:nvPr/>
        </p:nvSpPr>
        <p:spPr>
          <a:xfrm>
            <a:off x="5067394" y="267912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578;p19">
            <a:extLst>
              <a:ext uri="{FF2B5EF4-FFF2-40B4-BE49-F238E27FC236}">
                <a16:creationId xmlns:a16="http://schemas.microsoft.com/office/drawing/2014/main" id="{6FD39CCB-2834-4B00-AF26-E6CCA62F5A6D}"/>
              </a:ext>
            </a:extLst>
          </p:cNvPr>
          <p:cNvSpPr/>
          <p:nvPr/>
        </p:nvSpPr>
        <p:spPr>
          <a:xfrm>
            <a:off x="5207987" y="267912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79;p19">
            <a:extLst>
              <a:ext uri="{FF2B5EF4-FFF2-40B4-BE49-F238E27FC236}">
                <a16:creationId xmlns:a16="http://schemas.microsoft.com/office/drawing/2014/main" id="{E1B843A9-4D57-4B16-B249-30F3DDAE2142}"/>
              </a:ext>
            </a:extLst>
          </p:cNvPr>
          <p:cNvSpPr/>
          <p:nvPr/>
        </p:nvSpPr>
        <p:spPr>
          <a:xfrm>
            <a:off x="5348633" y="267912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80;p19">
            <a:extLst>
              <a:ext uri="{FF2B5EF4-FFF2-40B4-BE49-F238E27FC236}">
                <a16:creationId xmlns:a16="http://schemas.microsoft.com/office/drawing/2014/main" id="{42CDB815-2425-4F78-8644-A3C0CB8D7728}"/>
              </a:ext>
            </a:extLst>
          </p:cNvPr>
          <p:cNvSpPr/>
          <p:nvPr/>
        </p:nvSpPr>
        <p:spPr>
          <a:xfrm>
            <a:off x="5067394" y="2845025"/>
            <a:ext cx="67058" cy="58349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81;p19">
            <a:extLst>
              <a:ext uri="{FF2B5EF4-FFF2-40B4-BE49-F238E27FC236}">
                <a16:creationId xmlns:a16="http://schemas.microsoft.com/office/drawing/2014/main" id="{1CFB1446-D164-4CC5-AF49-9CA43C24A62D}"/>
              </a:ext>
            </a:extLst>
          </p:cNvPr>
          <p:cNvSpPr/>
          <p:nvPr/>
        </p:nvSpPr>
        <p:spPr>
          <a:xfrm>
            <a:off x="5207987" y="2845025"/>
            <a:ext cx="67058" cy="58349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1" y="1"/>
                </a:moveTo>
                <a:lnTo>
                  <a:pt x="1" y="1072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82;p19">
            <a:extLst>
              <a:ext uri="{FF2B5EF4-FFF2-40B4-BE49-F238E27FC236}">
                <a16:creationId xmlns:a16="http://schemas.microsoft.com/office/drawing/2014/main" id="{E2FF7B2C-7393-4155-A96B-44C541F1755A}"/>
              </a:ext>
            </a:extLst>
          </p:cNvPr>
          <p:cNvSpPr/>
          <p:nvPr/>
        </p:nvSpPr>
        <p:spPr>
          <a:xfrm>
            <a:off x="5348633" y="2845025"/>
            <a:ext cx="67058" cy="58349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583;p19">
            <a:extLst>
              <a:ext uri="{FF2B5EF4-FFF2-40B4-BE49-F238E27FC236}">
                <a16:creationId xmlns:a16="http://schemas.microsoft.com/office/drawing/2014/main" id="{BD4703BD-5222-41C7-A270-C3DF53C94792}"/>
              </a:ext>
            </a:extLst>
          </p:cNvPr>
          <p:cNvSpPr/>
          <p:nvPr/>
        </p:nvSpPr>
        <p:spPr>
          <a:xfrm>
            <a:off x="5067394" y="2916655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584;p19">
            <a:extLst>
              <a:ext uri="{FF2B5EF4-FFF2-40B4-BE49-F238E27FC236}">
                <a16:creationId xmlns:a16="http://schemas.microsoft.com/office/drawing/2014/main" id="{E638B062-7700-4B56-8345-91986FB299D4}"/>
              </a:ext>
            </a:extLst>
          </p:cNvPr>
          <p:cNvSpPr/>
          <p:nvPr/>
        </p:nvSpPr>
        <p:spPr>
          <a:xfrm>
            <a:off x="5207987" y="2916655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585;p19">
            <a:extLst>
              <a:ext uri="{FF2B5EF4-FFF2-40B4-BE49-F238E27FC236}">
                <a16:creationId xmlns:a16="http://schemas.microsoft.com/office/drawing/2014/main" id="{5E15AEE3-8462-455C-AFAB-A8F02914CFED}"/>
              </a:ext>
            </a:extLst>
          </p:cNvPr>
          <p:cNvSpPr/>
          <p:nvPr/>
        </p:nvSpPr>
        <p:spPr>
          <a:xfrm>
            <a:off x="5348633" y="2916655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586;p19">
            <a:extLst>
              <a:ext uri="{FF2B5EF4-FFF2-40B4-BE49-F238E27FC236}">
                <a16:creationId xmlns:a16="http://schemas.microsoft.com/office/drawing/2014/main" id="{F7BAFB9A-88B5-4576-9CA2-3CB36DBE097B}"/>
              </a:ext>
            </a:extLst>
          </p:cNvPr>
          <p:cNvSpPr/>
          <p:nvPr/>
        </p:nvSpPr>
        <p:spPr>
          <a:xfrm>
            <a:off x="5067394" y="3082340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587;p19">
            <a:extLst>
              <a:ext uri="{FF2B5EF4-FFF2-40B4-BE49-F238E27FC236}">
                <a16:creationId xmlns:a16="http://schemas.microsoft.com/office/drawing/2014/main" id="{795BB21A-BB47-4EBA-B1B0-AE51037F9C1E}"/>
              </a:ext>
            </a:extLst>
          </p:cNvPr>
          <p:cNvSpPr/>
          <p:nvPr/>
        </p:nvSpPr>
        <p:spPr>
          <a:xfrm>
            <a:off x="5207987" y="3082340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588;p19">
            <a:extLst>
              <a:ext uri="{FF2B5EF4-FFF2-40B4-BE49-F238E27FC236}">
                <a16:creationId xmlns:a16="http://schemas.microsoft.com/office/drawing/2014/main" id="{D4DCB487-7C46-4544-8547-BCF5231CA147}"/>
              </a:ext>
            </a:extLst>
          </p:cNvPr>
          <p:cNvSpPr/>
          <p:nvPr/>
        </p:nvSpPr>
        <p:spPr>
          <a:xfrm>
            <a:off x="5348633" y="3082340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589;p19">
            <a:extLst>
              <a:ext uri="{FF2B5EF4-FFF2-40B4-BE49-F238E27FC236}">
                <a16:creationId xmlns:a16="http://schemas.microsoft.com/office/drawing/2014/main" id="{0048728B-3956-4766-95C3-9F698740FE86}"/>
              </a:ext>
            </a:extLst>
          </p:cNvPr>
          <p:cNvSpPr/>
          <p:nvPr/>
        </p:nvSpPr>
        <p:spPr>
          <a:xfrm>
            <a:off x="5067394" y="3153969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590;p19">
            <a:extLst>
              <a:ext uri="{FF2B5EF4-FFF2-40B4-BE49-F238E27FC236}">
                <a16:creationId xmlns:a16="http://schemas.microsoft.com/office/drawing/2014/main" id="{B0075415-8342-4502-A170-3453DEF15875}"/>
              </a:ext>
            </a:extLst>
          </p:cNvPr>
          <p:cNvSpPr/>
          <p:nvPr/>
        </p:nvSpPr>
        <p:spPr>
          <a:xfrm>
            <a:off x="5207987" y="3153969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2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591;p19">
            <a:extLst>
              <a:ext uri="{FF2B5EF4-FFF2-40B4-BE49-F238E27FC236}">
                <a16:creationId xmlns:a16="http://schemas.microsoft.com/office/drawing/2014/main" id="{EF4969C3-233D-4B4F-8620-52C3372A961F}"/>
              </a:ext>
            </a:extLst>
          </p:cNvPr>
          <p:cNvSpPr/>
          <p:nvPr/>
        </p:nvSpPr>
        <p:spPr>
          <a:xfrm>
            <a:off x="5348633" y="3153969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592;p19">
            <a:extLst>
              <a:ext uri="{FF2B5EF4-FFF2-40B4-BE49-F238E27FC236}">
                <a16:creationId xmlns:a16="http://schemas.microsoft.com/office/drawing/2014/main" id="{1F44DE76-A30B-410E-BD45-3030207B6A9E}"/>
              </a:ext>
            </a:extLst>
          </p:cNvPr>
          <p:cNvSpPr/>
          <p:nvPr/>
        </p:nvSpPr>
        <p:spPr>
          <a:xfrm>
            <a:off x="3626365" y="2454328"/>
            <a:ext cx="532108" cy="72718"/>
          </a:xfrm>
          <a:custGeom>
            <a:avLst/>
            <a:gdLst/>
            <a:ahLst/>
            <a:cxnLst/>
            <a:rect l="l" t="t" r="r" b="b"/>
            <a:pathLst>
              <a:path w="9776" h="1336" extrusionOk="0">
                <a:moveTo>
                  <a:pt x="0" y="1"/>
                </a:moveTo>
                <a:lnTo>
                  <a:pt x="0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593;p19">
            <a:extLst>
              <a:ext uri="{FF2B5EF4-FFF2-40B4-BE49-F238E27FC236}">
                <a16:creationId xmlns:a16="http://schemas.microsoft.com/office/drawing/2014/main" id="{EE5FADB7-B05D-4257-B0F6-E453E97779A3}"/>
              </a:ext>
            </a:extLst>
          </p:cNvPr>
          <p:cNvSpPr/>
          <p:nvPr/>
        </p:nvSpPr>
        <p:spPr>
          <a:xfrm>
            <a:off x="3683244" y="2526937"/>
            <a:ext cx="475228" cy="889114"/>
          </a:xfrm>
          <a:custGeom>
            <a:avLst/>
            <a:gdLst/>
            <a:ahLst/>
            <a:cxnLst/>
            <a:rect l="l" t="t" r="r" b="b"/>
            <a:pathLst>
              <a:path w="8731" h="16335" extrusionOk="0">
                <a:moveTo>
                  <a:pt x="1" y="0"/>
                </a:moveTo>
                <a:lnTo>
                  <a:pt x="1" y="16334"/>
                </a:lnTo>
                <a:lnTo>
                  <a:pt x="8731" y="16334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94;p19">
            <a:extLst>
              <a:ext uri="{FF2B5EF4-FFF2-40B4-BE49-F238E27FC236}">
                <a16:creationId xmlns:a16="http://schemas.microsoft.com/office/drawing/2014/main" id="{4BE72848-A633-4B19-8779-F7F2D16DCFB7}"/>
              </a:ext>
            </a:extLst>
          </p:cNvPr>
          <p:cNvSpPr/>
          <p:nvPr/>
        </p:nvSpPr>
        <p:spPr>
          <a:xfrm>
            <a:off x="3734136" y="2592307"/>
            <a:ext cx="92259" cy="160569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595;p19">
            <a:extLst>
              <a:ext uri="{FF2B5EF4-FFF2-40B4-BE49-F238E27FC236}">
                <a16:creationId xmlns:a16="http://schemas.microsoft.com/office/drawing/2014/main" id="{BA21D87C-E9AB-4C88-81FB-96B93D54CA16}"/>
              </a:ext>
            </a:extLst>
          </p:cNvPr>
          <p:cNvSpPr/>
          <p:nvPr/>
        </p:nvSpPr>
        <p:spPr>
          <a:xfrm>
            <a:off x="3746710" y="2607493"/>
            <a:ext cx="67058" cy="129979"/>
          </a:xfrm>
          <a:custGeom>
            <a:avLst/>
            <a:gdLst/>
            <a:ahLst/>
            <a:cxnLst/>
            <a:rect l="l" t="t" r="r" b="b"/>
            <a:pathLst>
              <a:path w="1232" h="2388" extrusionOk="0">
                <a:moveTo>
                  <a:pt x="0" y="1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596;p19">
            <a:extLst>
              <a:ext uri="{FF2B5EF4-FFF2-40B4-BE49-F238E27FC236}">
                <a16:creationId xmlns:a16="http://schemas.microsoft.com/office/drawing/2014/main" id="{C4CB67F9-7CF8-425E-894A-1C5DB0CAC975}"/>
              </a:ext>
            </a:extLst>
          </p:cNvPr>
          <p:cNvSpPr/>
          <p:nvPr/>
        </p:nvSpPr>
        <p:spPr>
          <a:xfrm>
            <a:off x="3739960" y="2665842"/>
            <a:ext cx="80502" cy="13335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597;p19">
            <a:extLst>
              <a:ext uri="{FF2B5EF4-FFF2-40B4-BE49-F238E27FC236}">
                <a16:creationId xmlns:a16="http://schemas.microsoft.com/office/drawing/2014/main" id="{B761B9D3-745D-46F5-8650-4E06F6BEF3F3}"/>
              </a:ext>
            </a:extLst>
          </p:cNvPr>
          <p:cNvSpPr/>
          <p:nvPr/>
        </p:nvSpPr>
        <p:spPr>
          <a:xfrm>
            <a:off x="3874728" y="2592307"/>
            <a:ext cx="92313" cy="160569"/>
          </a:xfrm>
          <a:custGeom>
            <a:avLst/>
            <a:gdLst/>
            <a:ahLst/>
            <a:cxnLst/>
            <a:rect l="l" t="t" r="r" b="b"/>
            <a:pathLst>
              <a:path w="1696" h="2950" extrusionOk="0">
                <a:moveTo>
                  <a:pt x="1" y="0"/>
                </a:moveTo>
                <a:lnTo>
                  <a:pt x="1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598;p19">
            <a:extLst>
              <a:ext uri="{FF2B5EF4-FFF2-40B4-BE49-F238E27FC236}">
                <a16:creationId xmlns:a16="http://schemas.microsoft.com/office/drawing/2014/main" id="{E26B7BD3-1D8C-46A8-B10B-453AD8C812FA}"/>
              </a:ext>
            </a:extLst>
          </p:cNvPr>
          <p:cNvSpPr/>
          <p:nvPr/>
        </p:nvSpPr>
        <p:spPr>
          <a:xfrm>
            <a:off x="3887302" y="2607493"/>
            <a:ext cx="67058" cy="129979"/>
          </a:xfrm>
          <a:custGeom>
            <a:avLst/>
            <a:gdLst/>
            <a:ahLst/>
            <a:cxnLst/>
            <a:rect l="l" t="t" r="r" b="b"/>
            <a:pathLst>
              <a:path w="1232" h="2388" extrusionOk="0">
                <a:moveTo>
                  <a:pt x="1" y="1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599;p19">
            <a:extLst>
              <a:ext uri="{FF2B5EF4-FFF2-40B4-BE49-F238E27FC236}">
                <a16:creationId xmlns:a16="http://schemas.microsoft.com/office/drawing/2014/main" id="{48FFEE97-3126-4723-B887-63AB35E45FD7}"/>
              </a:ext>
            </a:extLst>
          </p:cNvPr>
          <p:cNvSpPr/>
          <p:nvPr/>
        </p:nvSpPr>
        <p:spPr>
          <a:xfrm>
            <a:off x="3880607" y="2665842"/>
            <a:ext cx="80502" cy="13335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600;p19">
            <a:extLst>
              <a:ext uri="{FF2B5EF4-FFF2-40B4-BE49-F238E27FC236}">
                <a16:creationId xmlns:a16="http://schemas.microsoft.com/office/drawing/2014/main" id="{0A0D0BE7-03F8-46C7-A285-22479E6DFB29}"/>
              </a:ext>
            </a:extLst>
          </p:cNvPr>
          <p:cNvSpPr/>
          <p:nvPr/>
        </p:nvSpPr>
        <p:spPr>
          <a:xfrm>
            <a:off x="4015375" y="2592307"/>
            <a:ext cx="92259" cy="160569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601;p19">
            <a:extLst>
              <a:ext uri="{FF2B5EF4-FFF2-40B4-BE49-F238E27FC236}">
                <a16:creationId xmlns:a16="http://schemas.microsoft.com/office/drawing/2014/main" id="{94FE16E7-4938-423A-91C2-284F1928B2CD}"/>
              </a:ext>
            </a:extLst>
          </p:cNvPr>
          <p:cNvSpPr/>
          <p:nvPr/>
        </p:nvSpPr>
        <p:spPr>
          <a:xfrm>
            <a:off x="4028057" y="2607493"/>
            <a:ext cx="67003" cy="129979"/>
          </a:xfrm>
          <a:custGeom>
            <a:avLst/>
            <a:gdLst/>
            <a:ahLst/>
            <a:cxnLst/>
            <a:rect l="l" t="t" r="r" b="b"/>
            <a:pathLst>
              <a:path w="1231" h="2388" extrusionOk="0">
                <a:moveTo>
                  <a:pt x="0" y="1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602;p19">
            <a:extLst>
              <a:ext uri="{FF2B5EF4-FFF2-40B4-BE49-F238E27FC236}">
                <a16:creationId xmlns:a16="http://schemas.microsoft.com/office/drawing/2014/main" id="{7A4A70C5-2819-4D53-838D-E46874D68A9D}"/>
              </a:ext>
            </a:extLst>
          </p:cNvPr>
          <p:cNvSpPr/>
          <p:nvPr/>
        </p:nvSpPr>
        <p:spPr>
          <a:xfrm>
            <a:off x="4021253" y="2665842"/>
            <a:ext cx="80556" cy="13335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603;p19">
            <a:extLst>
              <a:ext uri="{FF2B5EF4-FFF2-40B4-BE49-F238E27FC236}">
                <a16:creationId xmlns:a16="http://schemas.microsoft.com/office/drawing/2014/main" id="{3A3114A7-7597-4E39-B983-0CB779F57BDD}"/>
              </a:ext>
            </a:extLst>
          </p:cNvPr>
          <p:cNvSpPr/>
          <p:nvPr/>
        </p:nvSpPr>
        <p:spPr>
          <a:xfrm>
            <a:off x="3734136" y="2829676"/>
            <a:ext cx="92259" cy="160460"/>
          </a:xfrm>
          <a:custGeom>
            <a:avLst/>
            <a:gdLst/>
            <a:ahLst/>
            <a:cxnLst/>
            <a:rect l="l" t="t" r="r" b="b"/>
            <a:pathLst>
              <a:path w="1695" h="2948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604;p19">
            <a:extLst>
              <a:ext uri="{FF2B5EF4-FFF2-40B4-BE49-F238E27FC236}">
                <a16:creationId xmlns:a16="http://schemas.microsoft.com/office/drawing/2014/main" id="{A63DEDAA-206A-4E96-9EB7-41D540871E1F}"/>
              </a:ext>
            </a:extLst>
          </p:cNvPr>
          <p:cNvSpPr/>
          <p:nvPr/>
        </p:nvSpPr>
        <p:spPr>
          <a:xfrm>
            <a:off x="3746710" y="2844808"/>
            <a:ext cx="67058" cy="130033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0" y="0"/>
                </a:moveTo>
                <a:lnTo>
                  <a:pt x="0" y="2389"/>
                </a:lnTo>
                <a:lnTo>
                  <a:pt x="1231" y="2389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605;p19">
            <a:extLst>
              <a:ext uri="{FF2B5EF4-FFF2-40B4-BE49-F238E27FC236}">
                <a16:creationId xmlns:a16="http://schemas.microsoft.com/office/drawing/2014/main" id="{A9F3125F-E33D-48DF-8E01-CC5B4546B10F}"/>
              </a:ext>
            </a:extLst>
          </p:cNvPr>
          <p:cNvSpPr/>
          <p:nvPr/>
        </p:nvSpPr>
        <p:spPr>
          <a:xfrm>
            <a:off x="3739960" y="2903211"/>
            <a:ext cx="80502" cy="13281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606;p19">
            <a:extLst>
              <a:ext uri="{FF2B5EF4-FFF2-40B4-BE49-F238E27FC236}">
                <a16:creationId xmlns:a16="http://schemas.microsoft.com/office/drawing/2014/main" id="{B870F32A-5B67-4BF4-8033-681D1CA5CBCE}"/>
              </a:ext>
            </a:extLst>
          </p:cNvPr>
          <p:cNvSpPr/>
          <p:nvPr/>
        </p:nvSpPr>
        <p:spPr>
          <a:xfrm>
            <a:off x="3874728" y="2829676"/>
            <a:ext cx="92313" cy="160460"/>
          </a:xfrm>
          <a:custGeom>
            <a:avLst/>
            <a:gdLst/>
            <a:ahLst/>
            <a:cxnLst/>
            <a:rect l="l" t="t" r="r" b="b"/>
            <a:pathLst>
              <a:path w="1696" h="2948" extrusionOk="0">
                <a:moveTo>
                  <a:pt x="1" y="0"/>
                </a:moveTo>
                <a:lnTo>
                  <a:pt x="1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607;p19">
            <a:extLst>
              <a:ext uri="{FF2B5EF4-FFF2-40B4-BE49-F238E27FC236}">
                <a16:creationId xmlns:a16="http://schemas.microsoft.com/office/drawing/2014/main" id="{A973E468-AB34-4A9B-86E8-46ECA6CE028D}"/>
              </a:ext>
            </a:extLst>
          </p:cNvPr>
          <p:cNvSpPr/>
          <p:nvPr/>
        </p:nvSpPr>
        <p:spPr>
          <a:xfrm>
            <a:off x="3887302" y="2844808"/>
            <a:ext cx="67058" cy="130033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1" y="0"/>
                </a:moveTo>
                <a:lnTo>
                  <a:pt x="1" y="2389"/>
                </a:lnTo>
                <a:lnTo>
                  <a:pt x="1232" y="2389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608;p19">
            <a:extLst>
              <a:ext uri="{FF2B5EF4-FFF2-40B4-BE49-F238E27FC236}">
                <a16:creationId xmlns:a16="http://schemas.microsoft.com/office/drawing/2014/main" id="{F9F84375-ED91-43A6-93BD-6969947B0B03}"/>
              </a:ext>
            </a:extLst>
          </p:cNvPr>
          <p:cNvSpPr/>
          <p:nvPr/>
        </p:nvSpPr>
        <p:spPr>
          <a:xfrm>
            <a:off x="3880607" y="2903211"/>
            <a:ext cx="80502" cy="13281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609;p19">
            <a:extLst>
              <a:ext uri="{FF2B5EF4-FFF2-40B4-BE49-F238E27FC236}">
                <a16:creationId xmlns:a16="http://schemas.microsoft.com/office/drawing/2014/main" id="{20E6AECF-3ED0-4234-903C-F706BE12313A}"/>
              </a:ext>
            </a:extLst>
          </p:cNvPr>
          <p:cNvSpPr/>
          <p:nvPr/>
        </p:nvSpPr>
        <p:spPr>
          <a:xfrm>
            <a:off x="4015375" y="2829676"/>
            <a:ext cx="92259" cy="160460"/>
          </a:xfrm>
          <a:custGeom>
            <a:avLst/>
            <a:gdLst/>
            <a:ahLst/>
            <a:cxnLst/>
            <a:rect l="l" t="t" r="r" b="b"/>
            <a:pathLst>
              <a:path w="1695" h="2948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610;p19">
            <a:extLst>
              <a:ext uri="{FF2B5EF4-FFF2-40B4-BE49-F238E27FC236}">
                <a16:creationId xmlns:a16="http://schemas.microsoft.com/office/drawing/2014/main" id="{2215BE20-0A15-40B0-A088-DF826F403E17}"/>
              </a:ext>
            </a:extLst>
          </p:cNvPr>
          <p:cNvSpPr/>
          <p:nvPr/>
        </p:nvSpPr>
        <p:spPr>
          <a:xfrm>
            <a:off x="4028057" y="2844808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611;p19">
            <a:extLst>
              <a:ext uri="{FF2B5EF4-FFF2-40B4-BE49-F238E27FC236}">
                <a16:creationId xmlns:a16="http://schemas.microsoft.com/office/drawing/2014/main" id="{14913F2A-2AD5-452C-918A-6144445868C1}"/>
              </a:ext>
            </a:extLst>
          </p:cNvPr>
          <p:cNvSpPr/>
          <p:nvPr/>
        </p:nvSpPr>
        <p:spPr>
          <a:xfrm>
            <a:off x="4021253" y="2903211"/>
            <a:ext cx="80556" cy="13281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612;p19">
            <a:extLst>
              <a:ext uri="{FF2B5EF4-FFF2-40B4-BE49-F238E27FC236}">
                <a16:creationId xmlns:a16="http://schemas.microsoft.com/office/drawing/2014/main" id="{F2CFA8A4-1B24-4902-95A2-F9E42DDFF91E}"/>
              </a:ext>
            </a:extLst>
          </p:cNvPr>
          <p:cNvSpPr/>
          <p:nvPr/>
        </p:nvSpPr>
        <p:spPr>
          <a:xfrm>
            <a:off x="3734136" y="3066827"/>
            <a:ext cx="92259" cy="160569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1"/>
                </a:moveTo>
                <a:lnTo>
                  <a:pt x="0" y="2950"/>
                </a:lnTo>
                <a:lnTo>
                  <a:pt x="1694" y="2950"/>
                </a:lnTo>
                <a:lnTo>
                  <a:pt x="16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613;p19">
            <a:extLst>
              <a:ext uri="{FF2B5EF4-FFF2-40B4-BE49-F238E27FC236}">
                <a16:creationId xmlns:a16="http://schemas.microsoft.com/office/drawing/2014/main" id="{8B4BE159-30A5-40DE-BE08-92AB7628660E}"/>
              </a:ext>
            </a:extLst>
          </p:cNvPr>
          <p:cNvSpPr/>
          <p:nvPr/>
        </p:nvSpPr>
        <p:spPr>
          <a:xfrm>
            <a:off x="3746710" y="3082122"/>
            <a:ext cx="67058" cy="130033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0" y="0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614;p19">
            <a:extLst>
              <a:ext uri="{FF2B5EF4-FFF2-40B4-BE49-F238E27FC236}">
                <a16:creationId xmlns:a16="http://schemas.microsoft.com/office/drawing/2014/main" id="{5C3DF1FE-AA2D-4649-8FEB-14C5BA19A959}"/>
              </a:ext>
            </a:extLst>
          </p:cNvPr>
          <p:cNvSpPr/>
          <p:nvPr/>
        </p:nvSpPr>
        <p:spPr>
          <a:xfrm>
            <a:off x="3739960" y="3140471"/>
            <a:ext cx="80502" cy="13281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615;p19">
            <a:extLst>
              <a:ext uri="{FF2B5EF4-FFF2-40B4-BE49-F238E27FC236}">
                <a16:creationId xmlns:a16="http://schemas.microsoft.com/office/drawing/2014/main" id="{1411ECE8-A5C8-4E9C-ACA1-3BE19F628914}"/>
              </a:ext>
            </a:extLst>
          </p:cNvPr>
          <p:cNvSpPr/>
          <p:nvPr/>
        </p:nvSpPr>
        <p:spPr>
          <a:xfrm>
            <a:off x="3874728" y="3066827"/>
            <a:ext cx="92313" cy="160569"/>
          </a:xfrm>
          <a:custGeom>
            <a:avLst/>
            <a:gdLst/>
            <a:ahLst/>
            <a:cxnLst/>
            <a:rect l="l" t="t" r="r" b="b"/>
            <a:pathLst>
              <a:path w="1696" h="2950" extrusionOk="0">
                <a:moveTo>
                  <a:pt x="1" y="1"/>
                </a:moveTo>
                <a:lnTo>
                  <a:pt x="1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616;p19">
            <a:extLst>
              <a:ext uri="{FF2B5EF4-FFF2-40B4-BE49-F238E27FC236}">
                <a16:creationId xmlns:a16="http://schemas.microsoft.com/office/drawing/2014/main" id="{060B2B93-93DD-479E-9F0D-5AD08093642B}"/>
              </a:ext>
            </a:extLst>
          </p:cNvPr>
          <p:cNvSpPr/>
          <p:nvPr/>
        </p:nvSpPr>
        <p:spPr>
          <a:xfrm>
            <a:off x="3887302" y="3082122"/>
            <a:ext cx="67058" cy="130033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1" y="0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617;p19">
            <a:extLst>
              <a:ext uri="{FF2B5EF4-FFF2-40B4-BE49-F238E27FC236}">
                <a16:creationId xmlns:a16="http://schemas.microsoft.com/office/drawing/2014/main" id="{4544C1FA-1597-494F-94C9-FE96ABB352E7}"/>
              </a:ext>
            </a:extLst>
          </p:cNvPr>
          <p:cNvSpPr/>
          <p:nvPr/>
        </p:nvSpPr>
        <p:spPr>
          <a:xfrm>
            <a:off x="3880607" y="3140471"/>
            <a:ext cx="80502" cy="13281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618;p19">
            <a:extLst>
              <a:ext uri="{FF2B5EF4-FFF2-40B4-BE49-F238E27FC236}">
                <a16:creationId xmlns:a16="http://schemas.microsoft.com/office/drawing/2014/main" id="{090AEE54-EF60-4324-B35B-B52EF751F82B}"/>
              </a:ext>
            </a:extLst>
          </p:cNvPr>
          <p:cNvSpPr/>
          <p:nvPr/>
        </p:nvSpPr>
        <p:spPr>
          <a:xfrm>
            <a:off x="4015375" y="3066827"/>
            <a:ext cx="92259" cy="160569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1"/>
                </a:moveTo>
                <a:lnTo>
                  <a:pt x="0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619;p19">
            <a:extLst>
              <a:ext uri="{FF2B5EF4-FFF2-40B4-BE49-F238E27FC236}">
                <a16:creationId xmlns:a16="http://schemas.microsoft.com/office/drawing/2014/main" id="{C55281A7-4AFA-4CD2-8991-77CCC81E2418}"/>
              </a:ext>
            </a:extLst>
          </p:cNvPr>
          <p:cNvSpPr/>
          <p:nvPr/>
        </p:nvSpPr>
        <p:spPr>
          <a:xfrm>
            <a:off x="4028057" y="3082122"/>
            <a:ext cx="67003" cy="130033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620;p19">
            <a:extLst>
              <a:ext uri="{FF2B5EF4-FFF2-40B4-BE49-F238E27FC236}">
                <a16:creationId xmlns:a16="http://schemas.microsoft.com/office/drawing/2014/main" id="{499BA4B9-05BA-4885-9877-251D21CF0FBE}"/>
              </a:ext>
            </a:extLst>
          </p:cNvPr>
          <p:cNvSpPr/>
          <p:nvPr/>
        </p:nvSpPr>
        <p:spPr>
          <a:xfrm>
            <a:off x="4021253" y="3140471"/>
            <a:ext cx="80556" cy="13281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621;p19">
            <a:extLst>
              <a:ext uri="{FF2B5EF4-FFF2-40B4-BE49-F238E27FC236}">
                <a16:creationId xmlns:a16="http://schemas.microsoft.com/office/drawing/2014/main" id="{FE2D64DA-1C96-403B-9B26-42B534CF18AE}"/>
              </a:ext>
            </a:extLst>
          </p:cNvPr>
          <p:cNvSpPr/>
          <p:nvPr/>
        </p:nvSpPr>
        <p:spPr>
          <a:xfrm>
            <a:off x="3683244" y="3308224"/>
            <a:ext cx="475228" cy="107935"/>
          </a:xfrm>
          <a:custGeom>
            <a:avLst/>
            <a:gdLst/>
            <a:ahLst/>
            <a:cxnLst/>
            <a:rect l="l" t="t" r="r" b="b"/>
            <a:pathLst>
              <a:path w="8731" h="1983" extrusionOk="0">
                <a:moveTo>
                  <a:pt x="1" y="0"/>
                </a:moveTo>
                <a:lnTo>
                  <a:pt x="1" y="1982"/>
                </a:lnTo>
                <a:lnTo>
                  <a:pt x="8731" y="1982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622;p19">
            <a:extLst>
              <a:ext uri="{FF2B5EF4-FFF2-40B4-BE49-F238E27FC236}">
                <a16:creationId xmlns:a16="http://schemas.microsoft.com/office/drawing/2014/main" id="{90DF1133-509A-4885-A491-ACA071BB26A4}"/>
              </a:ext>
            </a:extLst>
          </p:cNvPr>
          <p:cNvSpPr/>
          <p:nvPr/>
        </p:nvSpPr>
        <p:spPr>
          <a:xfrm>
            <a:off x="3651512" y="2526937"/>
            <a:ext cx="506961" cy="29120"/>
          </a:xfrm>
          <a:custGeom>
            <a:avLst/>
            <a:gdLst/>
            <a:ahLst/>
            <a:cxnLst/>
            <a:rect l="l" t="t" r="r" b="b"/>
            <a:pathLst>
              <a:path w="9314" h="535" extrusionOk="0">
                <a:moveTo>
                  <a:pt x="1" y="0"/>
                </a:moveTo>
                <a:lnTo>
                  <a:pt x="1" y="534"/>
                </a:lnTo>
                <a:lnTo>
                  <a:pt x="9314" y="534"/>
                </a:lnTo>
                <a:lnTo>
                  <a:pt x="93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623;p19">
            <a:extLst>
              <a:ext uri="{FF2B5EF4-FFF2-40B4-BE49-F238E27FC236}">
                <a16:creationId xmlns:a16="http://schemas.microsoft.com/office/drawing/2014/main" id="{B9349141-FAEF-4955-A1B8-56AF680035F2}"/>
              </a:ext>
            </a:extLst>
          </p:cNvPr>
          <p:cNvSpPr/>
          <p:nvPr/>
        </p:nvSpPr>
        <p:spPr>
          <a:xfrm>
            <a:off x="3746710" y="260749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624;p19">
            <a:extLst>
              <a:ext uri="{FF2B5EF4-FFF2-40B4-BE49-F238E27FC236}">
                <a16:creationId xmlns:a16="http://schemas.microsoft.com/office/drawing/2014/main" id="{84857B24-D07D-4E0A-A91A-C536DC9B591F}"/>
              </a:ext>
            </a:extLst>
          </p:cNvPr>
          <p:cNvSpPr/>
          <p:nvPr/>
        </p:nvSpPr>
        <p:spPr>
          <a:xfrm>
            <a:off x="3887302" y="260749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625;p19">
            <a:extLst>
              <a:ext uri="{FF2B5EF4-FFF2-40B4-BE49-F238E27FC236}">
                <a16:creationId xmlns:a16="http://schemas.microsoft.com/office/drawing/2014/main" id="{E6F59FA6-9996-4A85-BF73-12429C602146}"/>
              </a:ext>
            </a:extLst>
          </p:cNvPr>
          <p:cNvSpPr/>
          <p:nvPr/>
        </p:nvSpPr>
        <p:spPr>
          <a:xfrm>
            <a:off x="4028057" y="2607493"/>
            <a:ext cx="67003" cy="58458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1"/>
                </a:moveTo>
                <a:lnTo>
                  <a:pt x="0" y="1074"/>
                </a:lnTo>
                <a:lnTo>
                  <a:pt x="1230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626;p19">
            <a:extLst>
              <a:ext uri="{FF2B5EF4-FFF2-40B4-BE49-F238E27FC236}">
                <a16:creationId xmlns:a16="http://schemas.microsoft.com/office/drawing/2014/main" id="{67BA5790-A35A-4263-B27B-6DA4B1F48EB3}"/>
              </a:ext>
            </a:extLst>
          </p:cNvPr>
          <p:cNvSpPr/>
          <p:nvPr/>
        </p:nvSpPr>
        <p:spPr>
          <a:xfrm>
            <a:off x="3746710" y="267912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627;p19">
            <a:extLst>
              <a:ext uri="{FF2B5EF4-FFF2-40B4-BE49-F238E27FC236}">
                <a16:creationId xmlns:a16="http://schemas.microsoft.com/office/drawing/2014/main" id="{B3561421-B0F6-41B0-9A11-08679F2A4345}"/>
              </a:ext>
            </a:extLst>
          </p:cNvPr>
          <p:cNvSpPr/>
          <p:nvPr/>
        </p:nvSpPr>
        <p:spPr>
          <a:xfrm>
            <a:off x="3887302" y="2679123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628;p19">
            <a:extLst>
              <a:ext uri="{FF2B5EF4-FFF2-40B4-BE49-F238E27FC236}">
                <a16:creationId xmlns:a16="http://schemas.microsoft.com/office/drawing/2014/main" id="{2E4FF0AD-2F89-42A0-AE1B-B344939B9A96}"/>
              </a:ext>
            </a:extLst>
          </p:cNvPr>
          <p:cNvSpPr/>
          <p:nvPr/>
        </p:nvSpPr>
        <p:spPr>
          <a:xfrm>
            <a:off x="4028057" y="2679123"/>
            <a:ext cx="67003" cy="58458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629;p19">
            <a:extLst>
              <a:ext uri="{FF2B5EF4-FFF2-40B4-BE49-F238E27FC236}">
                <a16:creationId xmlns:a16="http://schemas.microsoft.com/office/drawing/2014/main" id="{8131B765-9737-4171-9A45-9ECB86E1EB7E}"/>
              </a:ext>
            </a:extLst>
          </p:cNvPr>
          <p:cNvSpPr/>
          <p:nvPr/>
        </p:nvSpPr>
        <p:spPr>
          <a:xfrm>
            <a:off x="3746710" y="2844808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630;p19">
            <a:extLst>
              <a:ext uri="{FF2B5EF4-FFF2-40B4-BE49-F238E27FC236}">
                <a16:creationId xmlns:a16="http://schemas.microsoft.com/office/drawing/2014/main" id="{46BCAFEB-FE05-494D-941F-8E3B26633FBB}"/>
              </a:ext>
            </a:extLst>
          </p:cNvPr>
          <p:cNvSpPr/>
          <p:nvPr/>
        </p:nvSpPr>
        <p:spPr>
          <a:xfrm>
            <a:off x="3887302" y="2844808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631;p19">
            <a:extLst>
              <a:ext uri="{FF2B5EF4-FFF2-40B4-BE49-F238E27FC236}">
                <a16:creationId xmlns:a16="http://schemas.microsoft.com/office/drawing/2014/main" id="{6FDC5121-5AD9-4C33-A7A6-34C88465D7AE}"/>
              </a:ext>
            </a:extLst>
          </p:cNvPr>
          <p:cNvSpPr/>
          <p:nvPr/>
        </p:nvSpPr>
        <p:spPr>
          <a:xfrm>
            <a:off x="4028057" y="2844808"/>
            <a:ext cx="67003" cy="58458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632;p19">
            <a:extLst>
              <a:ext uri="{FF2B5EF4-FFF2-40B4-BE49-F238E27FC236}">
                <a16:creationId xmlns:a16="http://schemas.microsoft.com/office/drawing/2014/main" id="{8A377370-CAAD-4F09-92A2-8AFC6E47FE5C}"/>
              </a:ext>
            </a:extLst>
          </p:cNvPr>
          <p:cNvSpPr/>
          <p:nvPr/>
        </p:nvSpPr>
        <p:spPr>
          <a:xfrm>
            <a:off x="3746710" y="2916437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633;p19">
            <a:extLst>
              <a:ext uri="{FF2B5EF4-FFF2-40B4-BE49-F238E27FC236}">
                <a16:creationId xmlns:a16="http://schemas.microsoft.com/office/drawing/2014/main" id="{D53FAEF2-8E39-426A-812A-150739CFCFCF}"/>
              </a:ext>
            </a:extLst>
          </p:cNvPr>
          <p:cNvSpPr/>
          <p:nvPr/>
        </p:nvSpPr>
        <p:spPr>
          <a:xfrm>
            <a:off x="3887302" y="2916437"/>
            <a:ext cx="67058" cy="58458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634;p19">
            <a:extLst>
              <a:ext uri="{FF2B5EF4-FFF2-40B4-BE49-F238E27FC236}">
                <a16:creationId xmlns:a16="http://schemas.microsoft.com/office/drawing/2014/main" id="{AA13BDE8-E27A-4421-A103-7DC1672878C4}"/>
              </a:ext>
            </a:extLst>
          </p:cNvPr>
          <p:cNvSpPr/>
          <p:nvPr/>
        </p:nvSpPr>
        <p:spPr>
          <a:xfrm>
            <a:off x="4028057" y="2916437"/>
            <a:ext cx="67003" cy="58458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635;p19">
            <a:extLst>
              <a:ext uri="{FF2B5EF4-FFF2-40B4-BE49-F238E27FC236}">
                <a16:creationId xmlns:a16="http://schemas.microsoft.com/office/drawing/2014/main" id="{3BED1F9C-77A5-4BEE-A244-F03491059599}"/>
              </a:ext>
            </a:extLst>
          </p:cNvPr>
          <p:cNvSpPr/>
          <p:nvPr/>
        </p:nvSpPr>
        <p:spPr>
          <a:xfrm>
            <a:off x="3746710" y="3082122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636;p19">
            <a:extLst>
              <a:ext uri="{FF2B5EF4-FFF2-40B4-BE49-F238E27FC236}">
                <a16:creationId xmlns:a16="http://schemas.microsoft.com/office/drawing/2014/main" id="{C5348254-0CB9-40E6-AEC3-EC36C6266DA8}"/>
              </a:ext>
            </a:extLst>
          </p:cNvPr>
          <p:cNvSpPr/>
          <p:nvPr/>
        </p:nvSpPr>
        <p:spPr>
          <a:xfrm>
            <a:off x="3887302" y="3082122"/>
            <a:ext cx="67058" cy="58403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637;p19">
            <a:extLst>
              <a:ext uri="{FF2B5EF4-FFF2-40B4-BE49-F238E27FC236}">
                <a16:creationId xmlns:a16="http://schemas.microsoft.com/office/drawing/2014/main" id="{E7A27FD4-F06F-44EB-89B4-E270DEF2F5EB}"/>
              </a:ext>
            </a:extLst>
          </p:cNvPr>
          <p:cNvSpPr/>
          <p:nvPr/>
        </p:nvSpPr>
        <p:spPr>
          <a:xfrm>
            <a:off x="4028057" y="3082122"/>
            <a:ext cx="67003" cy="58403"/>
          </a:xfrm>
          <a:custGeom>
            <a:avLst/>
            <a:gdLst/>
            <a:ahLst/>
            <a:cxnLst/>
            <a:rect l="l" t="t" r="r" b="b"/>
            <a:pathLst>
              <a:path w="1231" h="1073" extrusionOk="0">
                <a:moveTo>
                  <a:pt x="0" y="0"/>
                </a:moveTo>
                <a:lnTo>
                  <a:pt x="0" y="1073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638;p19">
            <a:extLst>
              <a:ext uri="{FF2B5EF4-FFF2-40B4-BE49-F238E27FC236}">
                <a16:creationId xmlns:a16="http://schemas.microsoft.com/office/drawing/2014/main" id="{3766ABF7-459B-47EC-AEB7-515B639A034D}"/>
              </a:ext>
            </a:extLst>
          </p:cNvPr>
          <p:cNvSpPr/>
          <p:nvPr/>
        </p:nvSpPr>
        <p:spPr>
          <a:xfrm>
            <a:off x="3746710" y="3153806"/>
            <a:ext cx="67058" cy="58349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0"/>
                </a:moveTo>
                <a:lnTo>
                  <a:pt x="0" y="1071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639;p19">
            <a:extLst>
              <a:ext uri="{FF2B5EF4-FFF2-40B4-BE49-F238E27FC236}">
                <a16:creationId xmlns:a16="http://schemas.microsoft.com/office/drawing/2014/main" id="{1DD4039E-C578-43B6-88A3-DF231BC5C7A1}"/>
              </a:ext>
            </a:extLst>
          </p:cNvPr>
          <p:cNvSpPr/>
          <p:nvPr/>
        </p:nvSpPr>
        <p:spPr>
          <a:xfrm>
            <a:off x="3887302" y="3153806"/>
            <a:ext cx="67058" cy="58349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1" y="0"/>
                </a:moveTo>
                <a:lnTo>
                  <a:pt x="1" y="1071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640;p19">
            <a:extLst>
              <a:ext uri="{FF2B5EF4-FFF2-40B4-BE49-F238E27FC236}">
                <a16:creationId xmlns:a16="http://schemas.microsoft.com/office/drawing/2014/main" id="{830D9122-BB3C-4354-9B7D-FFC0D1BC9ECA}"/>
              </a:ext>
            </a:extLst>
          </p:cNvPr>
          <p:cNvSpPr/>
          <p:nvPr/>
        </p:nvSpPr>
        <p:spPr>
          <a:xfrm>
            <a:off x="4028057" y="3153806"/>
            <a:ext cx="67003" cy="58349"/>
          </a:xfrm>
          <a:custGeom>
            <a:avLst/>
            <a:gdLst/>
            <a:ahLst/>
            <a:cxnLst/>
            <a:rect l="l" t="t" r="r" b="b"/>
            <a:pathLst>
              <a:path w="1231" h="1072" extrusionOk="0">
                <a:moveTo>
                  <a:pt x="0" y="0"/>
                </a:moveTo>
                <a:lnTo>
                  <a:pt x="0" y="1071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641;p19">
            <a:extLst>
              <a:ext uri="{FF2B5EF4-FFF2-40B4-BE49-F238E27FC236}">
                <a16:creationId xmlns:a16="http://schemas.microsoft.com/office/drawing/2014/main" id="{75C48F34-A79F-49A9-A4A1-DF0964FBBF58}"/>
              </a:ext>
            </a:extLst>
          </p:cNvPr>
          <p:cNvSpPr/>
          <p:nvPr/>
        </p:nvSpPr>
        <p:spPr>
          <a:xfrm>
            <a:off x="4472368" y="3199146"/>
            <a:ext cx="217557" cy="217121"/>
          </a:xfrm>
          <a:custGeom>
            <a:avLst/>
            <a:gdLst/>
            <a:ahLst/>
            <a:cxnLst/>
            <a:rect l="l" t="t" r="r" b="b"/>
            <a:pathLst>
              <a:path w="3997" h="3989" extrusionOk="0">
                <a:moveTo>
                  <a:pt x="0" y="0"/>
                </a:moveTo>
                <a:lnTo>
                  <a:pt x="0" y="3988"/>
                </a:lnTo>
                <a:lnTo>
                  <a:pt x="3997" y="3988"/>
                </a:lnTo>
                <a:lnTo>
                  <a:pt x="39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642;p19">
            <a:extLst>
              <a:ext uri="{FF2B5EF4-FFF2-40B4-BE49-F238E27FC236}">
                <a16:creationId xmlns:a16="http://schemas.microsoft.com/office/drawing/2014/main" id="{BDDD1EA0-AA80-46B6-A004-86C1504A29FA}"/>
              </a:ext>
            </a:extLst>
          </p:cNvPr>
          <p:cNvSpPr/>
          <p:nvPr/>
        </p:nvSpPr>
        <p:spPr>
          <a:xfrm>
            <a:off x="4489785" y="3216074"/>
            <a:ext cx="182830" cy="200248"/>
          </a:xfrm>
          <a:custGeom>
            <a:avLst/>
            <a:gdLst/>
            <a:ahLst/>
            <a:cxnLst/>
            <a:rect l="l" t="t" r="r" b="b"/>
            <a:pathLst>
              <a:path w="3359" h="3679" extrusionOk="0">
                <a:moveTo>
                  <a:pt x="1" y="0"/>
                </a:moveTo>
                <a:lnTo>
                  <a:pt x="1" y="3678"/>
                </a:lnTo>
                <a:lnTo>
                  <a:pt x="3359" y="3678"/>
                </a:lnTo>
                <a:lnTo>
                  <a:pt x="33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643;p19">
            <a:extLst>
              <a:ext uri="{FF2B5EF4-FFF2-40B4-BE49-F238E27FC236}">
                <a16:creationId xmlns:a16="http://schemas.microsoft.com/office/drawing/2014/main" id="{EE4CCE56-6E39-4121-B048-BC9381663BF3}"/>
              </a:ext>
            </a:extLst>
          </p:cNvPr>
          <p:cNvSpPr/>
          <p:nvPr/>
        </p:nvSpPr>
        <p:spPr>
          <a:xfrm>
            <a:off x="4574152" y="3210903"/>
            <a:ext cx="14043" cy="205419"/>
          </a:xfrm>
          <a:custGeom>
            <a:avLst/>
            <a:gdLst/>
            <a:ahLst/>
            <a:cxnLst/>
            <a:rect l="l" t="t" r="r" b="b"/>
            <a:pathLst>
              <a:path w="258" h="3774" extrusionOk="0">
                <a:moveTo>
                  <a:pt x="1" y="1"/>
                </a:moveTo>
                <a:lnTo>
                  <a:pt x="1" y="3773"/>
                </a:lnTo>
                <a:lnTo>
                  <a:pt x="258" y="3773"/>
                </a:lnTo>
                <a:lnTo>
                  <a:pt x="258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44;p19">
            <a:extLst>
              <a:ext uri="{FF2B5EF4-FFF2-40B4-BE49-F238E27FC236}">
                <a16:creationId xmlns:a16="http://schemas.microsoft.com/office/drawing/2014/main" id="{0C4655EA-6FFA-42BF-9C6D-6CF1ED973769}"/>
              </a:ext>
            </a:extLst>
          </p:cNvPr>
          <p:cNvSpPr/>
          <p:nvPr/>
        </p:nvSpPr>
        <p:spPr>
          <a:xfrm>
            <a:off x="4489785" y="3216074"/>
            <a:ext cx="84149" cy="200085"/>
          </a:xfrm>
          <a:custGeom>
            <a:avLst/>
            <a:gdLst/>
            <a:ahLst/>
            <a:cxnLst/>
            <a:rect l="l" t="t" r="r" b="b"/>
            <a:pathLst>
              <a:path w="1546" h="3676" extrusionOk="0">
                <a:moveTo>
                  <a:pt x="1" y="0"/>
                </a:moveTo>
                <a:lnTo>
                  <a:pt x="1" y="3675"/>
                </a:lnTo>
                <a:lnTo>
                  <a:pt x="154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645;p19">
            <a:extLst>
              <a:ext uri="{FF2B5EF4-FFF2-40B4-BE49-F238E27FC236}">
                <a16:creationId xmlns:a16="http://schemas.microsoft.com/office/drawing/2014/main" id="{80B4CC9D-55E2-4E2F-B29B-CE1719DBBACC}"/>
              </a:ext>
            </a:extLst>
          </p:cNvPr>
          <p:cNvSpPr/>
          <p:nvPr/>
        </p:nvSpPr>
        <p:spPr>
          <a:xfrm>
            <a:off x="4588140" y="3216074"/>
            <a:ext cx="84203" cy="200085"/>
          </a:xfrm>
          <a:custGeom>
            <a:avLst/>
            <a:gdLst/>
            <a:ahLst/>
            <a:cxnLst/>
            <a:rect l="l" t="t" r="r" b="b"/>
            <a:pathLst>
              <a:path w="1547" h="3676" extrusionOk="0">
                <a:moveTo>
                  <a:pt x="1" y="0"/>
                </a:moveTo>
                <a:lnTo>
                  <a:pt x="1" y="3675"/>
                </a:lnTo>
                <a:lnTo>
                  <a:pt x="154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646;p19">
            <a:extLst>
              <a:ext uri="{FF2B5EF4-FFF2-40B4-BE49-F238E27FC236}">
                <a16:creationId xmlns:a16="http://schemas.microsoft.com/office/drawing/2014/main" id="{DA3AC949-DE27-4E6E-A74B-C34DD254A7E7}"/>
              </a:ext>
            </a:extLst>
          </p:cNvPr>
          <p:cNvSpPr/>
          <p:nvPr/>
        </p:nvSpPr>
        <p:spPr>
          <a:xfrm>
            <a:off x="4421149" y="2467227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647;p19">
            <a:extLst>
              <a:ext uri="{FF2B5EF4-FFF2-40B4-BE49-F238E27FC236}">
                <a16:creationId xmlns:a16="http://schemas.microsoft.com/office/drawing/2014/main" id="{D7CECA71-70AC-4BED-B685-E6875248B2A2}"/>
              </a:ext>
            </a:extLst>
          </p:cNvPr>
          <p:cNvSpPr/>
          <p:nvPr/>
        </p:nvSpPr>
        <p:spPr>
          <a:xfrm>
            <a:off x="4421149" y="2467227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648;p19">
            <a:extLst>
              <a:ext uri="{FF2B5EF4-FFF2-40B4-BE49-F238E27FC236}">
                <a16:creationId xmlns:a16="http://schemas.microsoft.com/office/drawing/2014/main" id="{172C8BF3-9155-44A8-AA0E-576659540E39}"/>
              </a:ext>
            </a:extLst>
          </p:cNvPr>
          <p:cNvSpPr/>
          <p:nvPr/>
        </p:nvSpPr>
        <p:spPr>
          <a:xfrm>
            <a:off x="4507965" y="2467227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649;p19">
            <a:extLst>
              <a:ext uri="{FF2B5EF4-FFF2-40B4-BE49-F238E27FC236}">
                <a16:creationId xmlns:a16="http://schemas.microsoft.com/office/drawing/2014/main" id="{CA3F7DE1-92CF-49A0-B462-403635395E0A}"/>
              </a:ext>
            </a:extLst>
          </p:cNvPr>
          <p:cNvSpPr/>
          <p:nvPr/>
        </p:nvSpPr>
        <p:spPr>
          <a:xfrm>
            <a:off x="4507965" y="2467227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650;p19">
            <a:extLst>
              <a:ext uri="{FF2B5EF4-FFF2-40B4-BE49-F238E27FC236}">
                <a16:creationId xmlns:a16="http://schemas.microsoft.com/office/drawing/2014/main" id="{76054F88-2DD7-40E8-8465-561297674258}"/>
              </a:ext>
            </a:extLst>
          </p:cNvPr>
          <p:cNvSpPr/>
          <p:nvPr/>
        </p:nvSpPr>
        <p:spPr>
          <a:xfrm>
            <a:off x="4594672" y="2467227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651;p19">
            <a:extLst>
              <a:ext uri="{FF2B5EF4-FFF2-40B4-BE49-F238E27FC236}">
                <a16:creationId xmlns:a16="http://schemas.microsoft.com/office/drawing/2014/main" id="{B9CB3537-2FB6-4CA1-B7EE-F55C0EE06C43}"/>
              </a:ext>
            </a:extLst>
          </p:cNvPr>
          <p:cNvSpPr/>
          <p:nvPr/>
        </p:nvSpPr>
        <p:spPr>
          <a:xfrm>
            <a:off x="4594726" y="2467227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652;p19">
            <a:extLst>
              <a:ext uri="{FF2B5EF4-FFF2-40B4-BE49-F238E27FC236}">
                <a16:creationId xmlns:a16="http://schemas.microsoft.com/office/drawing/2014/main" id="{5BA8F699-B73C-4D19-B893-6F751256FD58}"/>
              </a:ext>
            </a:extLst>
          </p:cNvPr>
          <p:cNvSpPr/>
          <p:nvPr/>
        </p:nvSpPr>
        <p:spPr>
          <a:xfrm>
            <a:off x="4681487" y="2467227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653;p19">
            <a:extLst>
              <a:ext uri="{FF2B5EF4-FFF2-40B4-BE49-F238E27FC236}">
                <a16:creationId xmlns:a16="http://schemas.microsoft.com/office/drawing/2014/main" id="{CDE3FF89-614B-4532-9A0E-C3265F408B75}"/>
              </a:ext>
            </a:extLst>
          </p:cNvPr>
          <p:cNvSpPr/>
          <p:nvPr/>
        </p:nvSpPr>
        <p:spPr>
          <a:xfrm>
            <a:off x="4681487" y="2467227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654;p19">
            <a:extLst>
              <a:ext uri="{FF2B5EF4-FFF2-40B4-BE49-F238E27FC236}">
                <a16:creationId xmlns:a16="http://schemas.microsoft.com/office/drawing/2014/main" id="{C6B239AB-7B9D-4CC4-89F9-2AD5A14B8889}"/>
              </a:ext>
            </a:extLst>
          </p:cNvPr>
          <p:cNvSpPr/>
          <p:nvPr/>
        </p:nvSpPr>
        <p:spPr>
          <a:xfrm>
            <a:off x="4421149" y="255181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655;p19">
            <a:extLst>
              <a:ext uri="{FF2B5EF4-FFF2-40B4-BE49-F238E27FC236}">
                <a16:creationId xmlns:a16="http://schemas.microsoft.com/office/drawing/2014/main" id="{8A4CE5D2-E668-4357-9C57-EDA82906B7E2}"/>
              </a:ext>
            </a:extLst>
          </p:cNvPr>
          <p:cNvSpPr/>
          <p:nvPr/>
        </p:nvSpPr>
        <p:spPr>
          <a:xfrm>
            <a:off x="4421149" y="255181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656;p19">
            <a:extLst>
              <a:ext uri="{FF2B5EF4-FFF2-40B4-BE49-F238E27FC236}">
                <a16:creationId xmlns:a16="http://schemas.microsoft.com/office/drawing/2014/main" id="{48B02A6B-1D2C-45D2-8B7D-1695EAD82E36}"/>
              </a:ext>
            </a:extLst>
          </p:cNvPr>
          <p:cNvSpPr/>
          <p:nvPr/>
        </p:nvSpPr>
        <p:spPr>
          <a:xfrm>
            <a:off x="4507965" y="255181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57;p19">
            <a:extLst>
              <a:ext uri="{FF2B5EF4-FFF2-40B4-BE49-F238E27FC236}">
                <a16:creationId xmlns:a16="http://schemas.microsoft.com/office/drawing/2014/main" id="{CAA035FF-F0D6-432E-A161-6EB770E01D96}"/>
              </a:ext>
            </a:extLst>
          </p:cNvPr>
          <p:cNvSpPr/>
          <p:nvPr/>
        </p:nvSpPr>
        <p:spPr>
          <a:xfrm>
            <a:off x="4507965" y="255181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658;p19">
            <a:extLst>
              <a:ext uri="{FF2B5EF4-FFF2-40B4-BE49-F238E27FC236}">
                <a16:creationId xmlns:a16="http://schemas.microsoft.com/office/drawing/2014/main" id="{16E77956-C5BC-4BF4-B459-CD68DB4642A0}"/>
              </a:ext>
            </a:extLst>
          </p:cNvPr>
          <p:cNvSpPr/>
          <p:nvPr/>
        </p:nvSpPr>
        <p:spPr>
          <a:xfrm>
            <a:off x="4594672" y="2551811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659;p19">
            <a:extLst>
              <a:ext uri="{FF2B5EF4-FFF2-40B4-BE49-F238E27FC236}">
                <a16:creationId xmlns:a16="http://schemas.microsoft.com/office/drawing/2014/main" id="{E4446D6F-D13D-47BB-9A73-AC68AC811FFD}"/>
              </a:ext>
            </a:extLst>
          </p:cNvPr>
          <p:cNvSpPr/>
          <p:nvPr/>
        </p:nvSpPr>
        <p:spPr>
          <a:xfrm>
            <a:off x="4594726" y="255181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660;p19">
            <a:extLst>
              <a:ext uri="{FF2B5EF4-FFF2-40B4-BE49-F238E27FC236}">
                <a16:creationId xmlns:a16="http://schemas.microsoft.com/office/drawing/2014/main" id="{FAAACAD8-0C9D-46B6-BE48-0A3AC8DB8A9A}"/>
              </a:ext>
            </a:extLst>
          </p:cNvPr>
          <p:cNvSpPr/>
          <p:nvPr/>
        </p:nvSpPr>
        <p:spPr>
          <a:xfrm>
            <a:off x="4681487" y="2551811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661;p19">
            <a:extLst>
              <a:ext uri="{FF2B5EF4-FFF2-40B4-BE49-F238E27FC236}">
                <a16:creationId xmlns:a16="http://schemas.microsoft.com/office/drawing/2014/main" id="{5B3053D2-9449-4C14-9B3E-3D3B8D920D7D}"/>
              </a:ext>
            </a:extLst>
          </p:cNvPr>
          <p:cNvSpPr/>
          <p:nvPr/>
        </p:nvSpPr>
        <p:spPr>
          <a:xfrm>
            <a:off x="4681487" y="2551811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62;p19">
            <a:extLst>
              <a:ext uri="{FF2B5EF4-FFF2-40B4-BE49-F238E27FC236}">
                <a16:creationId xmlns:a16="http://schemas.microsoft.com/office/drawing/2014/main" id="{9BB0034D-3CC2-4D55-AA4F-6EF7101C92D9}"/>
              </a:ext>
            </a:extLst>
          </p:cNvPr>
          <p:cNvSpPr/>
          <p:nvPr/>
        </p:nvSpPr>
        <p:spPr>
          <a:xfrm>
            <a:off x="4421149" y="2636396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663;p19">
            <a:extLst>
              <a:ext uri="{FF2B5EF4-FFF2-40B4-BE49-F238E27FC236}">
                <a16:creationId xmlns:a16="http://schemas.microsoft.com/office/drawing/2014/main" id="{5E70BDDB-3705-4A26-8A8F-7F14F0F1B24C}"/>
              </a:ext>
            </a:extLst>
          </p:cNvPr>
          <p:cNvSpPr/>
          <p:nvPr/>
        </p:nvSpPr>
        <p:spPr>
          <a:xfrm>
            <a:off x="4421149" y="2636396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664;p19">
            <a:extLst>
              <a:ext uri="{FF2B5EF4-FFF2-40B4-BE49-F238E27FC236}">
                <a16:creationId xmlns:a16="http://schemas.microsoft.com/office/drawing/2014/main" id="{60771887-413C-4F5B-A40B-44C20EACD9C5}"/>
              </a:ext>
            </a:extLst>
          </p:cNvPr>
          <p:cNvSpPr/>
          <p:nvPr/>
        </p:nvSpPr>
        <p:spPr>
          <a:xfrm>
            <a:off x="4507965" y="2636396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665;p19">
            <a:extLst>
              <a:ext uri="{FF2B5EF4-FFF2-40B4-BE49-F238E27FC236}">
                <a16:creationId xmlns:a16="http://schemas.microsoft.com/office/drawing/2014/main" id="{A568C1B1-7E35-474D-B88A-3A048B8897D0}"/>
              </a:ext>
            </a:extLst>
          </p:cNvPr>
          <p:cNvSpPr/>
          <p:nvPr/>
        </p:nvSpPr>
        <p:spPr>
          <a:xfrm>
            <a:off x="4507965" y="2636396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666;p19">
            <a:extLst>
              <a:ext uri="{FF2B5EF4-FFF2-40B4-BE49-F238E27FC236}">
                <a16:creationId xmlns:a16="http://schemas.microsoft.com/office/drawing/2014/main" id="{80DA5ABA-92E5-4E00-A5E2-62E8BE429342}"/>
              </a:ext>
            </a:extLst>
          </p:cNvPr>
          <p:cNvSpPr/>
          <p:nvPr/>
        </p:nvSpPr>
        <p:spPr>
          <a:xfrm>
            <a:off x="4594672" y="2636396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67;p19">
            <a:extLst>
              <a:ext uri="{FF2B5EF4-FFF2-40B4-BE49-F238E27FC236}">
                <a16:creationId xmlns:a16="http://schemas.microsoft.com/office/drawing/2014/main" id="{31DAB32E-5807-46F3-880C-4C7B2A010525}"/>
              </a:ext>
            </a:extLst>
          </p:cNvPr>
          <p:cNvSpPr/>
          <p:nvPr/>
        </p:nvSpPr>
        <p:spPr>
          <a:xfrm>
            <a:off x="4594726" y="2636396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668;p19">
            <a:extLst>
              <a:ext uri="{FF2B5EF4-FFF2-40B4-BE49-F238E27FC236}">
                <a16:creationId xmlns:a16="http://schemas.microsoft.com/office/drawing/2014/main" id="{7FF330EA-349E-4359-B500-83F8F1DB07EB}"/>
              </a:ext>
            </a:extLst>
          </p:cNvPr>
          <p:cNvSpPr/>
          <p:nvPr/>
        </p:nvSpPr>
        <p:spPr>
          <a:xfrm>
            <a:off x="4681487" y="2636396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669;p19">
            <a:extLst>
              <a:ext uri="{FF2B5EF4-FFF2-40B4-BE49-F238E27FC236}">
                <a16:creationId xmlns:a16="http://schemas.microsoft.com/office/drawing/2014/main" id="{A9422801-0F06-47A3-BB10-4DA706D9D648}"/>
              </a:ext>
            </a:extLst>
          </p:cNvPr>
          <p:cNvSpPr/>
          <p:nvPr/>
        </p:nvSpPr>
        <p:spPr>
          <a:xfrm>
            <a:off x="4681487" y="2636396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670;p19">
            <a:extLst>
              <a:ext uri="{FF2B5EF4-FFF2-40B4-BE49-F238E27FC236}">
                <a16:creationId xmlns:a16="http://schemas.microsoft.com/office/drawing/2014/main" id="{E3E7329E-30D3-4A32-98F5-366AD3EC1E7E}"/>
              </a:ext>
            </a:extLst>
          </p:cNvPr>
          <p:cNvSpPr/>
          <p:nvPr/>
        </p:nvSpPr>
        <p:spPr>
          <a:xfrm>
            <a:off x="4421149" y="2720925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671;p19">
            <a:extLst>
              <a:ext uri="{FF2B5EF4-FFF2-40B4-BE49-F238E27FC236}">
                <a16:creationId xmlns:a16="http://schemas.microsoft.com/office/drawing/2014/main" id="{4465A526-EC8C-4267-8C9B-53DF284FB7DF}"/>
              </a:ext>
            </a:extLst>
          </p:cNvPr>
          <p:cNvSpPr/>
          <p:nvPr/>
        </p:nvSpPr>
        <p:spPr>
          <a:xfrm>
            <a:off x="4421149" y="2720925"/>
            <a:ext cx="59710" cy="5976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672;p19">
            <a:extLst>
              <a:ext uri="{FF2B5EF4-FFF2-40B4-BE49-F238E27FC236}">
                <a16:creationId xmlns:a16="http://schemas.microsoft.com/office/drawing/2014/main" id="{AEF98641-862E-4F47-A536-FC472A672719}"/>
              </a:ext>
            </a:extLst>
          </p:cNvPr>
          <p:cNvSpPr/>
          <p:nvPr/>
        </p:nvSpPr>
        <p:spPr>
          <a:xfrm>
            <a:off x="4507965" y="2720925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673;p19">
            <a:extLst>
              <a:ext uri="{FF2B5EF4-FFF2-40B4-BE49-F238E27FC236}">
                <a16:creationId xmlns:a16="http://schemas.microsoft.com/office/drawing/2014/main" id="{F22614BE-430D-4AC9-B4AF-A6A22E366338}"/>
              </a:ext>
            </a:extLst>
          </p:cNvPr>
          <p:cNvSpPr/>
          <p:nvPr/>
        </p:nvSpPr>
        <p:spPr>
          <a:xfrm>
            <a:off x="4507965" y="2720925"/>
            <a:ext cx="59710" cy="5976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674;p19">
            <a:extLst>
              <a:ext uri="{FF2B5EF4-FFF2-40B4-BE49-F238E27FC236}">
                <a16:creationId xmlns:a16="http://schemas.microsoft.com/office/drawing/2014/main" id="{E14B759D-8BBE-40BB-A3C0-EA269CEC065E}"/>
              </a:ext>
            </a:extLst>
          </p:cNvPr>
          <p:cNvSpPr/>
          <p:nvPr/>
        </p:nvSpPr>
        <p:spPr>
          <a:xfrm>
            <a:off x="4594672" y="2720925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675;p19">
            <a:extLst>
              <a:ext uri="{FF2B5EF4-FFF2-40B4-BE49-F238E27FC236}">
                <a16:creationId xmlns:a16="http://schemas.microsoft.com/office/drawing/2014/main" id="{C4703FEF-2B89-4897-B95B-8B875C72FD17}"/>
              </a:ext>
            </a:extLst>
          </p:cNvPr>
          <p:cNvSpPr/>
          <p:nvPr/>
        </p:nvSpPr>
        <p:spPr>
          <a:xfrm>
            <a:off x="4594726" y="2720925"/>
            <a:ext cx="59710" cy="5976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676;p19">
            <a:extLst>
              <a:ext uri="{FF2B5EF4-FFF2-40B4-BE49-F238E27FC236}">
                <a16:creationId xmlns:a16="http://schemas.microsoft.com/office/drawing/2014/main" id="{99710A63-9FD0-47FC-A92F-2EC77BDBE099}"/>
              </a:ext>
            </a:extLst>
          </p:cNvPr>
          <p:cNvSpPr/>
          <p:nvPr/>
        </p:nvSpPr>
        <p:spPr>
          <a:xfrm>
            <a:off x="4681487" y="2720925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677;p19">
            <a:extLst>
              <a:ext uri="{FF2B5EF4-FFF2-40B4-BE49-F238E27FC236}">
                <a16:creationId xmlns:a16="http://schemas.microsoft.com/office/drawing/2014/main" id="{962E263D-2B67-458B-B334-45E930C6BE5F}"/>
              </a:ext>
            </a:extLst>
          </p:cNvPr>
          <p:cNvSpPr/>
          <p:nvPr/>
        </p:nvSpPr>
        <p:spPr>
          <a:xfrm>
            <a:off x="4681487" y="2720925"/>
            <a:ext cx="59764" cy="59764"/>
          </a:xfrm>
          <a:custGeom>
            <a:avLst/>
            <a:gdLst/>
            <a:ahLst/>
            <a:cxnLst/>
            <a:rect l="l" t="t" r="r" b="b"/>
            <a:pathLst>
              <a:path w="1098" h="1098" extrusionOk="0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678;p19">
            <a:extLst>
              <a:ext uri="{FF2B5EF4-FFF2-40B4-BE49-F238E27FC236}">
                <a16:creationId xmlns:a16="http://schemas.microsoft.com/office/drawing/2014/main" id="{0A75B9F9-9FF3-420A-B28D-874C48B56EA9}"/>
              </a:ext>
            </a:extLst>
          </p:cNvPr>
          <p:cNvSpPr/>
          <p:nvPr/>
        </p:nvSpPr>
        <p:spPr>
          <a:xfrm>
            <a:off x="4421149" y="2805564"/>
            <a:ext cx="59710" cy="59655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679;p19">
            <a:extLst>
              <a:ext uri="{FF2B5EF4-FFF2-40B4-BE49-F238E27FC236}">
                <a16:creationId xmlns:a16="http://schemas.microsoft.com/office/drawing/2014/main" id="{CAAA68DB-6E3F-406B-943B-49C21114CAC4}"/>
              </a:ext>
            </a:extLst>
          </p:cNvPr>
          <p:cNvSpPr/>
          <p:nvPr/>
        </p:nvSpPr>
        <p:spPr>
          <a:xfrm>
            <a:off x="4421149" y="2805564"/>
            <a:ext cx="59710" cy="59655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680;p19">
            <a:extLst>
              <a:ext uri="{FF2B5EF4-FFF2-40B4-BE49-F238E27FC236}">
                <a16:creationId xmlns:a16="http://schemas.microsoft.com/office/drawing/2014/main" id="{311667BA-BE5E-41B8-B3C2-83A525BA5051}"/>
              </a:ext>
            </a:extLst>
          </p:cNvPr>
          <p:cNvSpPr/>
          <p:nvPr/>
        </p:nvSpPr>
        <p:spPr>
          <a:xfrm>
            <a:off x="4507965" y="2805564"/>
            <a:ext cx="59710" cy="59655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681;p19">
            <a:extLst>
              <a:ext uri="{FF2B5EF4-FFF2-40B4-BE49-F238E27FC236}">
                <a16:creationId xmlns:a16="http://schemas.microsoft.com/office/drawing/2014/main" id="{A891EB94-EF3A-4990-86AD-88290AE7A241}"/>
              </a:ext>
            </a:extLst>
          </p:cNvPr>
          <p:cNvSpPr/>
          <p:nvPr/>
        </p:nvSpPr>
        <p:spPr>
          <a:xfrm>
            <a:off x="4507965" y="2805564"/>
            <a:ext cx="59710" cy="59655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682;p19">
            <a:extLst>
              <a:ext uri="{FF2B5EF4-FFF2-40B4-BE49-F238E27FC236}">
                <a16:creationId xmlns:a16="http://schemas.microsoft.com/office/drawing/2014/main" id="{B67A34AF-EA67-4B63-8632-5DCED1C3D849}"/>
              </a:ext>
            </a:extLst>
          </p:cNvPr>
          <p:cNvSpPr/>
          <p:nvPr/>
        </p:nvSpPr>
        <p:spPr>
          <a:xfrm>
            <a:off x="4594672" y="2805564"/>
            <a:ext cx="59764" cy="59655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683;p19">
            <a:extLst>
              <a:ext uri="{FF2B5EF4-FFF2-40B4-BE49-F238E27FC236}">
                <a16:creationId xmlns:a16="http://schemas.microsoft.com/office/drawing/2014/main" id="{3611B4EA-7B32-4CB4-9D08-401E27A89EBB}"/>
              </a:ext>
            </a:extLst>
          </p:cNvPr>
          <p:cNvSpPr/>
          <p:nvPr/>
        </p:nvSpPr>
        <p:spPr>
          <a:xfrm>
            <a:off x="4594726" y="2805564"/>
            <a:ext cx="59710" cy="59655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684;p19">
            <a:extLst>
              <a:ext uri="{FF2B5EF4-FFF2-40B4-BE49-F238E27FC236}">
                <a16:creationId xmlns:a16="http://schemas.microsoft.com/office/drawing/2014/main" id="{22AB737C-EB12-4EEE-B728-E27DA67F91EC}"/>
              </a:ext>
            </a:extLst>
          </p:cNvPr>
          <p:cNvSpPr/>
          <p:nvPr/>
        </p:nvSpPr>
        <p:spPr>
          <a:xfrm>
            <a:off x="4681487" y="2805564"/>
            <a:ext cx="59764" cy="59655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685;p19">
            <a:extLst>
              <a:ext uri="{FF2B5EF4-FFF2-40B4-BE49-F238E27FC236}">
                <a16:creationId xmlns:a16="http://schemas.microsoft.com/office/drawing/2014/main" id="{999753B5-E02D-4D65-9AAF-E774AE45134C}"/>
              </a:ext>
            </a:extLst>
          </p:cNvPr>
          <p:cNvSpPr/>
          <p:nvPr/>
        </p:nvSpPr>
        <p:spPr>
          <a:xfrm>
            <a:off x="4681487" y="2805564"/>
            <a:ext cx="59764" cy="59655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686;p19">
            <a:extLst>
              <a:ext uri="{FF2B5EF4-FFF2-40B4-BE49-F238E27FC236}">
                <a16:creationId xmlns:a16="http://schemas.microsoft.com/office/drawing/2014/main" id="{4897218F-4372-46DB-B436-7A709A640259}"/>
              </a:ext>
            </a:extLst>
          </p:cNvPr>
          <p:cNvSpPr/>
          <p:nvPr/>
        </p:nvSpPr>
        <p:spPr>
          <a:xfrm>
            <a:off x="4421149" y="2890148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687;p19">
            <a:extLst>
              <a:ext uri="{FF2B5EF4-FFF2-40B4-BE49-F238E27FC236}">
                <a16:creationId xmlns:a16="http://schemas.microsoft.com/office/drawing/2014/main" id="{93E90217-E04B-4FC5-8F23-8C6342A8B2BC}"/>
              </a:ext>
            </a:extLst>
          </p:cNvPr>
          <p:cNvSpPr/>
          <p:nvPr/>
        </p:nvSpPr>
        <p:spPr>
          <a:xfrm>
            <a:off x="4421149" y="2890148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688;p19">
            <a:extLst>
              <a:ext uri="{FF2B5EF4-FFF2-40B4-BE49-F238E27FC236}">
                <a16:creationId xmlns:a16="http://schemas.microsoft.com/office/drawing/2014/main" id="{29F6B7AC-D987-44BE-BC01-6E137119FDFB}"/>
              </a:ext>
            </a:extLst>
          </p:cNvPr>
          <p:cNvSpPr/>
          <p:nvPr/>
        </p:nvSpPr>
        <p:spPr>
          <a:xfrm>
            <a:off x="4507965" y="2890148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689;p19">
            <a:extLst>
              <a:ext uri="{FF2B5EF4-FFF2-40B4-BE49-F238E27FC236}">
                <a16:creationId xmlns:a16="http://schemas.microsoft.com/office/drawing/2014/main" id="{8406CC22-2C09-4EC4-9A1C-D095820FA913}"/>
              </a:ext>
            </a:extLst>
          </p:cNvPr>
          <p:cNvSpPr/>
          <p:nvPr/>
        </p:nvSpPr>
        <p:spPr>
          <a:xfrm>
            <a:off x="4507965" y="2890148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690;p19">
            <a:extLst>
              <a:ext uri="{FF2B5EF4-FFF2-40B4-BE49-F238E27FC236}">
                <a16:creationId xmlns:a16="http://schemas.microsoft.com/office/drawing/2014/main" id="{A71B8B31-3D95-4621-8361-CA2AA90D0208}"/>
              </a:ext>
            </a:extLst>
          </p:cNvPr>
          <p:cNvSpPr/>
          <p:nvPr/>
        </p:nvSpPr>
        <p:spPr>
          <a:xfrm>
            <a:off x="4594672" y="2890148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691;p19">
            <a:extLst>
              <a:ext uri="{FF2B5EF4-FFF2-40B4-BE49-F238E27FC236}">
                <a16:creationId xmlns:a16="http://schemas.microsoft.com/office/drawing/2014/main" id="{43A193F5-1220-4E41-83DC-6C2DA62B1EE4}"/>
              </a:ext>
            </a:extLst>
          </p:cNvPr>
          <p:cNvSpPr/>
          <p:nvPr/>
        </p:nvSpPr>
        <p:spPr>
          <a:xfrm>
            <a:off x="4594726" y="2890148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692;p19">
            <a:extLst>
              <a:ext uri="{FF2B5EF4-FFF2-40B4-BE49-F238E27FC236}">
                <a16:creationId xmlns:a16="http://schemas.microsoft.com/office/drawing/2014/main" id="{E504A753-B3B0-4B2D-86D6-5F2FBC2CC800}"/>
              </a:ext>
            </a:extLst>
          </p:cNvPr>
          <p:cNvSpPr/>
          <p:nvPr/>
        </p:nvSpPr>
        <p:spPr>
          <a:xfrm>
            <a:off x="4681487" y="2890148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693;p19">
            <a:extLst>
              <a:ext uri="{FF2B5EF4-FFF2-40B4-BE49-F238E27FC236}">
                <a16:creationId xmlns:a16="http://schemas.microsoft.com/office/drawing/2014/main" id="{0298AA0D-5277-4257-9B5D-F6CC63014338}"/>
              </a:ext>
            </a:extLst>
          </p:cNvPr>
          <p:cNvSpPr/>
          <p:nvPr/>
        </p:nvSpPr>
        <p:spPr>
          <a:xfrm>
            <a:off x="4681487" y="2890148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694;p19">
            <a:extLst>
              <a:ext uri="{FF2B5EF4-FFF2-40B4-BE49-F238E27FC236}">
                <a16:creationId xmlns:a16="http://schemas.microsoft.com/office/drawing/2014/main" id="{6C59588A-E9D1-4B50-9BBD-CD757BC0AAA0}"/>
              </a:ext>
            </a:extLst>
          </p:cNvPr>
          <p:cNvSpPr/>
          <p:nvPr/>
        </p:nvSpPr>
        <p:spPr>
          <a:xfrm>
            <a:off x="4421149" y="2974732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695;p19">
            <a:extLst>
              <a:ext uri="{FF2B5EF4-FFF2-40B4-BE49-F238E27FC236}">
                <a16:creationId xmlns:a16="http://schemas.microsoft.com/office/drawing/2014/main" id="{61DE5A69-E25A-48D2-86DC-EEB75338A397}"/>
              </a:ext>
            </a:extLst>
          </p:cNvPr>
          <p:cNvSpPr/>
          <p:nvPr/>
        </p:nvSpPr>
        <p:spPr>
          <a:xfrm>
            <a:off x="4421149" y="2974732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696;p19">
            <a:extLst>
              <a:ext uri="{FF2B5EF4-FFF2-40B4-BE49-F238E27FC236}">
                <a16:creationId xmlns:a16="http://schemas.microsoft.com/office/drawing/2014/main" id="{5DA302BC-32B0-41F9-A025-8B42490DE0F8}"/>
              </a:ext>
            </a:extLst>
          </p:cNvPr>
          <p:cNvSpPr/>
          <p:nvPr/>
        </p:nvSpPr>
        <p:spPr>
          <a:xfrm>
            <a:off x="4507965" y="2974732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697;p19">
            <a:extLst>
              <a:ext uri="{FF2B5EF4-FFF2-40B4-BE49-F238E27FC236}">
                <a16:creationId xmlns:a16="http://schemas.microsoft.com/office/drawing/2014/main" id="{16343DCB-04F1-4F6C-A589-35A400634550}"/>
              </a:ext>
            </a:extLst>
          </p:cNvPr>
          <p:cNvSpPr/>
          <p:nvPr/>
        </p:nvSpPr>
        <p:spPr>
          <a:xfrm>
            <a:off x="4507965" y="2974732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698;p19">
            <a:extLst>
              <a:ext uri="{FF2B5EF4-FFF2-40B4-BE49-F238E27FC236}">
                <a16:creationId xmlns:a16="http://schemas.microsoft.com/office/drawing/2014/main" id="{061558C9-669F-4AFC-94D3-63BFD9E07893}"/>
              </a:ext>
            </a:extLst>
          </p:cNvPr>
          <p:cNvSpPr/>
          <p:nvPr/>
        </p:nvSpPr>
        <p:spPr>
          <a:xfrm>
            <a:off x="4594672" y="2974732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699;p19">
            <a:extLst>
              <a:ext uri="{FF2B5EF4-FFF2-40B4-BE49-F238E27FC236}">
                <a16:creationId xmlns:a16="http://schemas.microsoft.com/office/drawing/2014/main" id="{1F4726BA-177B-44E6-87F7-DC0976A473F6}"/>
              </a:ext>
            </a:extLst>
          </p:cNvPr>
          <p:cNvSpPr/>
          <p:nvPr/>
        </p:nvSpPr>
        <p:spPr>
          <a:xfrm>
            <a:off x="4594726" y="2974732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700;p19">
            <a:extLst>
              <a:ext uri="{FF2B5EF4-FFF2-40B4-BE49-F238E27FC236}">
                <a16:creationId xmlns:a16="http://schemas.microsoft.com/office/drawing/2014/main" id="{DAB4880F-6A13-45A7-A74E-AB9087FE814F}"/>
              </a:ext>
            </a:extLst>
          </p:cNvPr>
          <p:cNvSpPr/>
          <p:nvPr/>
        </p:nvSpPr>
        <p:spPr>
          <a:xfrm>
            <a:off x="4681487" y="2974732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701;p19">
            <a:extLst>
              <a:ext uri="{FF2B5EF4-FFF2-40B4-BE49-F238E27FC236}">
                <a16:creationId xmlns:a16="http://schemas.microsoft.com/office/drawing/2014/main" id="{689E6C5C-5E47-4F5A-9953-D056AB3B384C}"/>
              </a:ext>
            </a:extLst>
          </p:cNvPr>
          <p:cNvSpPr/>
          <p:nvPr/>
        </p:nvSpPr>
        <p:spPr>
          <a:xfrm>
            <a:off x="4681487" y="2974732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702;p19">
            <a:extLst>
              <a:ext uri="{FF2B5EF4-FFF2-40B4-BE49-F238E27FC236}">
                <a16:creationId xmlns:a16="http://schemas.microsoft.com/office/drawing/2014/main" id="{581743B1-C9F8-440F-AA13-CA14D4612B36}"/>
              </a:ext>
            </a:extLst>
          </p:cNvPr>
          <p:cNvSpPr/>
          <p:nvPr/>
        </p:nvSpPr>
        <p:spPr>
          <a:xfrm>
            <a:off x="4421149" y="305926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703;p19">
            <a:extLst>
              <a:ext uri="{FF2B5EF4-FFF2-40B4-BE49-F238E27FC236}">
                <a16:creationId xmlns:a16="http://schemas.microsoft.com/office/drawing/2014/main" id="{E71564C4-7C59-40B5-BE33-53ED949A4410}"/>
              </a:ext>
            </a:extLst>
          </p:cNvPr>
          <p:cNvSpPr/>
          <p:nvPr/>
        </p:nvSpPr>
        <p:spPr>
          <a:xfrm>
            <a:off x="4421149" y="3059261"/>
            <a:ext cx="59710" cy="5976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704;p19">
            <a:extLst>
              <a:ext uri="{FF2B5EF4-FFF2-40B4-BE49-F238E27FC236}">
                <a16:creationId xmlns:a16="http://schemas.microsoft.com/office/drawing/2014/main" id="{6803C9FE-A02A-45E3-A6B8-A25CA45BAD0C}"/>
              </a:ext>
            </a:extLst>
          </p:cNvPr>
          <p:cNvSpPr/>
          <p:nvPr/>
        </p:nvSpPr>
        <p:spPr>
          <a:xfrm>
            <a:off x="4507965" y="3059261"/>
            <a:ext cx="59710" cy="59710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705;p19">
            <a:extLst>
              <a:ext uri="{FF2B5EF4-FFF2-40B4-BE49-F238E27FC236}">
                <a16:creationId xmlns:a16="http://schemas.microsoft.com/office/drawing/2014/main" id="{555B93E5-C83E-4531-B866-71DB9B388177}"/>
              </a:ext>
            </a:extLst>
          </p:cNvPr>
          <p:cNvSpPr/>
          <p:nvPr/>
        </p:nvSpPr>
        <p:spPr>
          <a:xfrm>
            <a:off x="4507965" y="3059261"/>
            <a:ext cx="59710" cy="5976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706;p19">
            <a:extLst>
              <a:ext uri="{FF2B5EF4-FFF2-40B4-BE49-F238E27FC236}">
                <a16:creationId xmlns:a16="http://schemas.microsoft.com/office/drawing/2014/main" id="{1C57E829-AEEF-4E9E-A5AF-28E12BC3787D}"/>
              </a:ext>
            </a:extLst>
          </p:cNvPr>
          <p:cNvSpPr/>
          <p:nvPr/>
        </p:nvSpPr>
        <p:spPr>
          <a:xfrm>
            <a:off x="4594672" y="3059261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707;p19">
            <a:extLst>
              <a:ext uri="{FF2B5EF4-FFF2-40B4-BE49-F238E27FC236}">
                <a16:creationId xmlns:a16="http://schemas.microsoft.com/office/drawing/2014/main" id="{87DCCA66-0A20-4102-B5DF-72DE5BA7D234}"/>
              </a:ext>
            </a:extLst>
          </p:cNvPr>
          <p:cNvSpPr/>
          <p:nvPr/>
        </p:nvSpPr>
        <p:spPr>
          <a:xfrm>
            <a:off x="4594726" y="3059261"/>
            <a:ext cx="59710" cy="59764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708;p19">
            <a:extLst>
              <a:ext uri="{FF2B5EF4-FFF2-40B4-BE49-F238E27FC236}">
                <a16:creationId xmlns:a16="http://schemas.microsoft.com/office/drawing/2014/main" id="{60C6FAD7-0139-4F38-B56F-633082A2831C}"/>
              </a:ext>
            </a:extLst>
          </p:cNvPr>
          <p:cNvSpPr/>
          <p:nvPr/>
        </p:nvSpPr>
        <p:spPr>
          <a:xfrm>
            <a:off x="4681487" y="3059261"/>
            <a:ext cx="59764" cy="59710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709;p19">
            <a:extLst>
              <a:ext uri="{FF2B5EF4-FFF2-40B4-BE49-F238E27FC236}">
                <a16:creationId xmlns:a16="http://schemas.microsoft.com/office/drawing/2014/main" id="{9BA3AFB3-257B-4AA4-AD81-8A4A24C825EB}"/>
              </a:ext>
            </a:extLst>
          </p:cNvPr>
          <p:cNvSpPr/>
          <p:nvPr/>
        </p:nvSpPr>
        <p:spPr>
          <a:xfrm>
            <a:off x="4681487" y="3059261"/>
            <a:ext cx="59764" cy="59764"/>
          </a:xfrm>
          <a:custGeom>
            <a:avLst/>
            <a:gdLst/>
            <a:ahLst/>
            <a:cxnLst/>
            <a:rect l="l" t="t" r="r" b="b"/>
            <a:pathLst>
              <a:path w="1098" h="1098" extrusionOk="0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710;p19">
            <a:extLst>
              <a:ext uri="{FF2B5EF4-FFF2-40B4-BE49-F238E27FC236}">
                <a16:creationId xmlns:a16="http://schemas.microsoft.com/office/drawing/2014/main" id="{CE6234D4-F9CC-46AE-B7B0-656C7AD98A2B}"/>
              </a:ext>
            </a:extLst>
          </p:cNvPr>
          <p:cNvSpPr/>
          <p:nvPr/>
        </p:nvSpPr>
        <p:spPr>
          <a:xfrm>
            <a:off x="3163331" y="3517452"/>
            <a:ext cx="2835259" cy="42510"/>
          </a:xfrm>
          <a:custGeom>
            <a:avLst/>
            <a:gdLst/>
            <a:ahLst/>
            <a:cxnLst/>
            <a:rect l="l" t="t" r="r" b="b"/>
            <a:pathLst>
              <a:path w="52090" h="781" extrusionOk="0">
                <a:moveTo>
                  <a:pt x="0" y="1"/>
                </a:moveTo>
                <a:cubicBezTo>
                  <a:pt x="121" y="262"/>
                  <a:pt x="246" y="522"/>
                  <a:pt x="374" y="780"/>
                </a:cubicBezTo>
                <a:lnTo>
                  <a:pt x="51716" y="780"/>
                </a:lnTo>
                <a:cubicBezTo>
                  <a:pt x="51844" y="522"/>
                  <a:pt x="51970" y="262"/>
                  <a:pt x="52090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711;p19">
            <a:extLst>
              <a:ext uri="{FF2B5EF4-FFF2-40B4-BE49-F238E27FC236}">
                <a16:creationId xmlns:a16="http://schemas.microsoft.com/office/drawing/2014/main" id="{CF5EDC79-13E3-4780-9B17-6B4B491B7234}"/>
              </a:ext>
            </a:extLst>
          </p:cNvPr>
          <p:cNvSpPr/>
          <p:nvPr/>
        </p:nvSpPr>
        <p:spPr>
          <a:xfrm>
            <a:off x="3243125" y="3668931"/>
            <a:ext cx="2675670" cy="48660"/>
          </a:xfrm>
          <a:custGeom>
            <a:avLst/>
            <a:gdLst/>
            <a:ahLst/>
            <a:cxnLst/>
            <a:rect l="l" t="t" r="r" b="b"/>
            <a:pathLst>
              <a:path w="49158" h="894" extrusionOk="0">
                <a:moveTo>
                  <a:pt x="1" y="1"/>
                </a:moveTo>
                <a:cubicBezTo>
                  <a:pt x="181" y="302"/>
                  <a:pt x="366" y="600"/>
                  <a:pt x="558" y="894"/>
                </a:cubicBezTo>
                <a:lnTo>
                  <a:pt x="48602" y="894"/>
                </a:lnTo>
                <a:cubicBezTo>
                  <a:pt x="48792" y="599"/>
                  <a:pt x="48978" y="300"/>
                  <a:pt x="49158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712;p19">
            <a:extLst>
              <a:ext uri="{FF2B5EF4-FFF2-40B4-BE49-F238E27FC236}">
                <a16:creationId xmlns:a16="http://schemas.microsoft.com/office/drawing/2014/main" id="{E05A56F5-D269-4958-AD31-F705DE9A6F4A}"/>
              </a:ext>
            </a:extLst>
          </p:cNvPr>
          <p:cNvSpPr/>
          <p:nvPr/>
        </p:nvSpPr>
        <p:spPr>
          <a:xfrm>
            <a:off x="3544775" y="4033883"/>
            <a:ext cx="2072531" cy="31134"/>
          </a:xfrm>
          <a:custGeom>
            <a:avLst/>
            <a:gdLst/>
            <a:ahLst/>
            <a:cxnLst/>
            <a:rect l="l" t="t" r="r" b="b"/>
            <a:pathLst>
              <a:path w="38077" h="572" extrusionOk="0">
                <a:moveTo>
                  <a:pt x="0" y="1"/>
                </a:moveTo>
                <a:cubicBezTo>
                  <a:pt x="218" y="194"/>
                  <a:pt x="438" y="384"/>
                  <a:pt x="660" y="572"/>
                </a:cubicBezTo>
                <a:lnTo>
                  <a:pt x="37416" y="572"/>
                </a:lnTo>
                <a:cubicBezTo>
                  <a:pt x="37638" y="384"/>
                  <a:pt x="37858" y="194"/>
                  <a:pt x="3807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713;p19">
            <a:extLst>
              <a:ext uri="{FF2B5EF4-FFF2-40B4-BE49-F238E27FC236}">
                <a16:creationId xmlns:a16="http://schemas.microsoft.com/office/drawing/2014/main" id="{A23E1409-451D-4EFA-B159-EB93C422CDD9}"/>
              </a:ext>
            </a:extLst>
          </p:cNvPr>
          <p:cNvSpPr/>
          <p:nvPr/>
        </p:nvSpPr>
        <p:spPr>
          <a:xfrm>
            <a:off x="3526487" y="3842671"/>
            <a:ext cx="395053" cy="27106"/>
          </a:xfrm>
          <a:custGeom>
            <a:avLst/>
            <a:gdLst/>
            <a:ahLst/>
            <a:cxnLst/>
            <a:rect l="l" t="t" r="r" b="b"/>
            <a:pathLst>
              <a:path w="7258" h="498" extrusionOk="0">
                <a:moveTo>
                  <a:pt x="249" y="1"/>
                </a:moveTo>
                <a:cubicBezTo>
                  <a:pt x="112" y="1"/>
                  <a:pt x="1" y="111"/>
                  <a:pt x="1" y="249"/>
                </a:cubicBezTo>
                <a:cubicBezTo>
                  <a:pt x="1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6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714;p19">
            <a:extLst>
              <a:ext uri="{FF2B5EF4-FFF2-40B4-BE49-F238E27FC236}">
                <a16:creationId xmlns:a16="http://schemas.microsoft.com/office/drawing/2014/main" id="{D5876C56-2252-4122-9478-6F32B6F8CD5D}"/>
              </a:ext>
            </a:extLst>
          </p:cNvPr>
          <p:cNvSpPr/>
          <p:nvPr/>
        </p:nvSpPr>
        <p:spPr>
          <a:xfrm>
            <a:off x="4097782" y="3842671"/>
            <a:ext cx="394944" cy="27106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6" y="386"/>
                  <a:pt x="7256" y="249"/>
                </a:cubicBezTo>
                <a:cubicBezTo>
                  <a:pt x="7256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715;p19">
            <a:extLst>
              <a:ext uri="{FF2B5EF4-FFF2-40B4-BE49-F238E27FC236}">
                <a16:creationId xmlns:a16="http://schemas.microsoft.com/office/drawing/2014/main" id="{3CE0E6F3-80B1-4E5F-9E67-EE17A0096470}"/>
              </a:ext>
            </a:extLst>
          </p:cNvPr>
          <p:cNvSpPr/>
          <p:nvPr/>
        </p:nvSpPr>
        <p:spPr>
          <a:xfrm>
            <a:off x="4669132" y="3842671"/>
            <a:ext cx="394944" cy="27106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2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6"/>
                  <a:pt x="7256" y="249"/>
                </a:cubicBezTo>
                <a:cubicBezTo>
                  <a:pt x="7256" y="111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716;p19">
            <a:extLst>
              <a:ext uri="{FF2B5EF4-FFF2-40B4-BE49-F238E27FC236}">
                <a16:creationId xmlns:a16="http://schemas.microsoft.com/office/drawing/2014/main" id="{69F2FBAA-2C94-415A-8FBD-111BDAE0711D}"/>
              </a:ext>
            </a:extLst>
          </p:cNvPr>
          <p:cNvSpPr/>
          <p:nvPr/>
        </p:nvSpPr>
        <p:spPr>
          <a:xfrm>
            <a:off x="5240372" y="3842671"/>
            <a:ext cx="394999" cy="27106"/>
          </a:xfrm>
          <a:custGeom>
            <a:avLst/>
            <a:gdLst/>
            <a:ahLst/>
            <a:cxnLst/>
            <a:rect l="l" t="t" r="r" b="b"/>
            <a:pathLst>
              <a:path w="7257" h="498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717;p19">
            <a:extLst>
              <a:ext uri="{FF2B5EF4-FFF2-40B4-BE49-F238E27FC236}">
                <a16:creationId xmlns:a16="http://schemas.microsoft.com/office/drawing/2014/main" id="{C5A5C8F2-7287-4CE7-9E74-3E1DD2AD2A62}"/>
              </a:ext>
            </a:extLst>
          </p:cNvPr>
          <p:cNvSpPr/>
          <p:nvPr/>
        </p:nvSpPr>
        <p:spPr>
          <a:xfrm>
            <a:off x="5240481" y="4229178"/>
            <a:ext cx="104233" cy="27052"/>
          </a:xfrm>
          <a:custGeom>
            <a:avLst/>
            <a:gdLst/>
            <a:ahLst/>
            <a:cxnLst/>
            <a:rect l="l" t="t" r="r" b="b"/>
            <a:pathLst>
              <a:path w="1915" h="497" extrusionOk="0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1" y="496"/>
                  <a:pt x="248" y="496"/>
                </a:cubicBezTo>
                <a:lnTo>
                  <a:pt x="999" y="496"/>
                </a:lnTo>
                <a:cubicBezTo>
                  <a:pt x="1307" y="337"/>
                  <a:pt x="1613" y="172"/>
                  <a:pt x="1915" y="2"/>
                </a:cubicBezTo>
                <a:lnTo>
                  <a:pt x="248" y="2"/>
                </a:lnTo>
                <a:lnTo>
                  <a:pt x="2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718;p19">
            <a:extLst>
              <a:ext uri="{FF2B5EF4-FFF2-40B4-BE49-F238E27FC236}">
                <a16:creationId xmlns:a16="http://schemas.microsoft.com/office/drawing/2014/main" id="{F2462441-12B8-4B94-B791-106EBC181AEE}"/>
              </a:ext>
            </a:extLst>
          </p:cNvPr>
          <p:cNvSpPr/>
          <p:nvPr/>
        </p:nvSpPr>
        <p:spPr>
          <a:xfrm>
            <a:off x="4669132" y="4229069"/>
            <a:ext cx="394944" cy="27106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8" y="1"/>
                </a:moveTo>
                <a:cubicBezTo>
                  <a:pt x="112" y="1"/>
                  <a:pt x="0" y="112"/>
                  <a:pt x="0" y="249"/>
                </a:cubicBezTo>
                <a:cubicBezTo>
                  <a:pt x="0" y="387"/>
                  <a:pt x="111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7"/>
                  <a:pt x="7256" y="249"/>
                </a:cubicBezTo>
                <a:cubicBezTo>
                  <a:pt x="7256" y="112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719;p19">
            <a:extLst>
              <a:ext uri="{FF2B5EF4-FFF2-40B4-BE49-F238E27FC236}">
                <a16:creationId xmlns:a16="http://schemas.microsoft.com/office/drawing/2014/main" id="{956DF355-1353-4710-BB61-49FBC2DF8D45}"/>
              </a:ext>
            </a:extLst>
          </p:cNvPr>
          <p:cNvSpPr/>
          <p:nvPr/>
        </p:nvSpPr>
        <p:spPr>
          <a:xfrm>
            <a:off x="3817251" y="4229069"/>
            <a:ext cx="104288" cy="27052"/>
          </a:xfrm>
          <a:custGeom>
            <a:avLst/>
            <a:gdLst/>
            <a:ahLst/>
            <a:cxnLst/>
            <a:rect l="l" t="t" r="r" b="b"/>
            <a:pathLst>
              <a:path w="1916" h="497" extrusionOk="0">
                <a:moveTo>
                  <a:pt x="1" y="1"/>
                </a:moveTo>
                <a:cubicBezTo>
                  <a:pt x="301" y="172"/>
                  <a:pt x="607" y="336"/>
                  <a:pt x="915" y="496"/>
                </a:cubicBezTo>
                <a:lnTo>
                  <a:pt x="1666" y="496"/>
                </a:lnTo>
                <a:cubicBezTo>
                  <a:pt x="1667" y="496"/>
                  <a:pt x="1668" y="496"/>
                  <a:pt x="1668" y="496"/>
                </a:cubicBezTo>
                <a:cubicBezTo>
                  <a:pt x="1805" y="496"/>
                  <a:pt x="1915" y="386"/>
                  <a:pt x="1915" y="249"/>
                </a:cubicBezTo>
                <a:cubicBezTo>
                  <a:pt x="1915" y="112"/>
                  <a:pt x="1804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720;p19">
            <a:extLst>
              <a:ext uri="{FF2B5EF4-FFF2-40B4-BE49-F238E27FC236}">
                <a16:creationId xmlns:a16="http://schemas.microsoft.com/office/drawing/2014/main" id="{D644C98E-5736-4CAE-96BE-E8FBE6CBBD2D}"/>
              </a:ext>
            </a:extLst>
          </p:cNvPr>
          <p:cNvSpPr/>
          <p:nvPr/>
        </p:nvSpPr>
        <p:spPr>
          <a:xfrm>
            <a:off x="4097836" y="4229178"/>
            <a:ext cx="394999" cy="27052"/>
          </a:xfrm>
          <a:custGeom>
            <a:avLst/>
            <a:gdLst/>
            <a:ahLst/>
            <a:cxnLst/>
            <a:rect l="l" t="t" r="r" b="b"/>
            <a:pathLst>
              <a:path w="7257" h="497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6"/>
                  <a:pt x="249" y="496"/>
                </a:cubicBezTo>
                <a:lnTo>
                  <a:pt x="7008" y="496"/>
                </a:lnTo>
                <a:cubicBezTo>
                  <a:pt x="7145" y="496"/>
                  <a:pt x="7257" y="386"/>
                  <a:pt x="7257" y="249"/>
                </a:cubicBezTo>
                <a:cubicBezTo>
                  <a:pt x="7255" y="110"/>
                  <a:pt x="7145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721;p19">
            <a:extLst>
              <a:ext uri="{FF2B5EF4-FFF2-40B4-BE49-F238E27FC236}">
                <a16:creationId xmlns:a16="http://schemas.microsoft.com/office/drawing/2014/main" id="{905F1936-F547-4660-9734-3A82E4C2E71A}"/>
              </a:ext>
            </a:extLst>
          </p:cNvPr>
          <p:cNvSpPr/>
          <p:nvPr/>
        </p:nvSpPr>
        <p:spPr>
          <a:xfrm>
            <a:off x="3292438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722;p19">
            <a:extLst>
              <a:ext uri="{FF2B5EF4-FFF2-40B4-BE49-F238E27FC236}">
                <a16:creationId xmlns:a16="http://schemas.microsoft.com/office/drawing/2014/main" id="{98A2A338-485E-404B-BA87-521E2100E7AD}"/>
              </a:ext>
            </a:extLst>
          </p:cNvPr>
          <p:cNvSpPr/>
          <p:nvPr/>
        </p:nvSpPr>
        <p:spPr>
          <a:xfrm>
            <a:off x="3506293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723;p19">
            <a:extLst>
              <a:ext uri="{FF2B5EF4-FFF2-40B4-BE49-F238E27FC236}">
                <a16:creationId xmlns:a16="http://schemas.microsoft.com/office/drawing/2014/main" id="{55B995B5-8BAE-4547-987F-7C5FAD741EEB}"/>
              </a:ext>
            </a:extLst>
          </p:cNvPr>
          <p:cNvSpPr/>
          <p:nvPr/>
        </p:nvSpPr>
        <p:spPr>
          <a:xfrm>
            <a:off x="3720148" y="3547824"/>
            <a:ext cx="10777" cy="133245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724;p19">
            <a:extLst>
              <a:ext uri="{FF2B5EF4-FFF2-40B4-BE49-F238E27FC236}">
                <a16:creationId xmlns:a16="http://schemas.microsoft.com/office/drawing/2014/main" id="{932DCC2C-D2A5-449F-B332-3519564AC58E}"/>
              </a:ext>
            </a:extLst>
          </p:cNvPr>
          <p:cNvSpPr/>
          <p:nvPr/>
        </p:nvSpPr>
        <p:spPr>
          <a:xfrm>
            <a:off x="3934003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725;p19">
            <a:extLst>
              <a:ext uri="{FF2B5EF4-FFF2-40B4-BE49-F238E27FC236}">
                <a16:creationId xmlns:a16="http://schemas.microsoft.com/office/drawing/2014/main" id="{4B247E92-8487-4316-A693-A8515BC4E2BF}"/>
              </a:ext>
            </a:extLst>
          </p:cNvPr>
          <p:cNvSpPr/>
          <p:nvPr/>
        </p:nvSpPr>
        <p:spPr>
          <a:xfrm>
            <a:off x="4147857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726;p19">
            <a:extLst>
              <a:ext uri="{FF2B5EF4-FFF2-40B4-BE49-F238E27FC236}">
                <a16:creationId xmlns:a16="http://schemas.microsoft.com/office/drawing/2014/main" id="{3C6D8434-42A2-4DDB-A359-B91C26CC12D7}"/>
              </a:ext>
            </a:extLst>
          </p:cNvPr>
          <p:cNvSpPr/>
          <p:nvPr/>
        </p:nvSpPr>
        <p:spPr>
          <a:xfrm>
            <a:off x="4361712" y="3547824"/>
            <a:ext cx="10777" cy="133245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727;p19">
            <a:extLst>
              <a:ext uri="{FF2B5EF4-FFF2-40B4-BE49-F238E27FC236}">
                <a16:creationId xmlns:a16="http://schemas.microsoft.com/office/drawing/2014/main" id="{EFF174F7-72CD-4524-886B-2D32540E6B94}"/>
              </a:ext>
            </a:extLst>
          </p:cNvPr>
          <p:cNvSpPr/>
          <p:nvPr/>
        </p:nvSpPr>
        <p:spPr>
          <a:xfrm>
            <a:off x="4575567" y="3547824"/>
            <a:ext cx="10777" cy="133245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728;p19">
            <a:extLst>
              <a:ext uri="{FF2B5EF4-FFF2-40B4-BE49-F238E27FC236}">
                <a16:creationId xmlns:a16="http://schemas.microsoft.com/office/drawing/2014/main" id="{9BC13DB3-F011-44E3-88BE-A6DA3E5FB340}"/>
              </a:ext>
            </a:extLst>
          </p:cNvPr>
          <p:cNvSpPr/>
          <p:nvPr/>
        </p:nvSpPr>
        <p:spPr>
          <a:xfrm>
            <a:off x="4789421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729;p19">
            <a:extLst>
              <a:ext uri="{FF2B5EF4-FFF2-40B4-BE49-F238E27FC236}">
                <a16:creationId xmlns:a16="http://schemas.microsoft.com/office/drawing/2014/main" id="{1050415C-0E94-4FDA-AA40-05D5AEB5CA43}"/>
              </a:ext>
            </a:extLst>
          </p:cNvPr>
          <p:cNvSpPr/>
          <p:nvPr/>
        </p:nvSpPr>
        <p:spPr>
          <a:xfrm>
            <a:off x="5003276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730;p19">
            <a:extLst>
              <a:ext uri="{FF2B5EF4-FFF2-40B4-BE49-F238E27FC236}">
                <a16:creationId xmlns:a16="http://schemas.microsoft.com/office/drawing/2014/main" id="{D02C89EA-A2C6-4298-9902-4CA45DEF2F85}"/>
              </a:ext>
            </a:extLst>
          </p:cNvPr>
          <p:cNvSpPr/>
          <p:nvPr/>
        </p:nvSpPr>
        <p:spPr>
          <a:xfrm>
            <a:off x="5217131" y="3547824"/>
            <a:ext cx="10886" cy="133245"/>
          </a:xfrm>
          <a:custGeom>
            <a:avLst/>
            <a:gdLst/>
            <a:ahLst/>
            <a:cxnLst/>
            <a:rect l="l" t="t" r="r" b="b"/>
            <a:pathLst>
              <a:path w="200" h="2448" extrusionOk="0">
                <a:moveTo>
                  <a:pt x="1" y="0"/>
                </a:moveTo>
                <a:lnTo>
                  <a:pt x="1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731;p19">
            <a:extLst>
              <a:ext uri="{FF2B5EF4-FFF2-40B4-BE49-F238E27FC236}">
                <a16:creationId xmlns:a16="http://schemas.microsoft.com/office/drawing/2014/main" id="{7F17D56A-8081-4ACE-AA24-6A07FCDA7931}"/>
              </a:ext>
            </a:extLst>
          </p:cNvPr>
          <p:cNvSpPr/>
          <p:nvPr/>
        </p:nvSpPr>
        <p:spPr>
          <a:xfrm>
            <a:off x="5430986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732;p19">
            <a:extLst>
              <a:ext uri="{FF2B5EF4-FFF2-40B4-BE49-F238E27FC236}">
                <a16:creationId xmlns:a16="http://schemas.microsoft.com/office/drawing/2014/main" id="{6C1CFC83-6030-4205-BF18-1F749358B4FE}"/>
              </a:ext>
            </a:extLst>
          </p:cNvPr>
          <p:cNvSpPr/>
          <p:nvPr/>
        </p:nvSpPr>
        <p:spPr>
          <a:xfrm>
            <a:off x="5644840" y="3547824"/>
            <a:ext cx="10832" cy="133245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733;p19">
            <a:extLst>
              <a:ext uri="{FF2B5EF4-FFF2-40B4-BE49-F238E27FC236}">
                <a16:creationId xmlns:a16="http://schemas.microsoft.com/office/drawing/2014/main" id="{074E2A34-EF65-476E-BF67-39326F28E3E9}"/>
              </a:ext>
            </a:extLst>
          </p:cNvPr>
          <p:cNvSpPr/>
          <p:nvPr/>
        </p:nvSpPr>
        <p:spPr>
          <a:xfrm>
            <a:off x="3681230" y="3308441"/>
            <a:ext cx="480508" cy="31787"/>
          </a:xfrm>
          <a:custGeom>
            <a:avLst/>
            <a:gdLst/>
            <a:ahLst/>
            <a:cxnLst/>
            <a:rect l="l" t="t" r="r" b="b"/>
            <a:pathLst>
              <a:path w="8828" h="584" extrusionOk="0">
                <a:moveTo>
                  <a:pt x="0" y="1"/>
                </a:moveTo>
                <a:lnTo>
                  <a:pt x="0" y="584"/>
                </a:lnTo>
                <a:lnTo>
                  <a:pt x="8827" y="584"/>
                </a:lnTo>
                <a:lnTo>
                  <a:pt x="88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734;p19">
            <a:extLst>
              <a:ext uri="{FF2B5EF4-FFF2-40B4-BE49-F238E27FC236}">
                <a16:creationId xmlns:a16="http://schemas.microsoft.com/office/drawing/2014/main" id="{28F12DF3-65E5-4FBA-ABE3-103552EA34F2}"/>
              </a:ext>
            </a:extLst>
          </p:cNvPr>
          <p:cNvSpPr/>
          <p:nvPr/>
        </p:nvSpPr>
        <p:spPr>
          <a:xfrm>
            <a:off x="5003875" y="3308441"/>
            <a:ext cx="480508" cy="31787"/>
          </a:xfrm>
          <a:custGeom>
            <a:avLst/>
            <a:gdLst/>
            <a:ahLst/>
            <a:cxnLst/>
            <a:rect l="l" t="t" r="r" b="b"/>
            <a:pathLst>
              <a:path w="8828" h="584" extrusionOk="0">
                <a:moveTo>
                  <a:pt x="1" y="1"/>
                </a:moveTo>
                <a:lnTo>
                  <a:pt x="1" y="584"/>
                </a:lnTo>
                <a:lnTo>
                  <a:pt x="8828" y="584"/>
                </a:lnTo>
                <a:lnTo>
                  <a:pt x="88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735;p19">
            <a:extLst>
              <a:ext uri="{FF2B5EF4-FFF2-40B4-BE49-F238E27FC236}">
                <a16:creationId xmlns:a16="http://schemas.microsoft.com/office/drawing/2014/main" id="{34729683-545B-4722-95AD-A9CDB0830A14}"/>
              </a:ext>
            </a:extLst>
          </p:cNvPr>
          <p:cNvSpPr/>
          <p:nvPr/>
        </p:nvSpPr>
        <p:spPr>
          <a:xfrm>
            <a:off x="4815548" y="1866321"/>
            <a:ext cx="315313" cy="179075"/>
          </a:xfrm>
          <a:custGeom>
            <a:avLst/>
            <a:gdLst/>
            <a:ahLst/>
            <a:cxnLst/>
            <a:rect l="l" t="t" r="r" b="b"/>
            <a:pathLst>
              <a:path w="5793" h="3290" extrusionOk="0">
                <a:moveTo>
                  <a:pt x="3716" y="0"/>
                </a:moveTo>
                <a:cubicBezTo>
                  <a:pt x="3216" y="0"/>
                  <a:pt x="2783" y="281"/>
                  <a:pt x="2561" y="693"/>
                </a:cubicBezTo>
                <a:cubicBezTo>
                  <a:pt x="2454" y="651"/>
                  <a:pt x="2338" y="626"/>
                  <a:pt x="2216" y="626"/>
                </a:cubicBezTo>
                <a:cubicBezTo>
                  <a:pt x="1783" y="626"/>
                  <a:pt x="1418" y="916"/>
                  <a:pt x="1303" y="1312"/>
                </a:cubicBezTo>
                <a:cubicBezTo>
                  <a:pt x="1210" y="1283"/>
                  <a:pt x="1110" y="1268"/>
                  <a:pt x="1008" y="1268"/>
                </a:cubicBezTo>
                <a:cubicBezTo>
                  <a:pt x="452" y="1268"/>
                  <a:pt x="0" y="1720"/>
                  <a:pt x="2" y="2278"/>
                </a:cubicBezTo>
                <a:cubicBezTo>
                  <a:pt x="2" y="2836"/>
                  <a:pt x="453" y="3290"/>
                  <a:pt x="1009" y="3290"/>
                </a:cubicBezTo>
                <a:lnTo>
                  <a:pt x="4786" y="3290"/>
                </a:lnTo>
                <a:cubicBezTo>
                  <a:pt x="5341" y="3290"/>
                  <a:pt x="5793" y="2836"/>
                  <a:pt x="5793" y="2278"/>
                </a:cubicBezTo>
                <a:cubicBezTo>
                  <a:pt x="5793" y="1802"/>
                  <a:pt x="5465" y="1404"/>
                  <a:pt x="5024" y="1296"/>
                </a:cubicBezTo>
                <a:cubicBezTo>
                  <a:pt x="5015" y="579"/>
                  <a:pt x="4433" y="0"/>
                  <a:pt x="37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736;p19">
            <a:extLst>
              <a:ext uri="{FF2B5EF4-FFF2-40B4-BE49-F238E27FC236}">
                <a16:creationId xmlns:a16="http://schemas.microsoft.com/office/drawing/2014/main" id="{67710ABA-31CE-4BC5-8719-D82907F6A12A}"/>
              </a:ext>
            </a:extLst>
          </p:cNvPr>
          <p:cNvSpPr/>
          <p:nvPr/>
        </p:nvSpPr>
        <p:spPr>
          <a:xfrm>
            <a:off x="3693096" y="3864007"/>
            <a:ext cx="21609" cy="143967"/>
          </a:xfrm>
          <a:custGeom>
            <a:avLst/>
            <a:gdLst/>
            <a:ahLst/>
            <a:cxnLst/>
            <a:rect l="l" t="t" r="r" b="b"/>
            <a:pathLst>
              <a:path w="397" h="2645" extrusionOk="0">
                <a:moveTo>
                  <a:pt x="199" y="1"/>
                </a:moveTo>
                <a:cubicBezTo>
                  <a:pt x="89" y="1"/>
                  <a:pt x="1" y="91"/>
                  <a:pt x="1" y="199"/>
                </a:cubicBezTo>
                <a:lnTo>
                  <a:pt x="1" y="2446"/>
                </a:lnTo>
                <a:cubicBezTo>
                  <a:pt x="1" y="2557"/>
                  <a:pt x="90" y="2645"/>
                  <a:pt x="199" y="2645"/>
                </a:cubicBezTo>
                <a:cubicBezTo>
                  <a:pt x="309" y="2645"/>
                  <a:pt x="397" y="2556"/>
                  <a:pt x="397" y="2446"/>
                </a:cubicBezTo>
                <a:lnTo>
                  <a:pt x="397" y="199"/>
                </a:lnTo>
                <a:cubicBezTo>
                  <a:pt x="397" y="90"/>
                  <a:pt x="30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737;p19">
            <a:extLst>
              <a:ext uri="{FF2B5EF4-FFF2-40B4-BE49-F238E27FC236}">
                <a16:creationId xmlns:a16="http://schemas.microsoft.com/office/drawing/2014/main" id="{77BF3A6C-3E09-40A2-AF7B-28E40122E528}"/>
              </a:ext>
            </a:extLst>
          </p:cNvPr>
          <p:cNvSpPr/>
          <p:nvPr/>
        </p:nvSpPr>
        <p:spPr>
          <a:xfrm>
            <a:off x="2860048" y="3140743"/>
            <a:ext cx="683260" cy="683260"/>
          </a:xfrm>
          <a:custGeom>
            <a:avLst/>
            <a:gdLst/>
            <a:ahLst/>
            <a:cxnLst/>
            <a:rect l="l" t="t" r="r" b="b"/>
            <a:pathLst>
              <a:path w="12553" h="12553" extrusionOk="0">
                <a:moveTo>
                  <a:pt x="6276" y="1"/>
                </a:moveTo>
                <a:cubicBezTo>
                  <a:pt x="4612" y="1"/>
                  <a:pt x="3015" y="662"/>
                  <a:pt x="1839" y="1838"/>
                </a:cubicBezTo>
                <a:cubicBezTo>
                  <a:pt x="661" y="3016"/>
                  <a:pt x="0" y="4612"/>
                  <a:pt x="0" y="6277"/>
                </a:cubicBezTo>
                <a:cubicBezTo>
                  <a:pt x="0" y="7941"/>
                  <a:pt x="661" y="9537"/>
                  <a:pt x="1839" y="10715"/>
                </a:cubicBezTo>
                <a:cubicBezTo>
                  <a:pt x="3015" y="11891"/>
                  <a:pt x="4612" y="12552"/>
                  <a:pt x="6276" y="12552"/>
                </a:cubicBezTo>
                <a:cubicBezTo>
                  <a:pt x="7941" y="12552"/>
                  <a:pt x="9537" y="11891"/>
                  <a:pt x="10714" y="10715"/>
                </a:cubicBezTo>
                <a:cubicBezTo>
                  <a:pt x="11891" y="9537"/>
                  <a:pt x="12553" y="7941"/>
                  <a:pt x="12553" y="6277"/>
                </a:cubicBezTo>
                <a:cubicBezTo>
                  <a:pt x="12553" y="4612"/>
                  <a:pt x="11891" y="3016"/>
                  <a:pt x="10714" y="1838"/>
                </a:cubicBezTo>
                <a:cubicBezTo>
                  <a:pt x="9537" y="662"/>
                  <a:pt x="7941" y="1"/>
                  <a:pt x="62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738;p19">
            <a:extLst>
              <a:ext uri="{FF2B5EF4-FFF2-40B4-BE49-F238E27FC236}">
                <a16:creationId xmlns:a16="http://schemas.microsoft.com/office/drawing/2014/main" id="{DD3B3789-7B19-4F20-9762-C0202C74907B}"/>
              </a:ext>
            </a:extLst>
          </p:cNvPr>
          <p:cNvSpPr/>
          <p:nvPr/>
        </p:nvSpPr>
        <p:spPr>
          <a:xfrm>
            <a:off x="2839419" y="3120223"/>
            <a:ext cx="724572" cy="724463"/>
          </a:xfrm>
          <a:custGeom>
            <a:avLst/>
            <a:gdLst/>
            <a:ahLst/>
            <a:cxnLst/>
            <a:rect l="l" t="t" r="r" b="b"/>
            <a:pathLst>
              <a:path w="13312" h="13310" extrusionOk="0">
                <a:moveTo>
                  <a:pt x="6655" y="757"/>
                </a:moveTo>
                <a:cubicBezTo>
                  <a:pt x="9908" y="757"/>
                  <a:pt x="12553" y="3402"/>
                  <a:pt x="12553" y="6655"/>
                </a:cubicBezTo>
                <a:cubicBezTo>
                  <a:pt x="12553" y="9906"/>
                  <a:pt x="9907" y="12551"/>
                  <a:pt x="6655" y="12551"/>
                </a:cubicBezTo>
                <a:cubicBezTo>
                  <a:pt x="3403" y="12551"/>
                  <a:pt x="758" y="9906"/>
                  <a:pt x="758" y="6655"/>
                </a:cubicBezTo>
                <a:cubicBezTo>
                  <a:pt x="758" y="3402"/>
                  <a:pt x="3404" y="757"/>
                  <a:pt x="6655" y="757"/>
                </a:cubicBezTo>
                <a:close/>
                <a:moveTo>
                  <a:pt x="6655" y="0"/>
                </a:moveTo>
                <a:cubicBezTo>
                  <a:pt x="2986" y="0"/>
                  <a:pt x="1" y="2986"/>
                  <a:pt x="1" y="6655"/>
                </a:cubicBezTo>
                <a:cubicBezTo>
                  <a:pt x="1" y="10324"/>
                  <a:pt x="2986" y="13310"/>
                  <a:pt x="6655" y="13310"/>
                </a:cubicBezTo>
                <a:cubicBezTo>
                  <a:pt x="10325" y="13310"/>
                  <a:pt x="13311" y="10323"/>
                  <a:pt x="13309" y="6655"/>
                </a:cubicBezTo>
                <a:cubicBezTo>
                  <a:pt x="13309" y="2986"/>
                  <a:pt x="10325" y="0"/>
                  <a:pt x="66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739;p19">
            <a:extLst>
              <a:ext uri="{FF2B5EF4-FFF2-40B4-BE49-F238E27FC236}">
                <a16:creationId xmlns:a16="http://schemas.microsoft.com/office/drawing/2014/main" id="{AF8FB011-2448-4B77-905F-E5AC5EB4B877}"/>
              </a:ext>
            </a:extLst>
          </p:cNvPr>
          <p:cNvSpPr/>
          <p:nvPr/>
        </p:nvSpPr>
        <p:spPr>
          <a:xfrm>
            <a:off x="2968690" y="3420948"/>
            <a:ext cx="122849" cy="122849"/>
          </a:xfrm>
          <a:custGeom>
            <a:avLst/>
            <a:gdLst/>
            <a:ahLst/>
            <a:cxnLst/>
            <a:rect l="l" t="t" r="r" b="b"/>
            <a:pathLst>
              <a:path w="2257" h="2257" extrusionOk="0">
                <a:moveTo>
                  <a:pt x="1129" y="0"/>
                </a:moveTo>
                <a:cubicBezTo>
                  <a:pt x="506" y="0"/>
                  <a:pt x="0" y="506"/>
                  <a:pt x="0" y="1129"/>
                </a:cubicBezTo>
                <a:cubicBezTo>
                  <a:pt x="0" y="1751"/>
                  <a:pt x="506" y="2256"/>
                  <a:pt x="1129" y="2256"/>
                </a:cubicBezTo>
                <a:cubicBezTo>
                  <a:pt x="1752" y="2256"/>
                  <a:pt x="2256" y="1751"/>
                  <a:pt x="2256" y="1129"/>
                </a:cubicBezTo>
                <a:cubicBezTo>
                  <a:pt x="2256" y="506"/>
                  <a:pt x="1752" y="0"/>
                  <a:pt x="11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740;p19">
            <a:extLst>
              <a:ext uri="{FF2B5EF4-FFF2-40B4-BE49-F238E27FC236}">
                <a16:creationId xmlns:a16="http://schemas.microsoft.com/office/drawing/2014/main" id="{B0565B28-3A11-441E-AFCC-7C904F171688}"/>
              </a:ext>
            </a:extLst>
          </p:cNvPr>
          <p:cNvSpPr/>
          <p:nvPr/>
        </p:nvSpPr>
        <p:spPr>
          <a:xfrm>
            <a:off x="3022140" y="3420948"/>
            <a:ext cx="16111" cy="122849"/>
          </a:xfrm>
          <a:custGeom>
            <a:avLst/>
            <a:gdLst/>
            <a:ahLst/>
            <a:cxnLst/>
            <a:rect l="l" t="t" r="r" b="b"/>
            <a:pathLst>
              <a:path w="296" h="2257" extrusionOk="0">
                <a:moveTo>
                  <a:pt x="148" y="0"/>
                </a:moveTo>
                <a:cubicBezTo>
                  <a:pt x="98" y="0"/>
                  <a:pt x="50" y="4"/>
                  <a:pt x="1" y="11"/>
                </a:cubicBezTo>
                <a:lnTo>
                  <a:pt x="1" y="2246"/>
                </a:lnTo>
                <a:cubicBezTo>
                  <a:pt x="50" y="2252"/>
                  <a:pt x="98" y="2256"/>
                  <a:pt x="148" y="2256"/>
                </a:cubicBezTo>
                <a:cubicBezTo>
                  <a:pt x="198" y="2256"/>
                  <a:pt x="246" y="2252"/>
                  <a:pt x="295" y="2246"/>
                </a:cubicBezTo>
                <a:lnTo>
                  <a:pt x="295" y="11"/>
                </a:lnTo>
                <a:cubicBezTo>
                  <a:pt x="246" y="4"/>
                  <a:pt x="198" y="0"/>
                  <a:pt x="148" y="0"/>
                </a:cubicBezTo>
                <a:close/>
              </a:path>
            </a:pathLst>
          </a:custGeom>
          <a:solidFill>
            <a:srgbClr val="B7B7B7">
              <a:alpha val="2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741;p19">
            <a:extLst>
              <a:ext uri="{FF2B5EF4-FFF2-40B4-BE49-F238E27FC236}">
                <a16:creationId xmlns:a16="http://schemas.microsoft.com/office/drawing/2014/main" id="{D2C2602B-E2A5-4D7B-A504-4C55C996EB14}"/>
              </a:ext>
            </a:extLst>
          </p:cNvPr>
          <p:cNvSpPr/>
          <p:nvPr/>
        </p:nvSpPr>
        <p:spPr>
          <a:xfrm>
            <a:off x="3330866" y="3486264"/>
            <a:ext cx="91388" cy="99933"/>
          </a:xfrm>
          <a:custGeom>
            <a:avLst/>
            <a:gdLst/>
            <a:ahLst/>
            <a:cxnLst/>
            <a:rect l="l" t="t" r="r" b="b"/>
            <a:pathLst>
              <a:path w="1679" h="1836" extrusionOk="0">
                <a:moveTo>
                  <a:pt x="0" y="1"/>
                </a:moveTo>
                <a:lnTo>
                  <a:pt x="0" y="996"/>
                </a:lnTo>
                <a:cubicBezTo>
                  <a:pt x="0" y="1460"/>
                  <a:pt x="376" y="1835"/>
                  <a:pt x="839" y="1835"/>
                </a:cubicBezTo>
                <a:cubicBezTo>
                  <a:pt x="1302" y="1835"/>
                  <a:pt x="1678" y="1460"/>
                  <a:pt x="1678" y="996"/>
                </a:cubicBezTo>
                <a:lnTo>
                  <a:pt x="16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742;p19">
            <a:extLst>
              <a:ext uri="{FF2B5EF4-FFF2-40B4-BE49-F238E27FC236}">
                <a16:creationId xmlns:a16="http://schemas.microsoft.com/office/drawing/2014/main" id="{4E803835-D687-40EE-8F34-18BD84804350}"/>
              </a:ext>
            </a:extLst>
          </p:cNvPr>
          <p:cNvSpPr/>
          <p:nvPr/>
        </p:nvSpPr>
        <p:spPr>
          <a:xfrm>
            <a:off x="3330866" y="3378547"/>
            <a:ext cx="91388" cy="107771"/>
          </a:xfrm>
          <a:custGeom>
            <a:avLst/>
            <a:gdLst/>
            <a:ahLst/>
            <a:cxnLst/>
            <a:rect l="l" t="t" r="r" b="b"/>
            <a:pathLst>
              <a:path w="1679" h="1980" extrusionOk="0">
                <a:moveTo>
                  <a:pt x="839" y="1"/>
                </a:moveTo>
                <a:cubicBezTo>
                  <a:pt x="376" y="1"/>
                  <a:pt x="0" y="376"/>
                  <a:pt x="0" y="840"/>
                </a:cubicBezTo>
                <a:lnTo>
                  <a:pt x="0" y="1980"/>
                </a:lnTo>
                <a:lnTo>
                  <a:pt x="1678" y="1980"/>
                </a:lnTo>
                <a:lnTo>
                  <a:pt x="1678" y="840"/>
                </a:lnTo>
                <a:cubicBezTo>
                  <a:pt x="1678" y="376"/>
                  <a:pt x="1302" y="1"/>
                  <a:pt x="839" y="1"/>
                </a:cubicBezTo>
                <a:close/>
              </a:path>
            </a:pathLst>
          </a:custGeom>
          <a:solidFill>
            <a:srgbClr val="B7B7B7">
              <a:alpha val="2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743;p19">
            <a:extLst>
              <a:ext uri="{FF2B5EF4-FFF2-40B4-BE49-F238E27FC236}">
                <a16:creationId xmlns:a16="http://schemas.microsoft.com/office/drawing/2014/main" id="{09470B40-054E-4D95-9250-A24DD0C689FD}"/>
              </a:ext>
            </a:extLst>
          </p:cNvPr>
          <p:cNvSpPr/>
          <p:nvPr/>
        </p:nvSpPr>
        <p:spPr>
          <a:xfrm>
            <a:off x="3196587" y="3254175"/>
            <a:ext cx="11049" cy="118276"/>
          </a:xfrm>
          <a:custGeom>
            <a:avLst/>
            <a:gdLst/>
            <a:ahLst/>
            <a:cxnLst/>
            <a:rect l="l" t="t" r="r" b="b"/>
            <a:pathLst>
              <a:path w="203" h="2173" extrusionOk="0">
                <a:moveTo>
                  <a:pt x="203" y="1"/>
                </a:moveTo>
                <a:lnTo>
                  <a:pt x="0" y="424"/>
                </a:lnTo>
                <a:lnTo>
                  <a:pt x="0" y="2172"/>
                </a:lnTo>
                <a:lnTo>
                  <a:pt x="203" y="2172"/>
                </a:lnTo>
                <a:lnTo>
                  <a:pt x="20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744;p19">
            <a:extLst>
              <a:ext uri="{FF2B5EF4-FFF2-40B4-BE49-F238E27FC236}">
                <a16:creationId xmlns:a16="http://schemas.microsoft.com/office/drawing/2014/main" id="{D34DC192-F8F7-4DA0-99B8-667F16FC5FE3}"/>
              </a:ext>
            </a:extLst>
          </p:cNvPr>
          <p:cNvSpPr/>
          <p:nvPr/>
        </p:nvSpPr>
        <p:spPr>
          <a:xfrm>
            <a:off x="3184722" y="3338813"/>
            <a:ext cx="34781" cy="33638"/>
          </a:xfrm>
          <a:custGeom>
            <a:avLst/>
            <a:gdLst/>
            <a:ahLst/>
            <a:cxnLst/>
            <a:rect l="l" t="t" r="r" b="b"/>
            <a:pathLst>
              <a:path w="639" h="618" extrusionOk="0">
                <a:moveTo>
                  <a:pt x="0" y="0"/>
                </a:moveTo>
                <a:lnTo>
                  <a:pt x="0" y="617"/>
                </a:lnTo>
                <a:lnTo>
                  <a:pt x="639" y="617"/>
                </a:lnTo>
                <a:lnTo>
                  <a:pt x="6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745;p19">
            <a:extLst>
              <a:ext uri="{FF2B5EF4-FFF2-40B4-BE49-F238E27FC236}">
                <a16:creationId xmlns:a16="http://schemas.microsoft.com/office/drawing/2014/main" id="{8153253A-8E29-4BF8-8550-94C8C58E5B37}"/>
              </a:ext>
            </a:extLst>
          </p:cNvPr>
          <p:cNvSpPr/>
          <p:nvPr/>
        </p:nvSpPr>
        <p:spPr>
          <a:xfrm>
            <a:off x="3158541" y="3602689"/>
            <a:ext cx="87088" cy="96559"/>
          </a:xfrm>
          <a:custGeom>
            <a:avLst/>
            <a:gdLst/>
            <a:ahLst/>
            <a:cxnLst/>
            <a:rect l="l" t="t" r="r" b="b"/>
            <a:pathLst>
              <a:path w="1600" h="1774" extrusionOk="0">
                <a:moveTo>
                  <a:pt x="0" y="0"/>
                </a:moveTo>
                <a:lnTo>
                  <a:pt x="0" y="1773"/>
                </a:lnTo>
                <a:lnTo>
                  <a:pt x="1600" y="1773"/>
                </a:lnTo>
                <a:lnTo>
                  <a:pt x="16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746;p19">
            <a:extLst>
              <a:ext uri="{FF2B5EF4-FFF2-40B4-BE49-F238E27FC236}">
                <a16:creationId xmlns:a16="http://schemas.microsoft.com/office/drawing/2014/main" id="{F2215486-C8F7-4E46-98ED-47DAEA56CCF9}"/>
              </a:ext>
            </a:extLst>
          </p:cNvPr>
          <p:cNvSpPr/>
          <p:nvPr/>
        </p:nvSpPr>
        <p:spPr>
          <a:xfrm>
            <a:off x="3105417" y="3687872"/>
            <a:ext cx="193390" cy="22697"/>
          </a:xfrm>
          <a:custGeom>
            <a:avLst/>
            <a:gdLst/>
            <a:ahLst/>
            <a:cxnLst/>
            <a:rect l="l" t="t" r="r" b="b"/>
            <a:pathLst>
              <a:path w="3553" h="417" extrusionOk="0">
                <a:moveTo>
                  <a:pt x="209" y="1"/>
                </a:moveTo>
                <a:cubicBezTo>
                  <a:pt x="94" y="1"/>
                  <a:pt x="0" y="94"/>
                  <a:pt x="0" y="208"/>
                </a:cubicBezTo>
                <a:cubicBezTo>
                  <a:pt x="0" y="324"/>
                  <a:pt x="94" y="417"/>
                  <a:pt x="209" y="417"/>
                </a:cubicBezTo>
                <a:lnTo>
                  <a:pt x="3344" y="417"/>
                </a:lnTo>
                <a:cubicBezTo>
                  <a:pt x="3459" y="417"/>
                  <a:pt x="3553" y="324"/>
                  <a:pt x="3553" y="208"/>
                </a:cubicBezTo>
                <a:cubicBezTo>
                  <a:pt x="3553" y="94"/>
                  <a:pt x="3459" y="1"/>
                  <a:pt x="334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747;p19">
            <a:extLst>
              <a:ext uri="{FF2B5EF4-FFF2-40B4-BE49-F238E27FC236}">
                <a16:creationId xmlns:a16="http://schemas.microsoft.com/office/drawing/2014/main" id="{E4931696-A42A-4B46-9454-4CB885634BFE}"/>
              </a:ext>
            </a:extLst>
          </p:cNvPr>
          <p:cNvSpPr/>
          <p:nvPr/>
        </p:nvSpPr>
        <p:spPr>
          <a:xfrm>
            <a:off x="3105417" y="3591314"/>
            <a:ext cx="193390" cy="22697"/>
          </a:xfrm>
          <a:custGeom>
            <a:avLst/>
            <a:gdLst/>
            <a:ahLst/>
            <a:cxnLst/>
            <a:rect l="l" t="t" r="r" b="b"/>
            <a:pathLst>
              <a:path w="3553" h="417" extrusionOk="0">
                <a:moveTo>
                  <a:pt x="3346" y="0"/>
                </a:moveTo>
                <a:cubicBezTo>
                  <a:pt x="3345" y="0"/>
                  <a:pt x="3345" y="0"/>
                  <a:pt x="3344" y="0"/>
                </a:cubicBezTo>
                <a:lnTo>
                  <a:pt x="209" y="0"/>
                </a:lnTo>
                <a:cubicBezTo>
                  <a:pt x="94" y="0"/>
                  <a:pt x="0" y="93"/>
                  <a:pt x="0" y="209"/>
                </a:cubicBezTo>
                <a:cubicBezTo>
                  <a:pt x="0" y="324"/>
                  <a:pt x="94" y="417"/>
                  <a:pt x="209" y="417"/>
                </a:cubicBezTo>
                <a:lnTo>
                  <a:pt x="3344" y="417"/>
                </a:lnTo>
                <a:cubicBezTo>
                  <a:pt x="3459" y="417"/>
                  <a:pt x="3553" y="324"/>
                  <a:pt x="3553" y="209"/>
                </a:cubicBezTo>
                <a:cubicBezTo>
                  <a:pt x="3553" y="94"/>
                  <a:pt x="3460" y="0"/>
                  <a:pt x="3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748;p19">
            <a:extLst>
              <a:ext uri="{FF2B5EF4-FFF2-40B4-BE49-F238E27FC236}">
                <a16:creationId xmlns:a16="http://schemas.microsoft.com/office/drawing/2014/main" id="{12B084B2-1FFB-4648-B68A-1CF9764AD3C7}"/>
              </a:ext>
            </a:extLst>
          </p:cNvPr>
          <p:cNvSpPr/>
          <p:nvPr/>
        </p:nvSpPr>
        <p:spPr>
          <a:xfrm>
            <a:off x="3139327" y="3356068"/>
            <a:ext cx="125570" cy="64173"/>
          </a:xfrm>
          <a:custGeom>
            <a:avLst/>
            <a:gdLst/>
            <a:ahLst/>
            <a:cxnLst/>
            <a:rect l="l" t="t" r="r" b="b"/>
            <a:pathLst>
              <a:path w="2307" h="1179" extrusionOk="0">
                <a:moveTo>
                  <a:pt x="742" y="0"/>
                </a:moveTo>
                <a:lnTo>
                  <a:pt x="0" y="1178"/>
                </a:lnTo>
                <a:lnTo>
                  <a:pt x="2307" y="1178"/>
                </a:lnTo>
                <a:lnTo>
                  <a:pt x="1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749;p19">
            <a:extLst>
              <a:ext uri="{FF2B5EF4-FFF2-40B4-BE49-F238E27FC236}">
                <a16:creationId xmlns:a16="http://schemas.microsoft.com/office/drawing/2014/main" id="{C4695000-A720-484C-AE2E-EB2DEC4AA9CA}"/>
              </a:ext>
            </a:extLst>
          </p:cNvPr>
          <p:cNvSpPr/>
          <p:nvPr/>
        </p:nvSpPr>
        <p:spPr>
          <a:xfrm>
            <a:off x="3139327" y="3420186"/>
            <a:ext cx="125570" cy="171128"/>
          </a:xfrm>
          <a:custGeom>
            <a:avLst/>
            <a:gdLst/>
            <a:ahLst/>
            <a:cxnLst/>
            <a:rect l="l" t="t" r="r" b="b"/>
            <a:pathLst>
              <a:path w="2307" h="3144" extrusionOk="0">
                <a:moveTo>
                  <a:pt x="0" y="0"/>
                </a:moveTo>
                <a:lnTo>
                  <a:pt x="0" y="3143"/>
                </a:lnTo>
                <a:lnTo>
                  <a:pt x="2307" y="3143"/>
                </a:lnTo>
                <a:lnTo>
                  <a:pt x="2307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750;p19">
            <a:extLst>
              <a:ext uri="{FF2B5EF4-FFF2-40B4-BE49-F238E27FC236}">
                <a16:creationId xmlns:a16="http://schemas.microsoft.com/office/drawing/2014/main" id="{514E6983-5D86-4414-BBCD-EABAC9C484BD}"/>
              </a:ext>
            </a:extLst>
          </p:cNvPr>
          <p:cNvSpPr/>
          <p:nvPr/>
        </p:nvSpPr>
        <p:spPr>
          <a:xfrm>
            <a:off x="3207582" y="3448163"/>
            <a:ext cx="57315" cy="9634"/>
          </a:xfrm>
          <a:custGeom>
            <a:avLst/>
            <a:gdLst/>
            <a:ahLst/>
            <a:cxnLst/>
            <a:rect l="l" t="t" r="r" b="b"/>
            <a:pathLst>
              <a:path w="1053" h="177" extrusionOk="0">
                <a:moveTo>
                  <a:pt x="90" y="1"/>
                </a:moveTo>
                <a:cubicBezTo>
                  <a:pt x="41" y="1"/>
                  <a:pt x="1" y="41"/>
                  <a:pt x="1" y="89"/>
                </a:cubicBezTo>
                <a:cubicBezTo>
                  <a:pt x="1" y="138"/>
                  <a:pt x="41" y="177"/>
                  <a:pt x="90" y="177"/>
                </a:cubicBezTo>
                <a:lnTo>
                  <a:pt x="1053" y="177"/>
                </a:lnTo>
                <a:lnTo>
                  <a:pt x="105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751;p19">
            <a:extLst>
              <a:ext uri="{FF2B5EF4-FFF2-40B4-BE49-F238E27FC236}">
                <a16:creationId xmlns:a16="http://schemas.microsoft.com/office/drawing/2014/main" id="{71DF1EA1-AAB3-41C8-981A-F0D69A2C7CDE}"/>
              </a:ext>
            </a:extLst>
          </p:cNvPr>
          <p:cNvSpPr/>
          <p:nvPr/>
        </p:nvSpPr>
        <p:spPr>
          <a:xfrm>
            <a:off x="3231422" y="3473582"/>
            <a:ext cx="33474" cy="9689"/>
          </a:xfrm>
          <a:custGeom>
            <a:avLst/>
            <a:gdLst/>
            <a:ahLst/>
            <a:cxnLst/>
            <a:rect l="l" t="t" r="r" b="b"/>
            <a:pathLst>
              <a:path w="615" h="178" extrusionOk="0">
                <a:moveTo>
                  <a:pt x="89" y="0"/>
                </a:moveTo>
                <a:cubicBezTo>
                  <a:pt x="41" y="0"/>
                  <a:pt x="1" y="40"/>
                  <a:pt x="1" y="88"/>
                </a:cubicBezTo>
                <a:cubicBezTo>
                  <a:pt x="1" y="137"/>
                  <a:pt x="41" y="177"/>
                  <a:pt x="89" y="177"/>
                </a:cubicBezTo>
                <a:lnTo>
                  <a:pt x="615" y="177"/>
                </a:lnTo>
                <a:lnTo>
                  <a:pt x="6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752;p19">
            <a:extLst>
              <a:ext uri="{FF2B5EF4-FFF2-40B4-BE49-F238E27FC236}">
                <a16:creationId xmlns:a16="http://schemas.microsoft.com/office/drawing/2014/main" id="{6EEB5492-DD8E-4A5E-AD2A-32F3F64753AD}"/>
              </a:ext>
            </a:extLst>
          </p:cNvPr>
          <p:cNvSpPr/>
          <p:nvPr/>
        </p:nvSpPr>
        <p:spPr>
          <a:xfrm>
            <a:off x="3207582" y="3498946"/>
            <a:ext cx="57315" cy="9689"/>
          </a:xfrm>
          <a:custGeom>
            <a:avLst/>
            <a:gdLst/>
            <a:ahLst/>
            <a:cxnLst/>
            <a:rect l="l" t="t" r="r" b="b"/>
            <a:pathLst>
              <a:path w="1053" h="178" extrusionOk="0">
                <a:moveTo>
                  <a:pt x="90" y="1"/>
                </a:moveTo>
                <a:cubicBezTo>
                  <a:pt x="41" y="1"/>
                  <a:pt x="1" y="41"/>
                  <a:pt x="1" y="90"/>
                </a:cubicBezTo>
                <a:cubicBezTo>
                  <a:pt x="1" y="138"/>
                  <a:pt x="41" y="178"/>
                  <a:pt x="90" y="178"/>
                </a:cubicBezTo>
                <a:lnTo>
                  <a:pt x="1053" y="178"/>
                </a:lnTo>
                <a:lnTo>
                  <a:pt x="105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753;p19">
            <a:extLst>
              <a:ext uri="{FF2B5EF4-FFF2-40B4-BE49-F238E27FC236}">
                <a16:creationId xmlns:a16="http://schemas.microsoft.com/office/drawing/2014/main" id="{F04A3CBA-D223-4A2F-B9F6-C65D0CA9187D}"/>
              </a:ext>
            </a:extLst>
          </p:cNvPr>
          <p:cNvSpPr/>
          <p:nvPr/>
        </p:nvSpPr>
        <p:spPr>
          <a:xfrm>
            <a:off x="3231422" y="3524419"/>
            <a:ext cx="33474" cy="9634"/>
          </a:xfrm>
          <a:custGeom>
            <a:avLst/>
            <a:gdLst/>
            <a:ahLst/>
            <a:cxnLst/>
            <a:rect l="l" t="t" r="r" b="b"/>
            <a:pathLst>
              <a:path w="615" h="177" extrusionOk="0">
                <a:moveTo>
                  <a:pt x="89" y="0"/>
                </a:moveTo>
                <a:cubicBezTo>
                  <a:pt x="41" y="0"/>
                  <a:pt x="1" y="39"/>
                  <a:pt x="1" y="88"/>
                </a:cubicBezTo>
                <a:cubicBezTo>
                  <a:pt x="1" y="137"/>
                  <a:pt x="41" y="176"/>
                  <a:pt x="89" y="176"/>
                </a:cubicBezTo>
                <a:lnTo>
                  <a:pt x="615" y="176"/>
                </a:lnTo>
                <a:lnTo>
                  <a:pt x="6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754;p19">
            <a:extLst>
              <a:ext uri="{FF2B5EF4-FFF2-40B4-BE49-F238E27FC236}">
                <a16:creationId xmlns:a16="http://schemas.microsoft.com/office/drawing/2014/main" id="{40D9667D-026E-49CE-B739-FC899D22D966}"/>
              </a:ext>
            </a:extLst>
          </p:cNvPr>
          <p:cNvSpPr/>
          <p:nvPr/>
        </p:nvSpPr>
        <p:spPr>
          <a:xfrm>
            <a:off x="3207582" y="3549838"/>
            <a:ext cx="57315" cy="9634"/>
          </a:xfrm>
          <a:custGeom>
            <a:avLst/>
            <a:gdLst/>
            <a:ahLst/>
            <a:cxnLst/>
            <a:rect l="l" t="t" r="r" b="b"/>
            <a:pathLst>
              <a:path w="1053" h="177" extrusionOk="0">
                <a:moveTo>
                  <a:pt x="90" y="0"/>
                </a:moveTo>
                <a:cubicBezTo>
                  <a:pt x="41" y="0"/>
                  <a:pt x="1" y="40"/>
                  <a:pt x="1" y="88"/>
                </a:cubicBezTo>
                <a:cubicBezTo>
                  <a:pt x="1" y="137"/>
                  <a:pt x="41" y="176"/>
                  <a:pt x="90" y="176"/>
                </a:cubicBezTo>
                <a:lnTo>
                  <a:pt x="1053" y="176"/>
                </a:lnTo>
                <a:lnTo>
                  <a:pt x="10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755;p19">
            <a:extLst>
              <a:ext uri="{FF2B5EF4-FFF2-40B4-BE49-F238E27FC236}">
                <a16:creationId xmlns:a16="http://schemas.microsoft.com/office/drawing/2014/main" id="{106849F1-936F-407B-B162-1A811482F659}"/>
              </a:ext>
            </a:extLst>
          </p:cNvPr>
          <p:cNvGrpSpPr/>
          <p:nvPr/>
        </p:nvGrpSpPr>
        <p:grpSpPr>
          <a:xfrm>
            <a:off x="2839419" y="1788976"/>
            <a:ext cx="724463" cy="724518"/>
            <a:chOff x="2839419" y="1788976"/>
            <a:chExt cx="724463" cy="724518"/>
          </a:xfrm>
        </p:grpSpPr>
        <p:sp>
          <p:nvSpPr>
            <p:cNvPr id="272" name="Google Shape;756;p19">
              <a:extLst>
                <a:ext uri="{FF2B5EF4-FFF2-40B4-BE49-F238E27FC236}">
                  <a16:creationId xmlns:a16="http://schemas.microsoft.com/office/drawing/2014/main" id="{1E6FF861-A9B9-4235-A0E4-F50A7F5834E5}"/>
                </a:ext>
              </a:extLst>
            </p:cNvPr>
            <p:cNvSpPr/>
            <p:nvPr/>
          </p:nvSpPr>
          <p:spPr>
            <a:xfrm>
              <a:off x="2860048" y="1809551"/>
              <a:ext cx="683260" cy="683260"/>
            </a:xfrm>
            <a:custGeom>
              <a:avLst/>
              <a:gdLst/>
              <a:ahLst/>
              <a:cxnLst/>
              <a:rect l="l" t="t" r="r" b="b"/>
              <a:pathLst>
                <a:path w="12553" h="12553" extrusionOk="0">
                  <a:moveTo>
                    <a:pt x="6276" y="0"/>
                  </a:moveTo>
                  <a:cubicBezTo>
                    <a:pt x="4612" y="0"/>
                    <a:pt x="3015" y="661"/>
                    <a:pt x="1839" y="1839"/>
                  </a:cubicBezTo>
                  <a:cubicBezTo>
                    <a:pt x="661" y="3016"/>
                    <a:pt x="0" y="4612"/>
                    <a:pt x="0" y="6277"/>
                  </a:cubicBezTo>
                  <a:cubicBezTo>
                    <a:pt x="0" y="7941"/>
                    <a:pt x="661" y="9538"/>
                    <a:pt x="1839" y="10714"/>
                  </a:cubicBezTo>
                  <a:cubicBezTo>
                    <a:pt x="3015" y="11892"/>
                    <a:pt x="4612" y="12553"/>
                    <a:pt x="6276" y="12553"/>
                  </a:cubicBezTo>
                  <a:cubicBezTo>
                    <a:pt x="7941" y="12553"/>
                    <a:pt x="9537" y="11892"/>
                    <a:pt x="10714" y="10714"/>
                  </a:cubicBezTo>
                  <a:cubicBezTo>
                    <a:pt x="11891" y="9538"/>
                    <a:pt x="12553" y="7941"/>
                    <a:pt x="12553" y="6277"/>
                  </a:cubicBezTo>
                  <a:cubicBezTo>
                    <a:pt x="12553" y="4612"/>
                    <a:pt x="11891" y="3016"/>
                    <a:pt x="10714" y="1839"/>
                  </a:cubicBezTo>
                  <a:cubicBezTo>
                    <a:pt x="9537" y="661"/>
                    <a:pt x="7941" y="0"/>
                    <a:pt x="6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57;p19">
              <a:extLst>
                <a:ext uri="{FF2B5EF4-FFF2-40B4-BE49-F238E27FC236}">
                  <a16:creationId xmlns:a16="http://schemas.microsoft.com/office/drawing/2014/main" id="{C10F54B8-EE67-4AE4-A88F-231A8B5180DA}"/>
                </a:ext>
              </a:extLst>
            </p:cNvPr>
            <p:cNvSpPr/>
            <p:nvPr/>
          </p:nvSpPr>
          <p:spPr>
            <a:xfrm>
              <a:off x="2839419" y="1788976"/>
              <a:ext cx="724463" cy="724518"/>
            </a:xfrm>
            <a:custGeom>
              <a:avLst/>
              <a:gdLst/>
              <a:ahLst/>
              <a:cxnLst/>
              <a:rect l="l" t="t" r="r" b="b"/>
              <a:pathLst>
                <a:path w="13310" h="13311" extrusionOk="0">
                  <a:moveTo>
                    <a:pt x="6655" y="759"/>
                  </a:moveTo>
                  <a:cubicBezTo>
                    <a:pt x="9908" y="759"/>
                    <a:pt x="12553" y="3404"/>
                    <a:pt x="12553" y="6656"/>
                  </a:cubicBezTo>
                  <a:cubicBezTo>
                    <a:pt x="12553" y="9908"/>
                    <a:pt x="9907" y="12553"/>
                    <a:pt x="6655" y="12553"/>
                  </a:cubicBezTo>
                  <a:cubicBezTo>
                    <a:pt x="3403" y="12553"/>
                    <a:pt x="758" y="9908"/>
                    <a:pt x="758" y="6656"/>
                  </a:cubicBezTo>
                  <a:cubicBezTo>
                    <a:pt x="758" y="3404"/>
                    <a:pt x="3404" y="759"/>
                    <a:pt x="6655" y="759"/>
                  </a:cubicBezTo>
                  <a:close/>
                  <a:moveTo>
                    <a:pt x="6655" y="1"/>
                  </a:moveTo>
                  <a:cubicBezTo>
                    <a:pt x="2986" y="1"/>
                    <a:pt x="1" y="2987"/>
                    <a:pt x="1" y="6656"/>
                  </a:cubicBezTo>
                  <a:cubicBezTo>
                    <a:pt x="1" y="10326"/>
                    <a:pt x="2986" y="13311"/>
                    <a:pt x="6655" y="13311"/>
                  </a:cubicBezTo>
                  <a:cubicBezTo>
                    <a:pt x="10325" y="13311"/>
                    <a:pt x="13309" y="10326"/>
                    <a:pt x="13309" y="6656"/>
                  </a:cubicBezTo>
                  <a:cubicBezTo>
                    <a:pt x="13309" y="2987"/>
                    <a:pt x="10325" y="1"/>
                    <a:pt x="6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58;p19">
              <a:extLst>
                <a:ext uri="{FF2B5EF4-FFF2-40B4-BE49-F238E27FC236}">
                  <a16:creationId xmlns:a16="http://schemas.microsoft.com/office/drawing/2014/main" id="{51DC91F8-B25F-4368-908C-07314A21CF6B}"/>
                </a:ext>
              </a:extLst>
            </p:cNvPr>
            <p:cNvSpPr/>
            <p:nvPr/>
          </p:nvSpPr>
          <p:spPr>
            <a:xfrm>
              <a:off x="3124196" y="2267633"/>
              <a:ext cx="155125" cy="72229"/>
            </a:xfrm>
            <a:custGeom>
              <a:avLst/>
              <a:gdLst/>
              <a:ahLst/>
              <a:cxnLst/>
              <a:rect l="l" t="t" r="r" b="b"/>
              <a:pathLst>
                <a:path w="2850" h="1327" extrusionOk="0">
                  <a:moveTo>
                    <a:pt x="0" y="0"/>
                  </a:moveTo>
                  <a:lnTo>
                    <a:pt x="0" y="1326"/>
                  </a:lnTo>
                  <a:lnTo>
                    <a:pt x="2850" y="1326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59;p19">
              <a:extLst>
                <a:ext uri="{FF2B5EF4-FFF2-40B4-BE49-F238E27FC236}">
                  <a16:creationId xmlns:a16="http://schemas.microsoft.com/office/drawing/2014/main" id="{13DD6BC3-BC57-47D8-938F-E9ABE6DF44AB}"/>
                </a:ext>
              </a:extLst>
            </p:cNvPr>
            <p:cNvSpPr/>
            <p:nvPr/>
          </p:nvSpPr>
          <p:spPr>
            <a:xfrm>
              <a:off x="3069984" y="2332187"/>
              <a:ext cx="263387" cy="19976"/>
            </a:xfrm>
            <a:custGeom>
              <a:avLst/>
              <a:gdLst/>
              <a:ahLst/>
              <a:cxnLst/>
              <a:rect l="l" t="t" r="r" b="b"/>
              <a:pathLst>
                <a:path w="4839" h="367" extrusionOk="0">
                  <a:moveTo>
                    <a:pt x="4657" y="0"/>
                  </a:moveTo>
                  <a:cubicBezTo>
                    <a:pt x="4656" y="0"/>
                    <a:pt x="4656" y="0"/>
                    <a:pt x="4655" y="0"/>
                  </a:cubicBezTo>
                  <a:lnTo>
                    <a:pt x="184" y="0"/>
                  </a:lnTo>
                  <a:cubicBezTo>
                    <a:pt x="82" y="0"/>
                    <a:pt x="1" y="82"/>
                    <a:pt x="1" y="183"/>
                  </a:cubicBezTo>
                  <a:cubicBezTo>
                    <a:pt x="1" y="284"/>
                    <a:pt x="82" y="366"/>
                    <a:pt x="184" y="366"/>
                  </a:cubicBezTo>
                  <a:lnTo>
                    <a:pt x="4655" y="366"/>
                  </a:lnTo>
                  <a:cubicBezTo>
                    <a:pt x="4756" y="366"/>
                    <a:pt x="4838" y="284"/>
                    <a:pt x="4838" y="183"/>
                  </a:cubicBezTo>
                  <a:cubicBezTo>
                    <a:pt x="4838" y="81"/>
                    <a:pt x="4757" y="0"/>
                    <a:pt x="4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60;p19">
              <a:extLst>
                <a:ext uri="{FF2B5EF4-FFF2-40B4-BE49-F238E27FC236}">
                  <a16:creationId xmlns:a16="http://schemas.microsoft.com/office/drawing/2014/main" id="{409794BC-CB5F-4240-A51C-4B2AB23BEF32}"/>
                </a:ext>
              </a:extLst>
            </p:cNvPr>
            <p:cNvSpPr/>
            <p:nvPr/>
          </p:nvSpPr>
          <p:spPr>
            <a:xfrm>
              <a:off x="3007607" y="1975236"/>
              <a:ext cx="388195" cy="314061"/>
            </a:xfrm>
            <a:custGeom>
              <a:avLst/>
              <a:gdLst/>
              <a:ahLst/>
              <a:cxnLst/>
              <a:rect l="l" t="t" r="r" b="b"/>
              <a:pathLst>
                <a:path w="7132" h="5770" extrusionOk="0">
                  <a:moveTo>
                    <a:pt x="9" y="0"/>
                  </a:moveTo>
                  <a:cubicBezTo>
                    <a:pt x="5" y="0"/>
                    <a:pt x="1" y="5"/>
                    <a:pt x="1" y="9"/>
                  </a:cubicBezTo>
                  <a:lnTo>
                    <a:pt x="1" y="5761"/>
                  </a:lnTo>
                  <a:cubicBezTo>
                    <a:pt x="1" y="5765"/>
                    <a:pt x="5" y="5769"/>
                    <a:pt x="9" y="5769"/>
                  </a:cubicBezTo>
                  <a:lnTo>
                    <a:pt x="7122" y="5769"/>
                  </a:lnTo>
                  <a:cubicBezTo>
                    <a:pt x="7127" y="5769"/>
                    <a:pt x="7131" y="5765"/>
                    <a:pt x="7130" y="5761"/>
                  </a:cubicBezTo>
                  <a:lnTo>
                    <a:pt x="7130" y="9"/>
                  </a:lnTo>
                  <a:cubicBezTo>
                    <a:pt x="7130" y="5"/>
                    <a:pt x="7126" y="0"/>
                    <a:pt x="7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61;p19">
              <a:extLst>
                <a:ext uri="{FF2B5EF4-FFF2-40B4-BE49-F238E27FC236}">
                  <a16:creationId xmlns:a16="http://schemas.microsoft.com/office/drawing/2014/main" id="{1567FE85-C1B9-4C29-AFFA-523D8A95D28C}"/>
                </a:ext>
              </a:extLst>
            </p:cNvPr>
            <p:cNvSpPr/>
            <p:nvPr/>
          </p:nvSpPr>
          <p:spPr>
            <a:xfrm>
              <a:off x="3035530" y="2007186"/>
              <a:ext cx="332241" cy="250051"/>
            </a:xfrm>
            <a:custGeom>
              <a:avLst/>
              <a:gdLst/>
              <a:ahLst/>
              <a:cxnLst/>
              <a:rect l="l" t="t" r="r" b="b"/>
              <a:pathLst>
                <a:path w="6104" h="4594" extrusionOk="0">
                  <a:moveTo>
                    <a:pt x="0" y="1"/>
                  </a:moveTo>
                  <a:lnTo>
                    <a:pt x="0" y="4594"/>
                  </a:lnTo>
                  <a:lnTo>
                    <a:pt x="6104" y="4594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62;p19">
              <a:extLst>
                <a:ext uri="{FF2B5EF4-FFF2-40B4-BE49-F238E27FC236}">
                  <a16:creationId xmlns:a16="http://schemas.microsoft.com/office/drawing/2014/main" id="{36224CC1-921B-48F2-9E2F-2F9758500453}"/>
                </a:ext>
              </a:extLst>
            </p:cNvPr>
            <p:cNvSpPr/>
            <p:nvPr/>
          </p:nvSpPr>
          <p:spPr>
            <a:xfrm>
              <a:off x="3035530" y="2036034"/>
              <a:ext cx="332241" cy="5987"/>
            </a:xfrm>
            <a:custGeom>
              <a:avLst/>
              <a:gdLst/>
              <a:ahLst/>
              <a:cxnLst/>
              <a:rect l="l" t="t" r="r" b="b"/>
              <a:pathLst>
                <a:path w="6104" h="110" extrusionOk="0">
                  <a:moveTo>
                    <a:pt x="0" y="1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63;p19">
              <a:extLst>
                <a:ext uri="{FF2B5EF4-FFF2-40B4-BE49-F238E27FC236}">
                  <a16:creationId xmlns:a16="http://schemas.microsoft.com/office/drawing/2014/main" id="{3027D7E6-48EF-4104-BD7A-0D0B927FEAD9}"/>
                </a:ext>
              </a:extLst>
            </p:cNvPr>
            <p:cNvSpPr/>
            <p:nvPr/>
          </p:nvSpPr>
          <p:spPr>
            <a:xfrm>
              <a:off x="3035530" y="2073373"/>
              <a:ext cx="332241" cy="5933"/>
            </a:xfrm>
            <a:custGeom>
              <a:avLst/>
              <a:gdLst/>
              <a:ahLst/>
              <a:cxnLst/>
              <a:rect l="l" t="t" r="r" b="b"/>
              <a:pathLst>
                <a:path w="6104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64;p19">
              <a:extLst>
                <a:ext uri="{FF2B5EF4-FFF2-40B4-BE49-F238E27FC236}">
                  <a16:creationId xmlns:a16="http://schemas.microsoft.com/office/drawing/2014/main" id="{534183BF-FF73-4FA8-9217-664FEA21FA15}"/>
                </a:ext>
              </a:extLst>
            </p:cNvPr>
            <p:cNvSpPr/>
            <p:nvPr/>
          </p:nvSpPr>
          <p:spPr>
            <a:xfrm>
              <a:off x="3035530" y="2110548"/>
              <a:ext cx="332241" cy="6042"/>
            </a:xfrm>
            <a:custGeom>
              <a:avLst/>
              <a:gdLst/>
              <a:ahLst/>
              <a:cxnLst/>
              <a:rect l="l" t="t" r="r" b="b"/>
              <a:pathLst>
                <a:path w="6104" h="111" extrusionOk="0">
                  <a:moveTo>
                    <a:pt x="0" y="1"/>
                  </a:moveTo>
                  <a:lnTo>
                    <a:pt x="0" y="110"/>
                  </a:lnTo>
                  <a:lnTo>
                    <a:pt x="6104" y="11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65;p19">
              <a:extLst>
                <a:ext uri="{FF2B5EF4-FFF2-40B4-BE49-F238E27FC236}">
                  <a16:creationId xmlns:a16="http://schemas.microsoft.com/office/drawing/2014/main" id="{BC43F585-9703-49B0-BFD4-54E68BF09B2E}"/>
                </a:ext>
              </a:extLst>
            </p:cNvPr>
            <p:cNvSpPr/>
            <p:nvPr/>
          </p:nvSpPr>
          <p:spPr>
            <a:xfrm>
              <a:off x="3035530" y="2147887"/>
              <a:ext cx="332241" cy="5933"/>
            </a:xfrm>
            <a:custGeom>
              <a:avLst/>
              <a:gdLst/>
              <a:ahLst/>
              <a:cxnLst/>
              <a:rect l="l" t="t" r="r" b="b"/>
              <a:pathLst>
                <a:path w="6104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66;p19">
              <a:extLst>
                <a:ext uri="{FF2B5EF4-FFF2-40B4-BE49-F238E27FC236}">
                  <a16:creationId xmlns:a16="http://schemas.microsoft.com/office/drawing/2014/main" id="{36C96835-18BF-4730-8216-43641A881628}"/>
                </a:ext>
              </a:extLst>
            </p:cNvPr>
            <p:cNvSpPr/>
            <p:nvPr/>
          </p:nvSpPr>
          <p:spPr>
            <a:xfrm>
              <a:off x="3035530" y="2185117"/>
              <a:ext cx="332241" cy="5987"/>
            </a:xfrm>
            <a:custGeom>
              <a:avLst/>
              <a:gdLst/>
              <a:ahLst/>
              <a:cxnLst/>
              <a:rect l="l" t="t" r="r" b="b"/>
              <a:pathLst>
                <a:path w="6104" h="110" extrusionOk="0">
                  <a:moveTo>
                    <a:pt x="0" y="1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67;p19">
              <a:extLst>
                <a:ext uri="{FF2B5EF4-FFF2-40B4-BE49-F238E27FC236}">
                  <a16:creationId xmlns:a16="http://schemas.microsoft.com/office/drawing/2014/main" id="{5F7E00C0-5BE1-45F2-85D6-53F51D74456F}"/>
                </a:ext>
              </a:extLst>
            </p:cNvPr>
            <p:cNvSpPr/>
            <p:nvPr/>
          </p:nvSpPr>
          <p:spPr>
            <a:xfrm>
              <a:off x="3035530" y="2222456"/>
              <a:ext cx="332241" cy="5933"/>
            </a:xfrm>
            <a:custGeom>
              <a:avLst/>
              <a:gdLst/>
              <a:ahLst/>
              <a:cxnLst/>
              <a:rect l="l" t="t" r="r" b="b"/>
              <a:pathLst>
                <a:path w="6104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104" y="109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68;p19">
              <a:extLst>
                <a:ext uri="{FF2B5EF4-FFF2-40B4-BE49-F238E27FC236}">
                  <a16:creationId xmlns:a16="http://schemas.microsoft.com/office/drawing/2014/main" id="{E7A6D084-12D6-4BBD-849B-9A440DE74DF1}"/>
                </a:ext>
              </a:extLst>
            </p:cNvPr>
            <p:cNvSpPr/>
            <p:nvPr/>
          </p:nvSpPr>
          <p:spPr>
            <a:xfrm>
              <a:off x="3101553" y="2052308"/>
              <a:ext cx="200194" cy="171563"/>
            </a:xfrm>
            <a:custGeom>
              <a:avLst/>
              <a:gdLst/>
              <a:ahLst/>
              <a:cxnLst/>
              <a:rect l="l" t="t" r="r" b="b"/>
              <a:pathLst>
                <a:path w="3678" h="3152" extrusionOk="0">
                  <a:moveTo>
                    <a:pt x="1071" y="1"/>
                  </a:moveTo>
                  <a:cubicBezTo>
                    <a:pt x="516" y="1"/>
                    <a:pt x="0" y="478"/>
                    <a:pt x="87" y="1199"/>
                  </a:cubicBezTo>
                  <a:cubicBezTo>
                    <a:pt x="215" y="2268"/>
                    <a:pt x="1839" y="3152"/>
                    <a:pt x="1839" y="3152"/>
                  </a:cubicBezTo>
                  <a:cubicBezTo>
                    <a:pt x="1839" y="3152"/>
                    <a:pt x="3462" y="2268"/>
                    <a:pt x="3591" y="1199"/>
                  </a:cubicBezTo>
                  <a:cubicBezTo>
                    <a:pt x="3677" y="478"/>
                    <a:pt x="3163" y="1"/>
                    <a:pt x="2608" y="1"/>
                  </a:cubicBezTo>
                  <a:cubicBezTo>
                    <a:pt x="2340" y="1"/>
                    <a:pt x="2063" y="112"/>
                    <a:pt x="1839" y="363"/>
                  </a:cubicBezTo>
                  <a:cubicBezTo>
                    <a:pt x="1616" y="112"/>
                    <a:pt x="1339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69;p19">
              <a:extLst>
                <a:ext uri="{FF2B5EF4-FFF2-40B4-BE49-F238E27FC236}">
                  <a16:creationId xmlns:a16="http://schemas.microsoft.com/office/drawing/2014/main" id="{064138CC-E4AD-468C-AD42-4563B012B84F}"/>
                </a:ext>
              </a:extLst>
            </p:cNvPr>
            <p:cNvSpPr/>
            <p:nvPr/>
          </p:nvSpPr>
          <p:spPr>
            <a:xfrm>
              <a:off x="3035530" y="2079850"/>
              <a:ext cx="332241" cy="137980"/>
            </a:xfrm>
            <a:custGeom>
              <a:avLst/>
              <a:gdLst/>
              <a:ahLst/>
              <a:cxnLst/>
              <a:rect l="l" t="t" r="r" b="b"/>
              <a:pathLst>
                <a:path w="6104" h="2535" extrusionOk="0">
                  <a:moveTo>
                    <a:pt x="3754" y="1"/>
                  </a:moveTo>
                  <a:lnTo>
                    <a:pt x="3315" y="1657"/>
                  </a:lnTo>
                  <a:lnTo>
                    <a:pt x="2904" y="688"/>
                  </a:lnTo>
                  <a:lnTo>
                    <a:pt x="2542" y="1518"/>
                  </a:lnTo>
                  <a:lnTo>
                    <a:pt x="2195" y="364"/>
                  </a:lnTo>
                  <a:lnTo>
                    <a:pt x="1519" y="1935"/>
                  </a:lnTo>
                  <a:lnTo>
                    <a:pt x="1001" y="433"/>
                  </a:lnTo>
                  <a:lnTo>
                    <a:pt x="801" y="1551"/>
                  </a:lnTo>
                  <a:lnTo>
                    <a:pt x="0" y="1551"/>
                  </a:lnTo>
                  <a:lnTo>
                    <a:pt x="0" y="1769"/>
                  </a:lnTo>
                  <a:lnTo>
                    <a:pt x="982" y="1769"/>
                  </a:lnTo>
                  <a:lnTo>
                    <a:pt x="1067" y="1293"/>
                  </a:lnTo>
                  <a:lnTo>
                    <a:pt x="1496" y="2534"/>
                  </a:lnTo>
                  <a:lnTo>
                    <a:pt x="2158" y="995"/>
                  </a:lnTo>
                  <a:lnTo>
                    <a:pt x="2506" y="2147"/>
                  </a:lnTo>
                  <a:lnTo>
                    <a:pt x="2901" y="1237"/>
                  </a:lnTo>
                  <a:lnTo>
                    <a:pt x="3363" y="2323"/>
                  </a:lnTo>
                  <a:lnTo>
                    <a:pt x="3780" y="751"/>
                  </a:lnTo>
                  <a:lnTo>
                    <a:pt x="4115" y="1737"/>
                  </a:lnTo>
                  <a:lnTo>
                    <a:pt x="4389" y="1097"/>
                  </a:lnTo>
                  <a:lnTo>
                    <a:pt x="4750" y="1769"/>
                  </a:lnTo>
                  <a:lnTo>
                    <a:pt x="6104" y="1769"/>
                  </a:lnTo>
                  <a:lnTo>
                    <a:pt x="6104" y="1551"/>
                  </a:lnTo>
                  <a:lnTo>
                    <a:pt x="4879" y="1551"/>
                  </a:lnTo>
                  <a:lnTo>
                    <a:pt x="4367" y="599"/>
                  </a:lnTo>
                  <a:lnTo>
                    <a:pt x="4138" y="113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770;p19">
            <a:extLst>
              <a:ext uri="{FF2B5EF4-FFF2-40B4-BE49-F238E27FC236}">
                <a16:creationId xmlns:a16="http://schemas.microsoft.com/office/drawing/2014/main" id="{ADB6D457-DA4E-46EF-AFA2-40BAA2954726}"/>
              </a:ext>
            </a:extLst>
          </p:cNvPr>
          <p:cNvSpPr/>
          <p:nvPr/>
        </p:nvSpPr>
        <p:spPr>
          <a:xfrm>
            <a:off x="4239299" y="4033176"/>
            <a:ext cx="683205" cy="683205"/>
          </a:xfrm>
          <a:custGeom>
            <a:avLst/>
            <a:gdLst/>
            <a:ahLst/>
            <a:cxnLst/>
            <a:rect l="l" t="t" r="r" b="b"/>
            <a:pathLst>
              <a:path w="12552" h="12552" extrusionOk="0">
                <a:moveTo>
                  <a:pt x="6276" y="0"/>
                </a:moveTo>
                <a:cubicBezTo>
                  <a:pt x="4612" y="0"/>
                  <a:pt x="3015" y="661"/>
                  <a:pt x="1838" y="1838"/>
                </a:cubicBezTo>
                <a:cubicBezTo>
                  <a:pt x="661" y="3015"/>
                  <a:pt x="0" y="4611"/>
                  <a:pt x="0" y="6275"/>
                </a:cubicBezTo>
                <a:cubicBezTo>
                  <a:pt x="0" y="7940"/>
                  <a:pt x="661" y="9536"/>
                  <a:pt x="1838" y="10713"/>
                </a:cubicBezTo>
                <a:cubicBezTo>
                  <a:pt x="3015" y="11891"/>
                  <a:pt x="4612" y="12552"/>
                  <a:pt x="6276" y="12552"/>
                </a:cubicBezTo>
                <a:cubicBezTo>
                  <a:pt x="7940" y="12552"/>
                  <a:pt x="9537" y="11891"/>
                  <a:pt x="10713" y="10713"/>
                </a:cubicBezTo>
                <a:cubicBezTo>
                  <a:pt x="11891" y="9536"/>
                  <a:pt x="12552" y="7940"/>
                  <a:pt x="12552" y="6275"/>
                </a:cubicBezTo>
                <a:cubicBezTo>
                  <a:pt x="12552" y="4611"/>
                  <a:pt x="11891" y="3015"/>
                  <a:pt x="10713" y="1838"/>
                </a:cubicBezTo>
                <a:cubicBezTo>
                  <a:pt x="9537" y="661"/>
                  <a:pt x="7940" y="0"/>
                  <a:pt x="62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771;p19">
            <a:extLst>
              <a:ext uri="{FF2B5EF4-FFF2-40B4-BE49-F238E27FC236}">
                <a16:creationId xmlns:a16="http://schemas.microsoft.com/office/drawing/2014/main" id="{9D463168-00FE-4916-A4A9-ADBDC9E0895D}"/>
              </a:ext>
            </a:extLst>
          </p:cNvPr>
          <p:cNvSpPr/>
          <p:nvPr/>
        </p:nvSpPr>
        <p:spPr>
          <a:xfrm>
            <a:off x="4570395" y="4562289"/>
            <a:ext cx="19323" cy="80774"/>
          </a:xfrm>
          <a:custGeom>
            <a:avLst/>
            <a:gdLst/>
            <a:ahLst/>
            <a:cxnLst/>
            <a:rect l="l" t="t" r="r" b="b"/>
            <a:pathLst>
              <a:path w="355" h="1484" extrusionOk="0">
                <a:moveTo>
                  <a:pt x="0" y="1"/>
                </a:moveTo>
                <a:lnTo>
                  <a:pt x="0" y="1483"/>
                </a:lnTo>
                <a:lnTo>
                  <a:pt x="354" y="1483"/>
                </a:lnTo>
                <a:lnTo>
                  <a:pt x="3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772;p19">
            <a:extLst>
              <a:ext uri="{FF2B5EF4-FFF2-40B4-BE49-F238E27FC236}">
                <a16:creationId xmlns:a16="http://schemas.microsoft.com/office/drawing/2014/main" id="{7ABE4EAA-F599-4B15-ADC0-66344F1A9886}"/>
              </a:ext>
            </a:extLst>
          </p:cNvPr>
          <p:cNvSpPr/>
          <p:nvPr/>
        </p:nvSpPr>
        <p:spPr>
          <a:xfrm>
            <a:off x="4460774" y="4270000"/>
            <a:ext cx="202262" cy="257889"/>
          </a:xfrm>
          <a:custGeom>
            <a:avLst/>
            <a:gdLst/>
            <a:ahLst/>
            <a:cxnLst/>
            <a:rect l="l" t="t" r="r" b="b"/>
            <a:pathLst>
              <a:path w="3716" h="4738" extrusionOk="0">
                <a:moveTo>
                  <a:pt x="7" y="1"/>
                </a:moveTo>
                <a:cubicBezTo>
                  <a:pt x="3" y="1"/>
                  <a:pt x="1" y="4"/>
                  <a:pt x="1" y="8"/>
                </a:cubicBezTo>
                <a:lnTo>
                  <a:pt x="1" y="4731"/>
                </a:lnTo>
                <a:cubicBezTo>
                  <a:pt x="1" y="4734"/>
                  <a:pt x="3" y="4737"/>
                  <a:pt x="7" y="4737"/>
                </a:cubicBezTo>
                <a:lnTo>
                  <a:pt x="3710" y="4737"/>
                </a:lnTo>
                <a:cubicBezTo>
                  <a:pt x="3713" y="4737"/>
                  <a:pt x="3716" y="4734"/>
                  <a:pt x="3716" y="4731"/>
                </a:cubicBezTo>
                <a:lnTo>
                  <a:pt x="3716" y="8"/>
                </a:lnTo>
                <a:cubicBezTo>
                  <a:pt x="3716" y="4"/>
                  <a:pt x="3713" y="1"/>
                  <a:pt x="37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773;p19">
            <a:extLst>
              <a:ext uri="{FF2B5EF4-FFF2-40B4-BE49-F238E27FC236}">
                <a16:creationId xmlns:a16="http://schemas.microsoft.com/office/drawing/2014/main" id="{50E6F80A-FA0B-4640-A612-A90E3477F799}"/>
              </a:ext>
            </a:extLst>
          </p:cNvPr>
          <p:cNvGrpSpPr/>
          <p:nvPr/>
        </p:nvGrpSpPr>
        <p:grpSpPr>
          <a:xfrm>
            <a:off x="4442586" y="4151940"/>
            <a:ext cx="315054" cy="520973"/>
            <a:chOff x="3974257" y="3947260"/>
            <a:chExt cx="244759" cy="404734"/>
          </a:xfrm>
        </p:grpSpPr>
        <p:sp>
          <p:nvSpPr>
            <p:cNvPr id="290" name="Google Shape;774;p19">
              <a:extLst>
                <a:ext uri="{FF2B5EF4-FFF2-40B4-BE49-F238E27FC236}">
                  <a16:creationId xmlns:a16="http://schemas.microsoft.com/office/drawing/2014/main" id="{B3871179-F8ED-4AA0-9D13-1F0041CC858B}"/>
                </a:ext>
              </a:extLst>
            </p:cNvPr>
            <p:cNvSpPr/>
            <p:nvPr/>
          </p:nvSpPr>
          <p:spPr>
            <a:xfrm>
              <a:off x="4033797" y="3978383"/>
              <a:ext cx="66687" cy="66687"/>
            </a:xfrm>
            <a:custGeom>
              <a:avLst/>
              <a:gdLst/>
              <a:ahLst/>
              <a:cxnLst/>
              <a:rect l="l" t="t" r="r" b="b"/>
              <a:pathLst>
                <a:path w="1577" h="1577" extrusionOk="0">
                  <a:moveTo>
                    <a:pt x="789" y="309"/>
                  </a:moveTo>
                  <a:cubicBezTo>
                    <a:pt x="927" y="309"/>
                    <a:pt x="1038" y="420"/>
                    <a:pt x="1038" y="558"/>
                  </a:cubicBezTo>
                  <a:cubicBezTo>
                    <a:pt x="1038" y="696"/>
                    <a:pt x="927" y="808"/>
                    <a:pt x="789" y="808"/>
                  </a:cubicBezTo>
                  <a:cubicBezTo>
                    <a:pt x="651" y="808"/>
                    <a:pt x="539" y="696"/>
                    <a:pt x="539" y="558"/>
                  </a:cubicBezTo>
                  <a:cubicBezTo>
                    <a:pt x="539" y="420"/>
                    <a:pt x="651" y="309"/>
                    <a:pt x="789" y="309"/>
                  </a:cubicBezTo>
                  <a:close/>
                  <a:moveTo>
                    <a:pt x="789" y="0"/>
                  </a:moveTo>
                  <a:cubicBezTo>
                    <a:pt x="354" y="0"/>
                    <a:pt x="1" y="353"/>
                    <a:pt x="1" y="788"/>
                  </a:cubicBezTo>
                  <a:cubicBezTo>
                    <a:pt x="1" y="1223"/>
                    <a:pt x="354" y="1576"/>
                    <a:pt x="789" y="1576"/>
                  </a:cubicBezTo>
                  <a:cubicBezTo>
                    <a:pt x="1224" y="1576"/>
                    <a:pt x="1577" y="1223"/>
                    <a:pt x="1577" y="788"/>
                  </a:cubicBezTo>
                  <a:cubicBezTo>
                    <a:pt x="1577" y="353"/>
                    <a:pt x="1224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75;p19">
              <a:extLst>
                <a:ext uri="{FF2B5EF4-FFF2-40B4-BE49-F238E27FC236}">
                  <a16:creationId xmlns:a16="http://schemas.microsoft.com/office/drawing/2014/main" id="{A6764BF5-F07D-4DC3-8C89-D9ECC6AAC89D}"/>
                </a:ext>
              </a:extLst>
            </p:cNvPr>
            <p:cNvSpPr/>
            <p:nvPr/>
          </p:nvSpPr>
          <p:spPr>
            <a:xfrm>
              <a:off x="4049993" y="4257606"/>
              <a:ext cx="32942" cy="32815"/>
            </a:xfrm>
            <a:custGeom>
              <a:avLst/>
              <a:gdLst/>
              <a:ahLst/>
              <a:cxnLst/>
              <a:rect l="l" t="t" r="r" b="b"/>
              <a:pathLst>
                <a:path w="779" h="776" extrusionOk="0">
                  <a:moveTo>
                    <a:pt x="1" y="1"/>
                  </a:moveTo>
                  <a:lnTo>
                    <a:pt x="1" y="776"/>
                  </a:lnTo>
                  <a:lnTo>
                    <a:pt x="778" y="776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76;p19">
              <a:extLst>
                <a:ext uri="{FF2B5EF4-FFF2-40B4-BE49-F238E27FC236}">
                  <a16:creationId xmlns:a16="http://schemas.microsoft.com/office/drawing/2014/main" id="{9F7DA8A0-F446-4230-A5FA-7F8EC1010234}"/>
                </a:ext>
              </a:extLst>
            </p:cNvPr>
            <p:cNvSpPr/>
            <p:nvPr/>
          </p:nvSpPr>
          <p:spPr>
            <a:xfrm>
              <a:off x="4034770" y="4245681"/>
              <a:ext cx="63304" cy="34295"/>
            </a:xfrm>
            <a:custGeom>
              <a:avLst/>
              <a:gdLst/>
              <a:ahLst/>
              <a:cxnLst/>
              <a:rect l="l" t="t" r="r" b="b"/>
              <a:pathLst>
                <a:path w="1497" h="811" extrusionOk="0">
                  <a:moveTo>
                    <a:pt x="407" y="1"/>
                  </a:moveTo>
                  <a:cubicBezTo>
                    <a:pt x="183" y="1"/>
                    <a:pt x="0" y="182"/>
                    <a:pt x="0" y="406"/>
                  </a:cubicBezTo>
                  <a:cubicBezTo>
                    <a:pt x="0" y="630"/>
                    <a:pt x="183" y="811"/>
                    <a:pt x="407" y="811"/>
                  </a:cubicBezTo>
                  <a:lnTo>
                    <a:pt x="1090" y="811"/>
                  </a:lnTo>
                  <a:cubicBezTo>
                    <a:pt x="1314" y="811"/>
                    <a:pt x="1496" y="630"/>
                    <a:pt x="1496" y="406"/>
                  </a:cubicBezTo>
                  <a:cubicBezTo>
                    <a:pt x="1496" y="182"/>
                    <a:pt x="1314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77;p19">
              <a:extLst>
                <a:ext uri="{FF2B5EF4-FFF2-40B4-BE49-F238E27FC236}">
                  <a16:creationId xmlns:a16="http://schemas.microsoft.com/office/drawing/2014/main" id="{04442B5B-AACF-4A7B-B43F-ED4ED2FF33F1}"/>
                </a:ext>
              </a:extLst>
            </p:cNvPr>
            <p:cNvSpPr/>
            <p:nvPr/>
          </p:nvSpPr>
          <p:spPr>
            <a:xfrm>
              <a:off x="3974257" y="4020966"/>
              <a:ext cx="185769" cy="236725"/>
            </a:xfrm>
            <a:custGeom>
              <a:avLst/>
              <a:gdLst/>
              <a:ahLst/>
              <a:cxnLst/>
              <a:rect l="l" t="t" r="r" b="b"/>
              <a:pathLst>
                <a:path w="4393" h="5598" extrusionOk="0">
                  <a:moveTo>
                    <a:pt x="8" y="0"/>
                  </a:moveTo>
                  <a:cubicBezTo>
                    <a:pt x="4" y="0"/>
                    <a:pt x="1" y="4"/>
                    <a:pt x="1" y="8"/>
                  </a:cubicBezTo>
                  <a:lnTo>
                    <a:pt x="1" y="5591"/>
                  </a:lnTo>
                  <a:cubicBezTo>
                    <a:pt x="1" y="5595"/>
                    <a:pt x="4" y="5598"/>
                    <a:pt x="8" y="5598"/>
                  </a:cubicBezTo>
                  <a:lnTo>
                    <a:pt x="4385" y="5598"/>
                  </a:lnTo>
                  <a:cubicBezTo>
                    <a:pt x="4388" y="5598"/>
                    <a:pt x="4391" y="5595"/>
                    <a:pt x="4392" y="5591"/>
                  </a:cubicBezTo>
                  <a:lnTo>
                    <a:pt x="4392" y="8"/>
                  </a:lnTo>
                  <a:cubicBezTo>
                    <a:pt x="4392" y="4"/>
                    <a:pt x="4388" y="0"/>
                    <a:pt x="43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78;p19">
              <a:extLst>
                <a:ext uri="{FF2B5EF4-FFF2-40B4-BE49-F238E27FC236}">
                  <a16:creationId xmlns:a16="http://schemas.microsoft.com/office/drawing/2014/main" id="{4172ED2C-4229-45D5-B7D1-1729DC19F651}"/>
                </a:ext>
              </a:extLst>
            </p:cNvPr>
            <p:cNvSpPr/>
            <p:nvPr/>
          </p:nvSpPr>
          <p:spPr>
            <a:xfrm>
              <a:off x="4059635" y="3947260"/>
              <a:ext cx="159382" cy="404734"/>
            </a:xfrm>
            <a:custGeom>
              <a:avLst/>
              <a:gdLst/>
              <a:ahLst/>
              <a:cxnLst/>
              <a:rect l="l" t="t" r="r" b="b"/>
              <a:pathLst>
                <a:path w="3769" h="9571" extrusionOk="0">
                  <a:moveTo>
                    <a:pt x="178" y="1"/>
                  </a:moveTo>
                  <a:cubicBezTo>
                    <a:pt x="81" y="1"/>
                    <a:pt x="1" y="80"/>
                    <a:pt x="1" y="178"/>
                  </a:cubicBezTo>
                  <a:lnTo>
                    <a:pt x="1" y="1165"/>
                  </a:lnTo>
                  <a:cubicBezTo>
                    <a:pt x="1" y="1262"/>
                    <a:pt x="81" y="1342"/>
                    <a:pt x="178" y="1342"/>
                  </a:cubicBezTo>
                  <a:cubicBezTo>
                    <a:pt x="275" y="1342"/>
                    <a:pt x="354" y="1262"/>
                    <a:pt x="354" y="1165"/>
                  </a:cubicBezTo>
                  <a:lnTo>
                    <a:pt x="354" y="355"/>
                  </a:lnTo>
                  <a:lnTo>
                    <a:pt x="2819" y="355"/>
                  </a:lnTo>
                  <a:cubicBezTo>
                    <a:pt x="3147" y="355"/>
                    <a:pt x="3414" y="622"/>
                    <a:pt x="3414" y="950"/>
                  </a:cubicBezTo>
                  <a:lnTo>
                    <a:pt x="3414" y="9395"/>
                  </a:lnTo>
                  <a:cubicBezTo>
                    <a:pt x="3414" y="9491"/>
                    <a:pt x="3494" y="9571"/>
                    <a:pt x="3591" y="9571"/>
                  </a:cubicBezTo>
                  <a:cubicBezTo>
                    <a:pt x="3688" y="9571"/>
                    <a:pt x="3768" y="9491"/>
                    <a:pt x="3767" y="9394"/>
                  </a:cubicBezTo>
                  <a:lnTo>
                    <a:pt x="3767" y="950"/>
                  </a:lnTo>
                  <a:cubicBezTo>
                    <a:pt x="3767" y="427"/>
                    <a:pt x="3341" y="1"/>
                    <a:pt x="2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79;p19">
              <a:extLst>
                <a:ext uri="{FF2B5EF4-FFF2-40B4-BE49-F238E27FC236}">
                  <a16:creationId xmlns:a16="http://schemas.microsoft.com/office/drawing/2014/main" id="{1AE8CED4-3186-4FD2-B43E-FD8E902F1851}"/>
                </a:ext>
              </a:extLst>
            </p:cNvPr>
            <p:cNvSpPr/>
            <p:nvPr/>
          </p:nvSpPr>
          <p:spPr>
            <a:xfrm>
              <a:off x="4086106" y="4064903"/>
              <a:ext cx="59583" cy="7823"/>
            </a:xfrm>
            <a:custGeom>
              <a:avLst/>
              <a:gdLst/>
              <a:ahLst/>
              <a:cxnLst/>
              <a:rect l="l" t="t" r="r" b="b"/>
              <a:pathLst>
                <a:path w="1409" h="185" extrusionOk="0">
                  <a:moveTo>
                    <a:pt x="108" y="1"/>
                  </a:moveTo>
                  <a:cubicBezTo>
                    <a:pt x="49" y="1"/>
                    <a:pt x="1" y="42"/>
                    <a:pt x="1" y="93"/>
                  </a:cubicBezTo>
                  <a:cubicBezTo>
                    <a:pt x="1" y="144"/>
                    <a:pt x="49" y="185"/>
                    <a:pt x="108" y="185"/>
                  </a:cubicBezTo>
                  <a:lnTo>
                    <a:pt x="1409" y="18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80;p19">
              <a:extLst>
                <a:ext uri="{FF2B5EF4-FFF2-40B4-BE49-F238E27FC236}">
                  <a16:creationId xmlns:a16="http://schemas.microsoft.com/office/drawing/2014/main" id="{0A0AB7F1-F325-4FF3-A35F-6C0A883EADE5}"/>
                </a:ext>
              </a:extLst>
            </p:cNvPr>
            <p:cNvSpPr/>
            <p:nvPr/>
          </p:nvSpPr>
          <p:spPr>
            <a:xfrm>
              <a:off x="4111352" y="4082368"/>
              <a:ext cx="34337" cy="7823"/>
            </a:xfrm>
            <a:custGeom>
              <a:avLst/>
              <a:gdLst/>
              <a:ahLst/>
              <a:cxnLst/>
              <a:rect l="l" t="t" r="r" b="b"/>
              <a:pathLst>
                <a:path w="812" h="185" extrusionOk="0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3"/>
                    <a:pt x="50" y="184"/>
                    <a:pt x="108" y="184"/>
                  </a:cubicBezTo>
                  <a:lnTo>
                    <a:pt x="812" y="18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81;p19">
              <a:extLst>
                <a:ext uri="{FF2B5EF4-FFF2-40B4-BE49-F238E27FC236}">
                  <a16:creationId xmlns:a16="http://schemas.microsoft.com/office/drawing/2014/main" id="{A884B778-03BF-4722-96D7-37843D37F78E}"/>
                </a:ext>
              </a:extLst>
            </p:cNvPr>
            <p:cNvSpPr/>
            <p:nvPr/>
          </p:nvSpPr>
          <p:spPr>
            <a:xfrm>
              <a:off x="4111352" y="4099705"/>
              <a:ext cx="34337" cy="7823"/>
            </a:xfrm>
            <a:custGeom>
              <a:avLst/>
              <a:gdLst/>
              <a:ahLst/>
              <a:cxnLst/>
              <a:rect l="l" t="t" r="r" b="b"/>
              <a:pathLst>
                <a:path w="812" h="185" extrusionOk="0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4"/>
                    <a:pt x="50" y="185"/>
                    <a:pt x="108" y="185"/>
                  </a:cubicBezTo>
                  <a:lnTo>
                    <a:pt x="812" y="185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82;p19">
              <a:extLst>
                <a:ext uri="{FF2B5EF4-FFF2-40B4-BE49-F238E27FC236}">
                  <a16:creationId xmlns:a16="http://schemas.microsoft.com/office/drawing/2014/main" id="{E5A39B83-06F1-49E7-9214-136DAC70D67A}"/>
                </a:ext>
              </a:extLst>
            </p:cNvPr>
            <p:cNvSpPr/>
            <p:nvPr/>
          </p:nvSpPr>
          <p:spPr>
            <a:xfrm>
              <a:off x="4086106" y="4117085"/>
              <a:ext cx="59583" cy="7865"/>
            </a:xfrm>
            <a:custGeom>
              <a:avLst/>
              <a:gdLst/>
              <a:ahLst/>
              <a:cxnLst/>
              <a:rect l="l" t="t" r="r" b="b"/>
              <a:pathLst>
                <a:path w="1409" h="186" extrusionOk="0">
                  <a:moveTo>
                    <a:pt x="108" y="1"/>
                  </a:moveTo>
                  <a:cubicBezTo>
                    <a:pt x="49" y="1"/>
                    <a:pt x="1" y="43"/>
                    <a:pt x="1" y="94"/>
                  </a:cubicBezTo>
                  <a:cubicBezTo>
                    <a:pt x="1" y="145"/>
                    <a:pt x="49" y="186"/>
                    <a:pt x="108" y="186"/>
                  </a:cubicBezTo>
                  <a:lnTo>
                    <a:pt x="1409" y="186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83;p19">
              <a:extLst>
                <a:ext uri="{FF2B5EF4-FFF2-40B4-BE49-F238E27FC236}">
                  <a16:creationId xmlns:a16="http://schemas.microsoft.com/office/drawing/2014/main" id="{12944742-9912-4901-A77A-C8CE94C0BFCC}"/>
                </a:ext>
              </a:extLst>
            </p:cNvPr>
            <p:cNvSpPr/>
            <p:nvPr/>
          </p:nvSpPr>
          <p:spPr>
            <a:xfrm>
              <a:off x="4111352" y="4134508"/>
              <a:ext cx="34337" cy="7865"/>
            </a:xfrm>
            <a:custGeom>
              <a:avLst/>
              <a:gdLst/>
              <a:ahLst/>
              <a:cxnLst/>
              <a:rect l="l" t="t" r="r" b="b"/>
              <a:pathLst>
                <a:path w="812" h="186" extrusionOk="0">
                  <a:moveTo>
                    <a:pt x="108" y="1"/>
                  </a:moveTo>
                  <a:cubicBezTo>
                    <a:pt x="50" y="1"/>
                    <a:pt x="0" y="42"/>
                    <a:pt x="0" y="93"/>
                  </a:cubicBezTo>
                  <a:cubicBezTo>
                    <a:pt x="0" y="144"/>
                    <a:pt x="50" y="185"/>
                    <a:pt x="108" y="185"/>
                  </a:cubicBezTo>
                  <a:lnTo>
                    <a:pt x="812" y="185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84;p19">
              <a:extLst>
                <a:ext uri="{FF2B5EF4-FFF2-40B4-BE49-F238E27FC236}">
                  <a16:creationId xmlns:a16="http://schemas.microsoft.com/office/drawing/2014/main" id="{D7D67907-EF6D-46A7-95E4-2C1FB6F7ADC4}"/>
                </a:ext>
              </a:extLst>
            </p:cNvPr>
            <p:cNvSpPr/>
            <p:nvPr/>
          </p:nvSpPr>
          <p:spPr>
            <a:xfrm>
              <a:off x="4111352" y="4151888"/>
              <a:ext cx="34337" cy="7823"/>
            </a:xfrm>
            <a:custGeom>
              <a:avLst/>
              <a:gdLst/>
              <a:ahLst/>
              <a:cxnLst/>
              <a:rect l="l" t="t" r="r" b="b"/>
              <a:pathLst>
                <a:path w="812" h="185" extrusionOk="0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4"/>
                    <a:pt x="50" y="184"/>
                    <a:pt x="108" y="184"/>
                  </a:cubicBezTo>
                  <a:lnTo>
                    <a:pt x="812" y="18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85;p19">
              <a:extLst>
                <a:ext uri="{FF2B5EF4-FFF2-40B4-BE49-F238E27FC236}">
                  <a16:creationId xmlns:a16="http://schemas.microsoft.com/office/drawing/2014/main" id="{13027354-A346-4DE6-A7D1-7B93E3877720}"/>
                </a:ext>
              </a:extLst>
            </p:cNvPr>
            <p:cNvSpPr/>
            <p:nvPr/>
          </p:nvSpPr>
          <p:spPr>
            <a:xfrm>
              <a:off x="4086106" y="4169310"/>
              <a:ext cx="59583" cy="7823"/>
            </a:xfrm>
            <a:custGeom>
              <a:avLst/>
              <a:gdLst/>
              <a:ahLst/>
              <a:cxnLst/>
              <a:rect l="l" t="t" r="r" b="b"/>
              <a:pathLst>
                <a:path w="1409" h="185" extrusionOk="0">
                  <a:moveTo>
                    <a:pt x="108" y="1"/>
                  </a:moveTo>
                  <a:cubicBezTo>
                    <a:pt x="49" y="1"/>
                    <a:pt x="1" y="42"/>
                    <a:pt x="1" y="93"/>
                  </a:cubicBezTo>
                  <a:cubicBezTo>
                    <a:pt x="1" y="144"/>
                    <a:pt x="49" y="185"/>
                    <a:pt x="108" y="185"/>
                  </a:cubicBezTo>
                  <a:lnTo>
                    <a:pt x="1409" y="185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86;p19">
              <a:extLst>
                <a:ext uri="{FF2B5EF4-FFF2-40B4-BE49-F238E27FC236}">
                  <a16:creationId xmlns:a16="http://schemas.microsoft.com/office/drawing/2014/main" id="{A643CAD5-B62E-41A3-ABD4-CDE42F7EE937}"/>
                </a:ext>
              </a:extLst>
            </p:cNvPr>
            <p:cNvSpPr/>
            <p:nvPr/>
          </p:nvSpPr>
          <p:spPr>
            <a:xfrm>
              <a:off x="4111352" y="4186648"/>
              <a:ext cx="34337" cy="7865"/>
            </a:xfrm>
            <a:custGeom>
              <a:avLst/>
              <a:gdLst/>
              <a:ahLst/>
              <a:cxnLst/>
              <a:rect l="l" t="t" r="r" b="b"/>
              <a:pathLst>
                <a:path w="812" h="186" extrusionOk="0">
                  <a:moveTo>
                    <a:pt x="108" y="1"/>
                  </a:moveTo>
                  <a:cubicBezTo>
                    <a:pt x="50" y="1"/>
                    <a:pt x="0" y="42"/>
                    <a:pt x="0" y="93"/>
                  </a:cubicBezTo>
                  <a:cubicBezTo>
                    <a:pt x="0" y="144"/>
                    <a:pt x="50" y="185"/>
                    <a:pt x="108" y="185"/>
                  </a:cubicBezTo>
                  <a:lnTo>
                    <a:pt x="812" y="185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87;p19">
              <a:extLst>
                <a:ext uri="{FF2B5EF4-FFF2-40B4-BE49-F238E27FC236}">
                  <a16:creationId xmlns:a16="http://schemas.microsoft.com/office/drawing/2014/main" id="{76E1489D-A24E-4969-94C7-242B25D47884}"/>
                </a:ext>
              </a:extLst>
            </p:cNvPr>
            <p:cNvSpPr/>
            <p:nvPr/>
          </p:nvSpPr>
          <p:spPr>
            <a:xfrm>
              <a:off x="4111352" y="4204113"/>
              <a:ext cx="34337" cy="7823"/>
            </a:xfrm>
            <a:custGeom>
              <a:avLst/>
              <a:gdLst/>
              <a:ahLst/>
              <a:cxnLst/>
              <a:rect l="l" t="t" r="r" b="b"/>
              <a:pathLst>
                <a:path w="812" h="185" extrusionOk="0">
                  <a:moveTo>
                    <a:pt x="108" y="0"/>
                  </a:moveTo>
                  <a:cubicBezTo>
                    <a:pt x="50" y="0"/>
                    <a:pt x="0" y="41"/>
                    <a:pt x="0" y="92"/>
                  </a:cubicBezTo>
                  <a:cubicBezTo>
                    <a:pt x="0" y="144"/>
                    <a:pt x="50" y="184"/>
                    <a:pt x="108" y="184"/>
                  </a:cubicBezTo>
                  <a:lnTo>
                    <a:pt x="812" y="184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788;p19">
            <a:extLst>
              <a:ext uri="{FF2B5EF4-FFF2-40B4-BE49-F238E27FC236}">
                <a16:creationId xmlns:a16="http://schemas.microsoft.com/office/drawing/2014/main" id="{F7198A6F-FB57-4337-AC2A-E8B602ECF814}"/>
              </a:ext>
            </a:extLst>
          </p:cNvPr>
          <p:cNvSpPr/>
          <p:nvPr/>
        </p:nvSpPr>
        <p:spPr>
          <a:xfrm>
            <a:off x="4218670" y="4012547"/>
            <a:ext cx="724572" cy="724463"/>
          </a:xfrm>
          <a:custGeom>
            <a:avLst/>
            <a:gdLst/>
            <a:ahLst/>
            <a:cxnLst/>
            <a:rect l="l" t="t" r="r" b="b"/>
            <a:pathLst>
              <a:path w="13312" h="13310" extrusionOk="0">
                <a:moveTo>
                  <a:pt x="6656" y="758"/>
                </a:moveTo>
                <a:cubicBezTo>
                  <a:pt x="9908" y="758"/>
                  <a:pt x="12553" y="3404"/>
                  <a:pt x="12552" y="6653"/>
                </a:cubicBezTo>
                <a:cubicBezTo>
                  <a:pt x="12552" y="9906"/>
                  <a:pt x="9908" y="12551"/>
                  <a:pt x="6656" y="12551"/>
                </a:cubicBezTo>
                <a:cubicBezTo>
                  <a:pt x="3403" y="12551"/>
                  <a:pt x="758" y="9905"/>
                  <a:pt x="758" y="6653"/>
                </a:cubicBezTo>
                <a:cubicBezTo>
                  <a:pt x="758" y="3403"/>
                  <a:pt x="3405" y="758"/>
                  <a:pt x="6656" y="758"/>
                </a:cubicBezTo>
                <a:close/>
                <a:moveTo>
                  <a:pt x="6656" y="1"/>
                </a:moveTo>
                <a:cubicBezTo>
                  <a:pt x="2986" y="1"/>
                  <a:pt x="1" y="2985"/>
                  <a:pt x="1" y="6654"/>
                </a:cubicBezTo>
                <a:cubicBezTo>
                  <a:pt x="1" y="10325"/>
                  <a:pt x="2986" y="13309"/>
                  <a:pt x="6656" y="13309"/>
                </a:cubicBezTo>
                <a:cubicBezTo>
                  <a:pt x="10327" y="13309"/>
                  <a:pt x="13311" y="10325"/>
                  <a:pt x="13310" y="6654"/>
                </a:cubicBezTo>
                <a:cubicBezTo>
                  <a:pt x="13310" y="2985"/>
                  <a:pt x="10325" y="1"/>
                  <a:pt x="66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789;p19">
            <a:extLst>
              <a:ext uri="{FF2B5EF4-FFF2-40B4-BE49-F238E27FC236}">
                <a16:creationId xmlns:a16="http://schemas.microsoft.com/office/drawing/2014/main" id="{E594DA64-6C27-4C1F-A150-CD94D07254AA}"/>
              </a:ext>
            </a:extLst>
          </p:cNvPr>
          <p:cNvGrpSpPr/>
          <p:nvPr/>
        </p:nvGrpSpPr>
        <p:grpSpPr>
          <a:xfrm>
            <a:off x="5627423" y="1788976"/>
            <a:ext cx="724463" cy="724518"/>
            <a:chOff x="5627423" y="1788976"/>
            <a:chExt cx="724463" cy="724518"/>
          </a:xfrm>
        </p:grpSpPr>
        <p:sp>
          <p:nvSpPr>
            <p:cNvPr id="306" name="Google Shape;790;p19">
              <a:extLst>
                <a:ext uri="{FF2B5EF4-FFF2-40B4-BE49-F238E27FC236}">
                  <a16:creationId xmlns:a16="http://schemas.microsoft.com/office/drawing/2014/main" id="{6A768ECF-EBB4-47E9-A045-7A7F01E38B63}"/>
                </a:ext>
              </a:extLst>
            </p:cNvPr>
            <p:cNvSpPr/>
            <p:nvPr/>
          </p:nvSpPr>
          <p:spPr>
            <a:xfrm>
              <a:off x="5647997" y="1809551"/>
              <a:ext cx="683314" cy="683260"/>
            </a:xfrm>
            <a:custGeom>
              <a:avLst/>
              <a:gdLst/>
              <a:ahLst/>
              <a:cxnLst/>
              <a:rect l="l" t="t" r="r" b="b"/>
              <a:pathLst>
                <a:path w="12554" h="12553" extrusionOk="0">
                  <a:moveTo>
                    <a:pt x="6277" y="0"/>
                  </a:moveTo>
                  <a:cubicBezTo>
                    <a:pt x="4612" y="0"/>
                    <a:pt x="3016" y="661"/>
                    <a:pt x="1840" y="1839"/>
                  </a:cubicBezTo>
                  <a:cubicBezTo>
                    <a:pt x="662" y="3016"/>
                    <a:pt x="1" y="4612"/>
                    <a:pt x="1" y="6277"/>
                  </a:cubicBezTo>
                  <a:cubicBezTo>
                    <a:pt x="1" y="7941"/>
                    <a:pt x="662" y="9538"/>
                    <a:pt x="1840" y="10714"/>
                  </a:cubicBezTo>
                  <a:cubicBezTo>
                    <a:pt x="3016" y="11892"/>
                    <a:pt x="4612" y="12553"/>
                    <a:pt x="6277" y="12553"/>
                  </a:cubicBezTo>
                  <a:cubicBezTo>
                    <a:pt x="7942" y="12553"/>
                    <a:pt x="9538" y="11892"/>
                    <a:pt x="10715" y="10714"/>
                  </a:cubicBezTo>
                  <a:cubicBezTo>
                    <a:pt x="11892" y="9538"/>
                    <a:pt x="12553" y="7941"/>
                    <a:pt x="12553" y="6277"/>
                  </a:cubicBezTo>
                  <a:cubicBezTo>
                    <a:pt x="12553" y="4612"/>
                    <a:pt x="11892" y="3016"/>
                    <a:pt x="10715" y="1839"/>
                  </a:cubicBezTo>
                  <a:cubicBezTo>
                    <a:pt x="9538" y="661"/>
                    <a:pt x="7942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91;p19">
              <a:extLst>
                <a:ext uri="{FF2B5EF4-FFF2-40B4-BE49-F238E27FC236}">
                  <a16:creationId xmlns:a16="http://schemas.microsoft.com/office/drawing/2014/main" id="{647078CA-704F-4136-B713-98872AF3B89E}"/>
                </a:ext>
              </a:extLst>
            </p:cNvPr>
            <p:cNvSpPr/>
            <p:nvPr/>
          </p:nvSpPr>
          <p:spPr>
            <a:xfrm>
              <a:off x="5627423" y="1788976"/>
              <a:ext cx="724463" cy="724518"/>
            </a:xfrm>
            <a:custGeom>
              <a:avLst/>
              <a:gdLst/>
              <a:ahLst/>
              <a:cxnLst/>
              <a:rect l="l" t="t" r="r" b="b"/>
              <a:pathLst>
                <a:path w="13310" h="13311" extrusionOk="0">
                  <a:moveTo>
                    <a:pt x="6655" y="759"/>
                  </a:moveTo>
                  <a:cubicBezTo>
                    <a:pt x="9906" y="759"/>
                    <a:pt x="12553" y="3404"/>
                    <a:pt x="12553" y="6656"/>
                  </a:cubicBezTo>
                  <a:cubicBezTo>
                    <a:pt x="12553" y="9908"/>
                    <a:pt x="9906" y="12553"/>
                    <a:pt x="6655" y="12553"/>
                  </a:cubicBezTo>
                  <a:cubicBezTo>
                    <a:pt x="3404" y="12553"/>
                    <a:pt x="760" y="9908"/>
                    <a:pt x="760" y="6656"/>
                  </a:cubicBezTo>
                  <a:cubicBezTo>
                    <a:pt x="760" y="3404"/>
                    <a:pt x="3404" y="759"/>
                    <a:pt x="6655" y="759"/>
                  </a:cubicBezTo>
                  <a:close/>
                  <a:moveTo>
                    <a:pt x="6655" y="1"/>
                  </a:moveTo>
                  <a:cubicBezTo>
                    <a:pt x="2986" y="1"/>
                    <a:pt x="0" y="2987"/>
                    <a:pt x="0" y="6656"/>
                  </a:cubicBezTo>
                  <a:cubicBezTo>
                    <a:pt x="0" y="10326"/>
                    <a:pt x="2986" y="13311"/>
                    <a:pt x="6655" y="13311"/>
                  </a:cubicBezTo>
                  <a:cubicBezTo>
                    <a:pt x="10324" y="13311"/>
                    <a:pt x="13310" y="10326"/>
                    <a:pt x="13310" y="6656"/>
                  </a:cubicBezTo>
                  <a:cubicBezTo>
                    <a:pt x="13310" y="2987"/>
                    <a:pt x="10324" y="1"/>
                    <a:pt x="6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92;p19">
              <a:extLst>
                <a:ext uri="{FF2B5EF4-FFF2-40B4-BE49-F238E27FC236}">
                  <a16:creationId xmlns:a16="http://schemas.microsoft.com/office/drawing/2014/main" id="{4810032E-18FA-440E-885D-B7EE673564F5}"/>
                </a:ext>
              </a:extLst>
            </p:cNvPr>
            <p:cNvSpPr/>
            <p:nvPr/>
          </p:nvSpPr>
          <p:spPr>
            <a:xfrm>
              <a:off x="5882753" y="2040497"/>
              <a:ext cx="239438" cy="244445"/>
            </a:xfrm>
            <a:custGeom>
              <a:avLst/>
              <a:gdLst/>
              <a:ahLst/>
              <a:cxnLst/>
              <a:rect l="l" t="t" r="r" b="b"/>
              <a:pathLst>
                <a:path w="4399" h="4491" extrusionOk="0">
                  <a:moveTo>
                    <a:pt x="2152" y="1"/>
                  </a:moveTo>
                  <a:cubicBezTo>
                    <a:pt x="1928" y="1"/>
                    <a:pt x="1748" y="182"/>
                    <a:pt x="1748" y="405"/>
                  </a:cubicBezTo>
                  <a:cubicBezTo>
                    <a:pt x="1748" y="628"/>
                    <a:pt x="1929" y="809"/>
                    <a:pt x="2152" y="809"/>
                  </a:cubicBezTo>
                  <a:cubicBezTo>
                    <a:pt x="2945" y="809"/>
                    <a:pt x="3590" y="1454"/>
                    <a:pt x="3590" y="2246"/>
                  </a:cubicBezTo>
                  <a:cubicBezTo>
                    <a:pt x="3590" y="3039"/>
                    <a:pt x="2945" y="3684"/>
                    <a:pt x="2152" y="3684"/>
                  </a:cubicBezTo>
                  <a:cubicBezTo>
                    <a:pt x="1577" y="3684"/>
                    <a:pt x="1059" y="3342"/>
                    <a:pt x="830" y="2814"/>
                  </a:cubicBezTo>
                  <a:cubicBezTo>
                    <a:pt x="765" y="2662"/>
                    <a:pt x="616" y="2570"/>
                    <a:pt x="459" y="2570"/>
                  </a:cubicBezTo>
                  <a:cubicBezTo>
                    <a:pt x="406" y="2570"/>
                    <a:pt x="352" y="2580"/>
                    <a:pt x="300" y="2603"/>
                  </a:cubicBezTo>
                  <a:cubicBezTo>
                    <a:pt x="96" y="2691"/>
                    <a:pt x="1" y="2929"/>
                    <a:pt x="89" y="3134"/>
                  </a:cubicBezTo>
                  <a:cubicBezTo>
                    <a:pt x="445" y="3957"/>
                    <a:pt x="1254" y="4490"/>
                    <a:pt x="2152" y="4490"/>
                  </a:cubicBezTo>
                  <a:cubicBezTo>
                    <a:pt x="3390" y="4490"/>
                    <a:pt x="4398" y="3483"/>
                    <a:pt x="4398" y="2246"/>
                  </a:cubicBezTo>
                  <a:cubicBezTo>
                    <a:pt x="4398" y="1008"/>
                    <a:pt x="3390" y="1"/>
                    <a:pt x="2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93;p19">
              <a:extLst>
                <a:ext uri="{FF2B5EF4-FFF2-40B4-BE49-F238E27FC236}">
                  <a16:creationId xmlns:a16="http://schemas.microsoft.com/office/drawing/2014/main" id="{09051539-BF5B-457B-BDBA-D94829F3DE1F}"/>
                </a:ext>
              </a:extLst>
            </p:cNvPr>
            <p:cNvSpPr/>
            <p:nvPr/>
          </p:nvSpPr>
          <p:spPr>
            <a:xfrm>
              <a:off x="5887380" y="2277213"/>
              <a:ext cx="204494" cy="72991"/>
            </a:xfrm>
            <a:custGeom>
              <a:avLst/>
              <a:gdLst/>
              <a:ahLst/>
              <a:cxnLst/>
              <a:rect l="l" t="t" r="r" b="b"/>
              <a:pathLst>
                <a:path w="3757" h="1341" extrusionOk="0">
                  <a:moveTo>
                    <a:pt x="4" y="0"/>
                  </a:moveTo>
                  <a:cubicBezTo>
                    <a:pt x="2" y="0"/>
                    <a:pt x="1" y="1"/>
                    <a:pt x="1" y="3"/>
                  </a:cubicBezTo>
                  <a:lnTo>
                    <a:pt x="1" y="1336"/>
                  </a:lnTo>
                  <a:cubicBezTo>
                    <a:pt x="1" y="1338"/>
                    <a:pt x="2" y="1341"/>
                    <a:pt x="4" y="1341"/>
                  </a:cubicBezTo>
                  <a:lnTo>
                    <a:pt x="3753" y="1341"/>
                  </a:lnTo>
                  <a:cubicBezTo>
                    <a:pt x="3756" y="1341"/>
                    <a:pt x="3757" y="1337"/>
                    <a:pt x="3757" y="1336"/>
                  </a:cubicBezTo>
                  <a:lnTo>
                    <a:pt x="3757" y="3"/>
                  </a:lnTo>
                  <a:cubicBezTo>
                    <a:pt x="3757" y="1"/>
                    <a:pt x="3756" y="0"/>
                    <a:pt x="3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94;p19">
              <a:extLst>
                <a:ext uri="{FF2B5EF4-FFF2-40B4-BE49-F238E27FC236}">
                  <a16:creationId xmlns:a16="http://schemas.microsoft.com/office/drawing/2014/main" id="{47A6AFB0-DC0B-4338-8BB6-BCFD0BAC2F3D}"/>
                </a:ext>
              </a:extLst>
            </p:cNvPr>
            <p:cNvSpPr/>
            <p:nvPr/>
          </p:nvSpPr>
          <p:spPr>
            <a:xfrm>
              <a:off x="5836978" y="2334582"/>
              <a:ext cx="305298" cy="31080"/>
            </a:xfrm>
            <a:custGeom>
              <a:avLst/>
              <a:gdLst/>
              <a:ahLst/>
              <a:cxnLst/>
              <a:rect l="l" t="t" r="r" b="b"/>
              <a:pathLst>
                <a:path w="5609" h="571" extrusionOk="0">
                  <a:moveTo>
                    <a:pt x="416" y="0"/>
                  </a:moveTo>
                  <a:cubicBezTo>
                    <a:pt x="186" y="0"/>
                    <a:pt x="1" y="256"/>
                    <a:pt x="1" y="571"/>
                  </a:cubicBezTo>
                  <a:lnTo>
                    <a:pt x="5609" y="571"/>
                  </a:lnTo>
                  <a:cubicBezTo>
                    <a:pt x="5609" y="256"/>
                    <a:pt x="5423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95;p19">
              <a:extLst>
                <a:ext uri="{FF2B5EF4-FFF2-40B4-BE49-F238E27FC236}">
                  <a16:creationId xmlns:a16="http://schemas.microsoft.com/office/drawing/2014/main" id="{FEBD42FD-7C21-4162-8C10-B66A664BD4C4}"/>
                </a:ext>
              </a:extLst>
            </p:cNvPr>
            <p:cNvSpPr/>
            <p:nvPr/>
          </p:nvSpPr>
          <p:spPr>
            <a:xfrm>
              <a:off x="5934461" y="2220170"/>
              <a:ext cx="100369" cy="100423"/>
            </a:xfrm>
            <a:custGeom>
              <a:avLst/>
              <a:gdLst/>
              <a:ahLst/>
              <a:cxnLst/>
              <a:rect l="l" t="t" r="r" b="b"/>
              <a:pathLst>
                <a:path w="1844" h="1845" extrusionOk="0">
                  <a:moveTo>
                    <a:pt x="922" y="0"/>
                  </a:moveTo>
                  <a:cubicBezTo>
                    <a:pt x="413" y="0"/>
                    <a:pt x="0" y="413"/>
                    <a:pt x="0" y="922"/>
                  </a:cubicBezTo>
                  <a:cubicBezTo>
                    <a:pt x="0" y="1432"/>
                    <a:pt x="413" y="1844"/>
                    <a:pt x="922" y="1844"/>
                  </a:cubicBezTo>
                  <a:cubicBezTo>
                    <a:pt x="1432" y="1844"/>
                    <a:pt x="1844" y="1432"/>
                    <a:pt x="1844" y="922"/>
                  </a:cubicBezTo>
                  <a:cubicBezTo>
                    <a:pt x="1844" y="413"/>
                    <a:pt x="1432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96;p19">
              <a:extLst>
                <a:ext uri="{FF2B5EF4-FFF2-40B4-BE49-F238E27FC236}">
                  <a16:creationId xmlns:a16="http://schemas.microsoft.com/office/drawing/2014/main" id="{4ABF5F5D-B1C6-448C-B2A0-0C81560068B4}"/>
                </a:ext>
              </a:extLst>
            </p:cNvPr>
            <p:cNvSpPr/>
            <p:nvPr/>
          </p:nvSpPr>
          <p:spPr>
            <a:xfrm>
              <a:off x="5961731" y="2247439"/>
              <a:ext cx="45830" cy="45830"/>
            </a:xfrm>
            <a:custGeom>
              <a:avLst/>
              <a:gdLst/>
              <a:ahLst/>
              <a:cxnLst/>
              <a:rect l="l" t="t" r="r" b="b"/>
              <a:pathLst>
                <a:path w="842" h="842" extrusionOk="0">
                  <a:moveTo>
                    <a:pt x="421" y="1"/>
                  </a:moveTo>
                  <a:cubicBezTo>
                    <a:pt x="189" y="1"/>
                    <a:pt x="1" y="189"/>
                    <a:pt x="1" y="421"/>
                  </a:cubicBezTo>
                  <a:cubicBezTo>
                    <a:pt x="1" y="655"/>
                    <a:pt x="189" y="842"/>
                    <a:pt x="421" y="842"/>
                  </a:cubicBezTo>
                  <a:cubicBezTo>
                    <a:pt x="654" y="842"/>
                    <a:pt x="842" y="655"/>
                    <a:pt x="842" y="421"/>
                  </a:cubicBezTo>
                  <a:cubicBezTo>
                    <a:pt x="842" y="190"/>
                    <a:pt x="654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97;p19">
              <a:extLst>
                <a:ext uri="{FF2B5EF4-FFF2-40B4-BE49-F238E27FC236}">
                  <a16:creationId xmlns:a16="http://schemas.microsoft.com/office/drawing/2014/main" id="{27FC25CF-AFAA-458C-8BF5-5E037011F351}"/>
                </a:ext>
              </a:extLst>
            </p:cNvPr>
            <p:cNvSpPr/>
            <p:nvPr/>
          </p:nvSpPr>
          <p:spPr>
            <a:xfrm>
              <a:off x="5842965" y="2176027"/>
              <a:ext cx="130360" cy="29828"/>
            </a:xfrm>
            <a:custGeom>
              <a:avLst/>
              <a:gdLst/>
              <a:ahLst/>
              <a:cxnLst/>
              <a:rect l="l" t="t" r="r" b="b"/>
              <a:pathLst>
                <a:path w="2395" h="548" extrusionOk="0">
                  <a:moveTo>
                    <a:pt x="0" y="0"/>
                  </a:moveTo>
                  <a:lnTo>
                    <a:pt x="0" y="547"/>
                  </a:lnTo>
                  <a:lnTo>
                    <a:pt x="2394" y="547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98;p19">
              <a:extLst>
                <a:ext uri="{FF2B5EF4-FFF2-40B4-BE49-F238E27FC236}">
                  <a16:creationId xmlns:a16="http://schemas.microsoft.com/office/drawing/2014/main" id="{29A8BBF7-5427-4A4F-90A0-DE970F67B1B5}"/>
                </a:ext>
              </a:extLst>
            </p:cNvPr>
            <p:cNvSpPr/>
            <p:nvPr/>
          </p:nvSpPr>
          <p:spPr>
            <a:xfrm>
              <a:off x="5897504" y="2107065"/>
              <a:ext cx="57641" cy="62268"/>
            </a:xfrm>
            <a:custGeom>
              <a:avLst/>
              <a:gdLst/>
              <a:ahLst/>
              <a:cxnLst/>
              <a:rect l="l" t="t" r="r" b="b"/>
              <a:pathLst>
                <a:path w="1059" h="1144" extrusionOk="0">
                  <a:moveTo>
                    <a:pt x="599" y="0"/>
                  </a:moveTo>
                  <a:lnTo>
                    <a:pt x="3" y="801"/>
                  </a:lnTo>
                  <a:cubicBezTo>
                    <a:pt x="1" y="802"/>
                    <a:pt x="1" y="805"/>
                    <a:pt x="3" y="805"/>
                  </a:cubicBezTo>
                  <a:lnTo>
                    <a:pt x="458" y="1143"/>
                  </a:lnTo>
                  <a:cubicBezTo>
                    <a:pt x="459" y="1144"/>
                    <a:pt x="459" y="1144"/>
                    <a:pt x="460" y="1144"/>
                  </a:cubicBezTo>
                  <a:cubicBezTo>
                    <a:pt x="460" y="1144"/>
                    <a:pt x="460" y="1144"/>
                    <a:pt x="460" y="1143"/>
                  </a:cubicBezTo>
                  <a:lnTo>
                    <a:pt x="1058" y="341"/>
                  </a:lnTo>
                  <a:cubicBezTo>
                    <a:pt x="1059" y="340"/>
                    <a:pt x="1059" y="339"/>
                    <a:pt x="1058" y="339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99;p19">
              <a:extLst>
                <a:ext uri="{FF2B5EF4-FFF2-40B4-BE49-F238E27FC236}">
                  <a16:creationId xmlns:a16="http://schemas.microsoft.com/office/drawing/2014/main" id="{221E31C4-6CAC-4C0D-B5B7-9FA19BDBA6A2}"/>
                </a:ext>
              </a:extLst>
            </p:cNvPr>
            <p:cNvSpPr/>
            <p:nvPr/>
          </p:nvSpPr>
          <p:spPr>
            <a:xfrm>
              <a:off x="5903491" y="2112508"/>
              <a:ext cx="50293" cy="45503"/>
            </a:xfrm>
            <a:custGeom>
              <a:avLst/>
              <a:gdLst/>
              <a:ahLst/>
              <a:cxnLst/>
              <a:rect l="l" t="t" r="r" b="b"/>
              <a:pathLst>
                <a:path w="924" h="836" extrusionOk="0">
                  <a:moveTo>
                    <a:pt x="249" y="1"/>
                  </a:moveTo>
                  <a:lnTo>
                    <a:pt x="0" y="334"/>
                  </a:lnTo>
                  <a:lnTo>
                    <a:pt x="675" y="835"/>
                  </a:lnTo>
                  <a:lnTo>
                    <a:pt x="923" y="503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800;p19">
              <a:extLst>
                <a:ext uri="{FF2B5EF4-FFF2-40B4-BE49-F238E27FC236}">
                  <a16:creationId xmlns:a16="http://schemas.microsoft.com/office/drawing/2014/main" id="{D7DB4CDA-D0D9-44D5-96D9-303B864D89ED}"/>
                </a:ext>
              </a:extLst>
            </p:cNvPr>
            <p:cNvSpPr/>
            <p:nvPr/>
          </p:nvSpPr>
          <p:spPr>
            <a:xfrm>
              <a:off x="6012514" y="1914056"/>
              <a:ext cx="97430" cy="85891"/>
            </a:xfrm>
            <a:custGeom>
              <a:avLst/>
              <a:gdLst/>
              <a:ahLst/>
              <a:cxnLst/>
              <a:rect l="l" t="t" r="r" b="b"/>
              <a:pathLst>
                <a:path w="1790" h="1578" extrusionOk="0">
                  <a:moveTo>
                    <a:pt x="785" y="0"/>
                  </a:moveTo>
                  <a:cubicBezTo>
                    <a:pt x="632" y="0"/>
                    <a:pt x="491" y="59"/>
                    <a:pt x="404" y="176"/>
                  </a:cubicBezTo>
                  <a:lnTo>
                    <a:pt x="167" y="495"/>
                  </a:lnTo>
                  <a:cubicBezTo>
                    <a:pt x="1" y="718"/>
                    <a:pt x="92" y="1067"/>
                    <a:pt x="371" y="1275"/>
                  </a:cubicBezTo>
                  <a:lnTo>
                    <a:pt x="581" y="1430"/>
                  </a:lnTo>
                  <a:cubicBezTo>
                    <a:pt x="713" y="1529"/>
                    <a:pt x="864" y="1578"/>
                    <a:pt x="1004" y="1578"/>
                  </a:cubicBezTo>
                  <a:cubicBezTo>
                    <a:pt x="1158" y="1578"/>
                    <a:pt x="1298" y="1519"/>
                    <a:pt x="1385" y="1403"/>
                  </a:cubicBezTo>
                  <a:lnTo>
                    <a:pt x="1622" y="1083"/>
                  </a:lnTo>
                  <a:cubicBezTo>
                    <a:pt x="1789" y="860"/>
                    <a:pt x="1706" y="531"/>
                    <a:pt x="1427" y="324"/>
                  </a:cubicBezTo>
                  <a:lnTo>
                    <a:pt x="1208" y="147"/>
                  </a:lnTo>
                  <a:cubicBezTo>
                    <a:pt x="1076" y="49"/>
                    <a:pt x="925" y="0"/>
                    <a:pt x="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801;p19">
              <a:extLst>
                <a:ext uri="{FF2B5EF4-FFF2-40B4-BE49-F238E27FC236}">
                  <a16:creationId xmlns:a16="http://schemas.microsoft.com/office/drawing/2014/main" id="{482F664E-7EC2-435F-BD1D-754B5B24BBB3}"/>
                </a:ext>
              </a:extLst>
            </p:cNvPr>
            <p:cNvSpPr/>
            <p:nvPr/>
          </p:nvSpPr>
          <p:spPr>
            <a:xfrm>
              <a:off x="5893585" y="2062269"/>
              <a:ext cx="106193" cy="97158"/>
            </a:xfrm>
            <a:custGeom>
              <a:avLst/>
              <a:gdLst/>
              <a:ahLst/>
              <a:cxnLst/>
              <a:rect l="l" t="t" r="r" b="b"/>
              <a:pathLst>
                <a:path w="1951" h="1785" extrusionOk="0">
                  <a:moveTo>
                    <a:pt x="554" y="1"/>
                  </a:moveTo>
                  <a:lnTo>
                    <a:pt x="1" y="742"/>
                  </a:lnTo>
                  <a:cubicBezTo>
                    <a:pt x="0" y="747"/>
                    <a:pt x="0" y="749"/>
                    <a:pt x="2" y="750"/>
                  </a:cubicBezTo>
                  <a:lnTo>
                    <a:pt x="1392" y="1783"/>
                  </a:lnTo>
                  <a:cubicBezTo>
                    <a:pt x="1393" y="1784"/>
                    <a:pt x="1394" y="1784"/>
                    <a:pt x="1395" y="1784"/>
                  </a:cubicBezTo>
                  <a:cubicBezTo>
                    <a:pt x="1396" y="1784"/>
                    <a:pt x="1397" y="1784"/>
                    <a:pt x="1398" y="1782"/>
                  </a:cubicBezTo>
                  <a:lnTo>
                    <a:pt x="1950" y="104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802;p19">
              <a:extLst>
                <a:ext uri="{FF2B5EF4-FFF2-40B4-BE49-F238E27FC236}">
                  <a16:creationId xmlns:a16="http://schemas.microsoft.com/office/drawing/2014/main" id="{0C423897-2E29-47B7-A21D-035E2635D788}"/>
                </a:ext>
              </a:extLst>
            </p:cNvPr>
            <p:cNvSpPr/>
            <p:nvPr/>
          </p:nvSpPr>
          <p:spPr>
            <a:xfrm>
              <a:off x="5923739" y="1915036"/>
              <a:ext cx="185933" cy="204221"/>
            </a:xfrm>
            <a:custGeom>
              <a:avLst/>
              <a:gdLst/>
              <a:ahLst/>
              <a:cxnLst/>
              <a:rect l="l" t="t" r="r" b="b"/>
              <a:pathLst>
                <a:path w="3416" h="3752" extrusionOk="0">
                  <a:moveTo>
                    <a:pt x="2018" y="0"/>
                  </a:moveTo>
                  <a:lnTo>
                    <a:pt x="1" y="2712"/>
                  </a:lnTo>
                  <a:lnTo>
                    <a:pt x="1397" y="3751"/>
                  </a:lnTo>
                  <a:lnTo>
                    <a:pt x="3415" y="1041"/>
                  </a:lnTo>
                  <a:lnTo>
                    <a:pt x="20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803;p19">
              <a:extLst>
                <a:ext uri="{FF2B5EF4-FFF2-40B4-BE49-F238E27FC236}">
                  <a16:creationId xmlns:a16="http://schemas.microsoft.com/office/drawing/2014/main" id="{FEFE3737-BC53-44B1-9F79-C8343CDA1E9D}"/>
                </a:ext>
              </a:extLst>
            </p:cNvPr>
            <p:cNvSpPr/>
            <p:nvPr/>
          </p:nvSpPr>
          <p:spPr>
            <a:xfrm>
              <a:off x="6020950" y="1915036"/>
              <a:ext cx="88666" cy="73481"/>
            </a:xfrm>
            <a:custGeom>
              <a:avLst/>
              <a:gdLst/>
              <a:ahLst/>
              <a:cxnLst/>
              <a:rect l="l" t="t" r="r" b="b"/>
              <a:pathLst>
                <a:path w="1629" h="1350" extrusionOk="0">
                  <a:moveTo>
                    <a:pt x="230" y="0"/>
                  </a:moveTo>
                  <a:lnTo>
                    <a:pt x="0" y="309"/>
                  </a:lnTo>
                  <a:lnTo>
                    <a:pt x="1397" y="1350"/>
                  </a:lnTo>
                  <a:lnTo>
                    <a:pt x="1628" y="104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804;p19">
              <a:extLst>
                <a:ext uri="{FF2B5EF4-FFF2-40B4-BE49-F238E27FC236}">
                  <a16:creationId xmlns:a16="http://schemas.microsoft.com/office/drawing/2014/main" id="{22649EBF-EDF7-4D4E-B8B0-B5B3D1564DC8}"/>
                </a:ext>
              </a:extLst>
            </p:cNvPr>
            <p:cNvSpPr/>
            <p:nvPr/>
          </p:nvSpPr>
          <p:spPr>
            <a:xfrm>
              <a:off x="5986932" y="2030917"/>
              <a:ext cx="96668" cy="89864"/>
            </a:xfrm>
            <a:custGeom>
              <a:avLst/>
              <a:gdLst/>
              <a:ahLst/>
              <a:cxnLst/>
              <a:rect l="l" t="t" r="r" b="b"/>
              <a:pathLst>
                <a:path w="1776" h="1651" extrusionOk="0">
                  <a:moveTo>
                    <a:pt x="887" y="0"/>
                  </a:moveTo>
                  <a:cubicBezTo>
                    <a:pt x="489" y="0"/>
                    <a:pt x="139" y="288"/>
                    <a:pt x="73" y="693"/>
                  </a:cubicBezTo>
                  <a:cubicBezTo>
                    <a:pt x="0" y="1142"/>
                    <a:pt x="305" y="1566"/>
                    <a:pt x="755" y="1640"/>
                  </a:cubicBezTo>
                  <a:cubicBezTo>
                    <a:pt x="800" y="1647"/>
                    <a:pt x="844" y="1650"/>
                    <a:pt x="888" y="1650"/>
                  </a:cubicBezTo>
                  <a:cubicBezTo>
                    <a:pt x="1285" y="1650"/>
                    <a:pt x="1635" y="1363"/>
                    <a:pt x="1702" y="958"/>
                  </a:cubicBezTo>
                  <a:cubicBezTo>
                    <a:pt x="1775" y="508"/>
                    <a:pt x="1469" y="85"/>
                    <a:pt x="1020" y="11"/>
                  </a:cubicBezTo>
                  <a:cubicBezTo>
                    <a:pt x="975" y="4"/>
                    <a:pt x="931" y="0"/>
                    <a:pt x="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805;p19">
              <a:extLst>
                <a:ext uri="{FF2B5EF4-FFF2-40B4-BE49-F238E27FC236}">
                  <a16:creationId xmlns:a16="http://schemas.microsoft.com/office/drawing/2014/main" id="{968F275C-7009-45E0-9F5D-21AE348537A4}"/>
                </a:ext>
              </a:extLst>
            </p:cNvPr>
            <p:cNvSpPr/>
            <p:nvPr/>
          </p:nvSpPr>
          <p:spPr>
            <a:xfrm>
              <a:off x="6012133" y="2052580"/>
              <a:ext cx="46102" cy="46157"/>
            </a:xfrm>
            <a:custGeom>
              <a:avLst/>
              <a:gdLst/>
              <a:ahLst/>
              <a:cxnLst/>
              <a:rect l="l" t="t" r="r" b="b"/>
              <a:pathLst>
                <a:path w="847" h="848" extrusionOk="0">
                  <a:moveTo>
                    <a:pt x="423" y="1"/>
                  </a:moveTo>
                  <a:cubicBezTo>
                    <a:pt x="190" y="1"/>
                    <a:pt x="1" y="190"/>
                    <a:pt x="1" y="424"/>
                  </a:cubicBezTo>
                  <a:cubicBezTo>
                    <a:pt x="1" y="659"/>
                    <a:pt x="190" y="848"/>
                    <a:pt x="423" y="848"/>
                  </a:cubicBezTo>
                  <a:cubicBezTo>
                    <a:pt x="657" y="848"/>
                    <a:pt x="847" y="659"/>
                    <a:pt x="847" y="424"/>
                  </a:cubicBezTo>
                  <a:cubicBezTo>
                    <a:pt x="847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806;p19">
            <a:extLst>
              <a:ext uri="{FF2B5EF4-FFF2-40B4-BE49-F238E27FC236}">
                <a16:creationId xmlns:a16="http://schemas.microsoft.com/office/drawing/2014/main" id="{605C0979-C060-4D29-864C-8555E63E217F}"/>
              </a:ext>
            </a:extLst>
          </p:cNvPr>
          <p:cNvSpPr/>
          <p:nvPr/>
        </p:nvSpPr>
        <p:spPr>
          <a:xfrm>
            <a:off x="4239299" y="1010520"/>
            <a:ext cx="683260" cy="683260"/>
          </a:xfrm>
          <a:custGeom>
            <a:avLst/>
            <a:gdLst/>
            <a:ahLst/>
            <a:cxnLst/>
            <a:rect l="l" t="t" r="r" b="b"/>
            <a:pathLst>
              <a:path w="12553" h="12553" extrusionOk="0">
                <a:moveTo>
                  <a:pt x="6277" y="1"/>
                </a:moveTo>
                <a:cubicBezTo>
                  <a:pt x="4612" y="1"/>
                  <a:pt x="3016" y="662"/>
                  <a:pt x="1839" y="1838"/>
                </a:cubicBezTo>
                <a:cubicBezTo>
                  <a:pt x="661" y="3016"/>
                  <a:pt x="0" y="4612"/>
                  <a:pt x="0" y="6276"/>
                </a:cubicBezTo>
                <a:cubicBezTo>
                  <a:pt x="0" y="7941"/>
                  <a:pt x="661" y="9537"/>
                  <a:pt x="1839" y="10715"/>
                </a:cubicBezTo>
                <a:cubicBezTo>
                  <a:pt x="3016" y="11891"/>
                  <a:pt x="4612" y="12552"/>
                  <a:pt x="6277" y="12552"/>
                </a:cubicBezTo>
                <a:cubicBezTo>
                  <a:pt x="7941" y="12552"/>
                  <a:pt x="9538" y="11891"/>
                  <a:pt x="10714" y="10715"/>
                </a:cubicBezTo>
                <a:cubicBezTo>
                  <a:pt x="11892" y="9537"/>
                  <a:pt x="12553" y="7941"/>
                  <a:pt x="12553" y="6276"/>
                </a:cubicBezTo>
                <a:cubicBezTo>
                  <a:pt x="12553" y="4612"/>
                  <a:pt x="11892" y="3016"/>
                  <a:pt x="10714" y="1838"/>
                </a:cubicBezTo>
                <a:cubicBezTo>
                  <a:pt x="9538" y="662"/>
                  <a:pt x="7941" y="1"/>
                  <a:pt x="6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07;p19">
            <a:extLst>
              <a:ext uri="{FF2B5EF4-FFF2-40B4-BE49-F238E27FC236}">
                <a16:creationId xmlns:a16="http://schemas.microsoft.com/office/drawing/2014/main" id="{EB4C8446-5569-438D-942B-DDD9C19AA0FE}"/>
              </a:ext>
            </a:extLst>
          </p:cNvPr>
          <p:cNvSpPr/>
          <p:nvPr/>
        </p:nvSpPr>
        <p:spPr>
          <a:xfrm>
            <a:off x="4342550" y="1431911"/>
            <a:ext cx="476851" cy="189547"/>
          </a:xfrm>
          <a:custGeom>
            <a:avLst/>
            <a:gdLst/>
            <a:ahLst/>
            <a:cxnLst/>
            <a:rect l="l" t="t" r="r" b="b"/>
            <a:pathLst>
              <a:path w="8760" h="4779" extrusionOk="0">
                <a:moveTo>
                  <a:pt x="3099" y="0"/>
                </a:moveTo>
                <a:lnTo>
                  <a:pt x="550" y="1111"/>
                </a:lnTo>
                <a:lnTo>
                  <a:pt x="0" y="4778"/>
                </a:lnTo>
                <a:lnTo>
                  <a:pt x="8760" y="4778"/>
                </a:lnTo>
                <a:lnTo>
                  <a:pt x="8210" y="1111"/>
                </a:lnTo>
                <a:lnTo>
                  <a:pt x="5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08;p19">
            <a:extLst>
              <a:ext uri="{FF2B5EF4-FFF2-40B4-BE49-F238E27FC236}">
                <a16:creationId xmlns:a16="http://schemas.microsoft.com/office/drawing/2014/main" id="{A16D5CFC-2ECB-43FA-8740-E501A8D20E35}"/>
              </a:ext>
            </a:extLst>
          </p:cNvPr>
          <p:cNvSpPr/>
          <p:nvPr/>
        </p:nvSpPr>
        <p:spPr>
          <a:xfrm>
            <a:off x="4546066" y="1456138"/>
            <a:ext cx="69888" cy="173795"/>
          </a:xfrm>
          <a:custGeom>
            <a:avLst/>
            <a:gdLst/>
            <a:ahLst/>
            <a:cxnLst/>
            <a:rect l="l" t="t" r="r" b="b"/>
            <a:pathLst>
              <a:path w="1284" h="3193" extrusionOk="0">
                <a:moveTo>
                  <a:pt x="462" y="0"/>
                </a:moveTo>
                <a:lnTo>
                  <a:pt x="0" y="1679"/>
                </a:lnTo>
                <a:lnTo>
                  <a:pt x="641" y="3193"/>
                </a:lnTo>
                <a:lnTo>
                  <a:pt x="1283" y="1679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09;p19">
            <a:extLst>
              <a:ext uri="{FF2B5EF4-FFF2-40B4-BE49-F238E27FC236}">
                <a16:creationId xmlns:a16="http://schemas.microsoft.com/office/drawing/2014/main" id="{8CF9DF3C-7080-47C1-AF54-FD9C87CBBCC1}"/>
              </a:ext>
            </a:extLst>
          </p:cNvPr>
          <p:cNvSpPr/>
          <p:nvPr/>
        </p:nvSpPr>
        <p:spPr>
          <a:xfrm>
            <a:off x="4461101" y="1431916"/>
            <a:ext cx="119855" cy="198016"/>
          </a:xfrm>
          <a:custGeom>
            <a:avLst/>
            <a:gdLst/>
            <a:ahLst/>
            <a:cxnLst/>
            <a:rect l="l" t="t" r="r" b="b"/>
            <a:pathLst>
              <a:path w="2202" h="3638" extrusionOk="0">
                <a:moveTo>
                  <a:pt x="919" y="0"/>
                </a:moveTo>
                <a:lnTo>
                  <a:pt x="1" y="400"/>
                </a:lnTo>
                <a:lnTo>
                  <a:pt x="1" y="1397"/>
                </a:lnTo>
                <a:lnTo>
                  <a:pt x="1054" y="1418"/>
                </a:lnTo>
                <a:lnTo>
                  <a:pt x="529" y="2078"/>
                </a:lnTo>
                <a:lnTo>
                  <a:pt x="2202" y="3638"/>
                </a:lnTo>
                <a:lnTo>
                  <a:pt x="9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10;p19">
            <a:extLst>
              <a:ext uri="{FF2B5EF4-FFF2-40B4-BE49-F238E27FC236}">
                <a16:creationId xmlns:a16="http://schemas.microsoft.com/office/drawing/2014/main" id="{566846BB-F17B-49DF-9350-09C4C397D39C}"/>
              </a:ext>
            </a:extLst>
          </p:cNvPr>
          <p:cNvSpPr/>
          <p:nvPr/>
        </p:nvSpPr>
        <p:spPr>
          <a:xfrm>
            <a:off x="4580901" y="1431916"/>
            <a:ext cx="119964" cy="198016"/>
          </a:xfrm>
          <a:custGeom>
            <a:avLst/>
            <a:gdLst/>
            <a:ahLst/>
            <a:cxnLst/>
            <a:rect l="l" t="t" r="r" b="b"/>
            <a:pathLst>
              <a:path w="2204" h="3638" extrusionOk="0">
                <a:moveTo>
                  <a:pt x="1284" y="0"/>
                </a:moveTo>
                <a:lnTo>
                  <a:pt x="1" y="3638"/>
                </a:lnTo>
                <a:lnTo>
                  <a:pt x="1" y="3638"/>
                </a:lnTo>
                <a:lnTo>
                  <a:pt x="1675" y="2078"/>
                </a:lnTo>
                <a:lnTo>
                  <a:pt x="1151" y="1418"/>
                </a:lnTo>
                <a:lnTo>
                  <a:pt x="2204" y="1397"/>
                </a:lnTo>
                <a:lnTo>
                  <a:pt x="2204" y="400"/>
                </a:lnTo>
                <a:lnTo>
                  <a:pt x="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11;p19">
            <a:extLst>
              <a:ext uri="{FF2B5EF4-FFF2-40B4-BE49-F238E27FC236}">
                <a16:creationId xmlns:a16="http://schemas.microsoft.com/office/drawing/2014/main" id="{3D52F45E-8795-420A-8AEB-A142B579B123}"/>
              </a:ext>
            </a:extLst>
          </p:cNvPr>
          <p:cNvSpPr/>
          <p:nvPr/>
        </p:nvSpPr>
        <p:spPr>
          <a:xfrm>
            <a:off x="4510959" y="1409328"/>
            <a:ext cx="69997" cy="77672"/>
          </a:xfrm>
          <a:custGeom>
            <a:avLst/>
            <a:gdLst/>
            <a:ahLst/>
            <a:cxnLst/>
            <a:rect l="l" t="t" r="r" b="b"/>
            <a:pathLst>
              <a:path w="1286" h="1427" extrusionOk="0">
                <a:moveTo>
                  <a:pt x="483" y="1"/>
                </a:moveTo>
                <a:lnTo>
                  <a:pt x="1" y="415"/>
                </a:lnTo>
                <a:lnTo>
                  <a:pt x="358" y="1426"/>
                </a:lnTo>
                <a:lnTo>
                  <a:pt x="12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812;p19">
            <a:extLst>
              <a:ext uri="{FF2B5EF4-FFF2-40B4-BE49-F238E27FC236}">
                <a16:creationId xmlns:a16="http://schemas.microsoft.com/office/drawing/2014/main" id="{F7300DA7-FDD1-46F5-BF83-E62345A6DDDF}"/>
              </a:ext>
            </a:extLst>
          </p:cNvPr>
          <p:cNvSpPr/>
          <p:nvPr/>
        </p:nvSpPr>
        <p:spPr>
          <a:xfrm>
            <a:off x="4580901" y="1409328"/>
            <a:ext cx="70106" cy="77672"/>
          </a:xfrm>
          <a:custGeom>
            <a:avLst/>
            <a:gdLst/>
            <a:ahLst/>
            <a:cxnLst/>
            <a:rect l="l" t="t" r="r" b="b"/>
            <a:pathLst>
              <a:path w="1288" h="1427" extrusionOk="0">
                <a:moveTo>
                  <a:pt x="1" y="1"/>
                </a:moveTo>
                <a:lnTo>
                  <a:pt x="931" y="1426"/>
                </a:lnTo>
                <a:lnTo>
                  <a:pt x="1288" y="415"/>
                </a:lnTo>
                <a:lnTo>
                  <a:pt x="8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813;p19">
            <a:extLst>
              <a:ext uri="{FF2B5EF4-FFF2-40B4-BE49-F238E27FC236}">
                <a16:creationId xmlns:a16="http://schemas.microsoft.com/office/drawing/2014/main" id="{E4DECB1E-4C22-44C3-81E8-A8B1A6D2C6ED}"/>
              </a:ext>
            </a:extLst>
          </p:cNvPr>
          <p:cNvSpPr/>
          <p:nvPr/>
        </p:nvSpPr>
        <p:spPr>
          <a:xfrm>
            <a:off x="4552162" y="1409328"/>
            <a:ext cx="57641" cy="70813"/>
          </a:xfrm>
          <a:custGeom>
            <a:avLst/>
            <a:gdLst/>
            <a:ahLst/>
            <a:cxnLst/>
            <a:rect l="l" t="t" r="r" b="b"/>
            <a:pathLst>
              <a:path w="1059" h="1301" extrusionOk="0">
                <a:moveTo>
                  <a:pt x="529" y="1"/>
                </a:moveTo>
                <a:lnTo>
                  <a:pt x="1" y="812"/>
                </a:lnTo>
                <a:lnTo>
                  <a:pt x="529" y="1300"/>
                </a:lnTo>
                <a:lnTo>
                  <a:pt x="1059" y="812"/>
                </a:lnTo>
                <a:lnTo>
                  <a:pt x="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814;p19">
            <a:extLst>
              <a:ext uri="{FF2B5EF4-FFF2-40B4-BE49-F238E27FC236}">
                <a16:creationId xmlns:a16="http://schemas.microsoft.com/office/drawing/2014/main" id="{1A568443-1A8D-42DA-BF1D-697A25D8390F}"/>
              </a:ext>
            </a:extLst>
          </p:cNvPr>
          <p:cNvSpPr/>
          <p:nvPr/>
        </p:nvSpPr>
        <p:spPr>
          <a:xfrm>
            <a:off x="4480151" y="1273961"/>
            <a:ext cx="39462" cy="59111"/>
          </a:xfrm>
          <a:custGeom>
            <a:avLst/>
            <a:gdLst/>
            <a:ahLst/>
            <a:cxnLst/>
            <a:rect l="l" t="t" r="r" b="b"/>
            <a:pathLst>
              <a:path w="725" h="1086" extrusionOk="0">
                <a:moveTo>
                  <a:pt x="362" y="0"/>
                </a:moveTo>
                <a:cubicBezTo>
                  <a:pt x="162" y="0"/>
                  <a:pt x="1" y="243"/>
                  <a:pt x="1" y="543"/>
                </a:cubicBezTo>
                <a:cubicBezTo>
                  <a:pt x="1" y="841"/>
                  <a:pt x="162" y="1085"/>
                  <a:pt x="362" y="1085"/>
                </a:cubicBezTo>
                <a:cubicBezTo>
                  <a:pt x="562" y="1085"/>
                  <a:pt x="724" y="841"/>
                  <a:pt x="724" y="543"/>
                </a:cubicBezTo>
                <a:cubicBezTo>
                  <a:pt x="724" y="243"/>
                  <a:pt x="564" y="1"/>
                  <a:pt x="36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815;p19">
            <a:extLst>
              <a:ext uri="{FF2B5EF4-FFF2-40B4-BE49-F238E27FC236}">
                <a16:creationId xmlns:a16="http://schemas.microsoft.com/office/drawing/2014/main" id="{8B6F00EB-63E8-40A2-8A50-ADE55AA3D8E7}"/>
              </a:ext>
            </a:extLst>
          </p:cNvPr>
          <p:cNvSpPr/>
          <p:nvPr/>
        </p:nvSpPr>
        <p:spPr>
          <a:xfrm>
            <a:off x="4683501" y="1273961"/>
            <a:ext cx="39462" cy="59111"/>
          </a:xfrm>
          <a:custGeom>
            <a:avLst/>
            <a:gdLst/>
            <a:ahLst/>
            <a:cxnLst/>
            <a:rect l="l" t="t" r="r" b="b"/>
            <a:pathLst>
              <a:path w="725" h="1086" extrusionOk="0">
                <a:moveTo>
                  <a:pt x="363" y="0"/>
                </a:moveTo>
                <a:cubicBezTo>
                  <a:pt x="163" y="0"/>
                  <a:pt x="0" y="243"/>
                  <a:pt x="0" y="543"/>
                </a:cubicBezTo>
                <a:cubicBezTo>
                  <a:pt x="0" y="841"/>
                  <a:pt x="163" y="1085"/>
                  <a:pt x="363" y="1085"/>
                </a:cubicBezTo>
                <a:cubicBezTo>
                  <a:pt x="562" y="1085"/>
                  <a:pt x="725" y="841"/>
                  <a:pt x="725" y="543"/>
                </a:cubicBezTo>
                <a:cubicBezTo>
                  <a:pt x="725" y="243"/>
                  <a:pt x="562" y="1"/>
                  <a:pt x="36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816;p19">
            <a:extLst>
              <a:ext uri="{FF2B5EF4-FFF2-40B4-BE49-F238E27FC236}">
                <a16:creationId xmlns:a16="http://schemas.microsoft.com/office/drawing/2014/main" id="{A56AD75A-1BBF-4F04-A15B-43B0A3B38B8E}"/>
              </a:ext>
            </a:extLst>
          </p:cNvPr>
          <p:cNvSpPr/>
          <p:nvPr/>
        </p:nvSpPr>
        <p:spPr>
          <a:xfrm>
            <a:off x="4477811" y="1173701"/>
            <a:ext cx="206399" cy="258270"/>
          </a:xfrm>
          <a:custGeom>
            <a:avLst/>
            <a:gdLst/>
            <a:ahLst/>
            <a:cxnLst/>
            <a:rect l="l" t="t" r="r" b="b"/>
            <a:pathLst>
              <a:path w="3792" h="4745" extrusionOk="0">
                <a:moveTo>
                  <a:pt x="1898" y="1"/>
                </a:moveTo>
                <a:cubicBezTo>
                  <a:pt x="1897" y="1"/>
                  <a:pt x="1897" y="1"/>
                  <a:pt x="1896" y="1"/>
                </a:cubicBezTo>
                <a:cubicBezTo>
                  <a:pt x="850" y="1"/>
                  <a:pt x="1" y="585"/>
                  <a:pt x="1" y="1895"/>
                </a:cubicBezTo>
                <a:cubicBezTo>
                  <a:pt x="1" y="3204"/>
                  <a:pt x="849" y="4744"/>
                  <a:pt x="1896" y="4744"/>
                </a:cubicBezTo>
                <a:cubicBezTo>
                  <a:pt x="2942" y="4744"/>
                  <a:pt x="3792" y="3204"/>
                  <a:pt x="3792" y="1895"/>
                </a:cubicBezTo>
                <a:cubicBezTo>
                  <a:pt x="3792" y="585"/>
                  <a:pt x="2944" y="1"/>
                  <a:pt x="1898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817;p19">
            <a:extLst>
              <a:ext uri="{FF2B5EF4-FFF2-40B4-BE49-F238E27FC236}">
                <a16:creationId xmlns:a16="http://schemas.microsoft.com/office/drawing/2014/main" id="{69A4E6F0-C7B3-4779-BFC9-E2BB5CB582F1}"/>
              </a:ext>
            </a:extLst>
          </p:cNvPr>
          <p:cNvSpPr/>
          <p:nvPr/>
        </p:nvSpPr>
        <p:spPr>
          <a:xfrm>
            <a:off x="4664613" y="1300250"/>
            <a:ext cx="29936" cy="17200"/>
          </a:xfrm>
          <a:custGeom>
            <a:avLst/>
            <a:gdLst/>
            <a:ahLst/>
            <a:cxnLst/>
            <a:rect l="l" t="t" r="r" b="b"/>
            <a:pathLst>
              <a:path w="550" h="316" extrusionOk="0">
                <a:moveTo>
                  <a:pt x="550" y="0"/>
                </a:moveTo>
                <a:lnTo>
                  <a:pt x="1" y="120"/>
                </a:lnTo>
                <a:lnTo>
                  <a:pt x="1" y="316"/>
                </a:lnTo>
                <a:lnTo>
                  <a:pt x="550" y="195"/>
                </a:lnTo>
                <a:lnTo>
                  <a:pt x="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818;p19">
            <a:extLst>
              <a:ext uri="{FF2B5EF4-FFF2-40B4-BE49-F238E27FC236}">
                <a16:creationId xmlns:a16="http://schemas.microsoft.com/office/drawing/2014/main" id="{0C4F3191-67F5-4DCB-86C5-8082C168E958}"/>
              </a:ext>
            </a:extLst>
          </p:cNvPr>
          <p:cNvSpPr/>
          <p:nvPr/>
        </p:nvSpPr>
        <p:spPr>
          <a:xfrm>
            <a:off x="4505515" y="1300250"/>
            <a:ext cx="29882" cy="17200"/>
          </a:xfrm>
          <a:custGeom>
            <a:avLst/>
            <a:gdLst/>
            <a:ahLst/>
            <a:cxnLst/>
            <a:rect l="l" t="t" r="r" b="b"/>
            <a:pathLst>
              <a:path w="549" h="316" extrusionOk="0">
                <a:moveTo>
                  <a:pt x="0" y="0"/>
                </a:moveTo>
                <a:lnTo>
                  <a:pt x="0" y="195"/>
                </a:lnTo>
                <a:lnTo>
                  <a:pt x="549" y="316"/>
                </a:lnTo>
                <a:lnTo>
                  <a:pt x="549" y="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819;p19">
            <a:extLst>
              <a:ext uri="{FF2B5EF4-FFF2-40B4-BE49-F238E27FC236}">
                <a16:creationId xmlns:a16="http://schemas.microsoft.com/office/drawing/2014/main" id="{28D7E0C1-CEE7-4485-AA5C-FE572E8B1E04}"/>
              </a:ext>
            </a:extLst>
          </p:cNvPr>
          <p:cNvSpPr/>
          <p:nvPr/>
        </p:nvSpPr>
        <p:spPr>
          <a:xfrm>
            <a:off x="4661565" y="1160474"/>
            <a:ext cx="92422" cy="165903"/>
          </a:xfrm>
          <a:custGeom>
            <a:avLst/>
            <a:gdLst/>
            <a:ahLst/>
            <a:cxnLst/>
            <a:rect l="l" t="t" r="r" b="b"/>
            <a:pathLst>
              <a:path w="1698" h="3048" extrusionOk="0">
                <a:moveTo>
                  <a:pt x="77" y="0"/>
                </a:moveTo>
                <a:lnTo>
                  <a:pt x="0" y="755"/>
                </a:lnTo>
                <a:cubicBezTo>
                  <a:pt x="3" y="755"/>
                  <a:pt x="6" y="755"/>
                  <a:pt x="9" y="755"/>
                </a:cubicBezTo>
                <a:cubicBezTo>
                  <a:pt x="220" y="755"/>
                  <a:pt x="599" y="1113"/>
                  <a:pt x="599" y="1478"/>
                </a:cubicBezTo>
                <a:cubicBezTo>
                  <a:pt x="599" y="1847"/>
                  <a:pt x="525" y="2018"/>
                  <a:pt x="525" y="2198"/>
                </a:cubicBezTo>
                <a:lnTo>
                  <a:pt x="525" y="3047"/>
                </a:lnTo>
                <a:lnTo>
                  <a:pt x="675" y="3047"/>
                </a:lnTo>
                <a:cubicBezTo>
                  <a:pt x="675" y="2363"/>
                  <a:pt x="1044" y="2338"/>
                  <a:pt x="1071" y="2338"/>
                </a:cubicBezTo>
                <a:cubicBezTo>
                  <a:pt x="1072" y="2338"/>
                  <a:pt x="1073" y="2338"/>
                  <a:pt x="1073" y="2338"/>
                </a:cubicBezTo>
                <a:cubicBezTo>
                  <a:pt x="1698" y="511"/>
                  <a:pt x="77" y="0"/>
                  <a:pt x="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820;p19">
            <a:extLst>
              <a:ext uri="{FF2B5EF4-FFF2-40B4-BE49-F238E27FC236}">
                <a16:creationId xmlns:a16="http://schemas.microsoft.com/office/drawing/2014/main" id="{EA74CCE4-5757-40A5-98BA-ECBA0AC79CE4}"/>
              </a:ext>
            </a:extLst>
          </p:cNvPr>
          <p:cNvSpPr/>
          <p:nvPr/>
        </p:nvSpPr>
        <p:spPr>
          <a:xfrm>
            <a:off x="4462516" y="1129722"/>
            <a:ext cx="203786" cy="196656"/>
          </a:xfrm>
          <a:custGeom>
            <a:avLst/>
            <a:gdLst/>
            <a:ahLst/>
            <a:cxnLst/>
            <a:rect l="l" t="t" r="r" b="b"/>
            <a:pathLst>
              <a:path w="3744" h="3613" extrusionOk="0">
                <a:moveTo>
                  <a:pt x="2457" y="1"/>
                </a:moveTo>
                <a:cubicBezTo>
                  <a:pt x="2383" y="1"/>
                  <a:pt x="2305" y="3"/>
                  <a:pt x="2222" y="8"/>
                </a:cubicBezTo>
                <a:cubicBezTo>
                  <a:pt x="1206" y="64"/>
                  <a:pt x="574" y="620"/>
                  <a:pt x="325" y="1137"/>
                </a:cubicBezTo>
                <a:cubicBezTo>
                  <a:pt x="0" y="1806"/>
                  <a:pt x="276" y="2598"/>
                  <a:pt x="378" y="2902"/>
                </a:cubicBezTo>
                <a:cubicBezTo>
                  <a:pt x="378" y="2902"/>
                  <a:pt x="707" y="2902"/>
                  <a:pt x="707" y="3612"/>
                </a:cubicBezTo>
                <a:lnTo>
                  <a:pt x="857" y="3612"/>
                </a:lnTo>
                <a:lnTo>
                  <a:pt x="857" y="2763"/>
                </a:lnTo>
                <a:cubicBezTo>
                  <a:pt x="857" y="2737"/>
                  <a:pt x="856" y="2711"/>
                  <a:pt x="853" y="2683"/>
                </a:cubicBezTo>
                <a:cubicBezTo>
                  <a:pt x="852" y="2670"/>
                  <a:pt x="849" y="2656"/>
                  <a:pt x="848" y="2640"/>
                </a:cubicBezTo>
                <a:cubicBezTo>
                  <a:pt x="845" y="2616"/>
                  <a:pt x="841" y="2590"/>
                  <a:pt x="837" y="2564"/>
                </a:cubicBezTo>
                <a:cubicBezTo>
                  <a:pt x="830" y="2498"/>
                  <a:pt x="816" y="2396"/>
                  <a:pt x="793" y="2236"/>
                </a:cubicBezTo>
                <a:lnTo>
                  <a:pt x="793" y="2235"/>
                </a:lnTo>
                <a:cubicBezTo>
                  <a:pt x="757" y="1956"/>
                  <a:pt x="1144" y="1924"/>
                  <a:pt x="1724" y="1924"/>
                </a:cubicBezTo>
                <a:cubicBezTo>
                  <a:pt x="1900" y="1924"/>
                  <a:pt x="2093" y="1927"/>
                  <a:pt x="2297" y="1927"/>
                </a:cubicBezTo>
                <a:cubicBezTo>
                  <a:pt x="2397" y="1927"/>
                  <a:pt x="2499" y="1926"/>
                  <a:pt x="2602" y="1924"/>
                </a:cubicBezTo>
                <a:cubicBezTo>
                  <a:pt x="3630" y="1903"/>
                  <a:pt x="3675" y="1324"/>
                  <a:pt x="3675" y="1324"/>
                </a:cubicBezTo>
                <a:lnTo>
                  <a:pt x="3743" y="564"/>
                </a:lnTo>
                <a:cubicBezTo>
                  <a:pt x="3743" y="564"/>
                  <a:pt x="3652" y="1"/>
                  <a:pt x="24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821;p19">
            <a:extLst>
              <a:ext uri="{FF2B5EF4-FFF2-40B4-BE49-F238E27FC236}">
                <a16:creationId xmlns:a16="http://schemas.microsoft.com/office/drawing/2014/main" id="{3E9EB4B4-BD08-4C69-895D-04DA65B9DDA9}"/>
              </a:ext>
            </a:extLst>
          </p:cNvPr>
          <p:cNvSpPr/>
          <p:nvPr/>
        </p:nvSpPr>
        <p:spPr>
          <a:xfrm>
            <a:off x="4574260" y="1309177"/>
            <a:ext cx="49749" cy="9961"/>
          </a:xfrm>
          <a:custGeom>
            <a:avLst/>
            <a:gdLst/>
            <a:ahLst/>
            <a:cxnLst/>
            <a:rect l="l" t="t" r="r" b="b"/>
            <a:pathLst>
              <a:path w="914" h="183" extrusionOk="0">
                <a:moveTo>
                  <a:pt x="1" y="0"/>
                </a:moveTo>
                <a:lnTo>
                  <a:pt x="1" y="182"/>
                </a:lnTo>
                <a:lnTo>
                  <a:pt x="914" y="182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822;p19">
            <a:extLst>
              <a:ext uri="{FF2B5EF4-FFF2-40B4-BE49-F238E27FC236}">
                <a16:creationId xmlns:a16="http://schemas.microsoft.com/office/drawing/2014/main" id="{0E4E8E20-E77C-4D56-826A-2A5C6FA18205}"/>
              </a:ext>
            </a:extLst>
          </p:cNvPr>
          <p:cNvSpPr/>
          <p:nvPr/>
        </p:nvSpPr>
        <p:spPr>
          <a:xfrm>
            <a:off x="4501760" y="1279349"/>
            <a:ext cx="67820" cy="67874"/>
          </a:xfrm>
          <a:custGeom>
            <a:avLst/>
            <a:gdLst/>
            <a:ahLst/>
            <a:cxnLst/>
            <a:rect l="l" t="t" r="r" b="b"/>
            <a:pathLst>
              <a:path w="1246" h="1247" extrusionOk="0">
                <a:moveTo>
                  <a:pt x="624" y="1"/>
                </a:moveTo>
                <a:cubicBezTo>
                  <a:pt x="279" y="1"/>
                  <a:pt x="1" y="280"/>
                  <a:pt x="1" y="624"/>
                </a:cubicBezTo>
                <a:cubicBezTo>
                  <a:pt x="1" y="968"/>
                  <a:pt x="279" y="1247"/>
                  <a:pt x="624" y="1247"/>
                </a:cubicBezTo>
                <a:cubicBezTo>
                  <a:pt x="968" y="1247"/>
                  <a:pt x="1246" y="968"/>
                  <a:pt x="1246" y="624"/>
                </a:cubicBezTo>
                <a:cubicBezTo>
                  <a:pt x="1246" y="280"/>
                  <a:pt x="969" y="1"/>
                  <a:pt x="6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823;p19">
            <a:extLst>
              <a:ext uri="{FF2B5EF4-FFF2-40B4-BE49-F238E27FC236}">
                <a16:creationId xmlns:a16="http://schemas.microsoft.com/office/drawing/2014/main" id="{05730CC0-BB56-45B0-9BEA-C69B002C54D3}"/>
              </a:ext>
            </a:extLst>
          </p:cNvPr>
          <p:cNvSpPr/>
          <p:nvPr/>
        </p:nvSpPr>
        <p:spPr>
          <a:xfrm>
            <a:off x="4592277" y="1279349"/>
            <a:ext cx="67820" cy="67874"/>
          </a:xfrm>
          <a:custGeom>
            <a:avLst/>
            <a:gdLst/>
            <a:ahLst/>
            <a:cxnLst/>
            <a:rect l="l" t="t" r="r" b="b"/>
            <a:pathLst>
              <a:path w="1246" h="1247" extrusionOk="0">
                <a:moveTo>
                  <a:pt x="623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968"/>
                  <a:pt x="279" y="1247"/>
                  <a:pt x="623" y="1247"/>
                </a:cubicBezTo>
                <a:cubicBezTo>
                  <a:pt x="967" y="1247"/>
                  <a:pt x="1246" y="968"/>
                  <a:pt x="1246" y="624"/>
                </a:cubicBezTo>
                <a:cubicBezTo>
                  <a:pt x="1246" y="280"/>
                  <a:pt x="967" y="1"/>
                  <a:pt x="6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824;p19">
            <a:extLst>
              <a:ext uri="{FF2B5EF4-FFF2-40B4-BE49-F238E27FC236}">
                <a16:creationId xmlns:a16="http://schemas.microsoft.com/office/drawing/2014/main" id="{F98C86DF-1C58-4F00-A5B6-FC37F4C8C041}"/>
              </a:ext>
            </a:extLst>
          </p:cNvPr>
          <p:cNvSpPr/>
          <p:nvPr/>
        </p:nvSpPr>
        <p:spPr>
          <a:xfrm>
            <a:off x="4592277" y="1279349"/>
            <a:ext cx="67820" cy="67874"/>
          </a:xfrm>
          <a:custGeom>
            <a:avLst/>
            <a:gdLst/>
            <a:ahLst/>
            <a:cxnLst/>
            <a:rect l="l" t="t" r="r" b="b"/>
            <a:pathLst>
              <a:path w="1246" h="1247" extrusionOk="0">
                <a:moveTo>
                  <a:pt x="623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968"/>
                  <a:pt x="279" y="1247"/>
                  <a:pt x="623" y="1247"/>
                </a:cubicBezTo>
                <a:cubicBezTo>
                  <a:pt x="967" y="1247"/>
                  <a:pt x="1246" y="968"/>
                  <a:pt x="1246" y="624"/>
                </a:cubicBezTo>
                <a:cubicBezTo>
                  <a:pt x="1246" y="280"/>
                  <a:pt x="967" y="1"/>
                  <a:pt x="6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825;p19">
            <a:extLst>
              <a:ext uri="{FF2B5EF4-FFF2-40B4-BE49-F238E27FC236}">
                <a16:creationId xmlns:a16="http://schemas.microsoft.com/office/drawing/2014/main" id="{DE20F595-6CD0-4E50-BD84-60B28A6158A8}"/>
              </a:ext>
            </a:extLst>
          </p:cNvPr>
          <p:cNvSpPr/>
          <p:nvPr/>
        </p:nvSpPr>
        <p:spPr>
          <a:xfrm>
            <a:off x="4665267" y="1584429"/>
            <a:ext cx="69997" cy="35488"/>
          </a:xfrm>
          <a:custGeom>
            <a:avLst/>
            <a:gdLst/>
            <a:ahLst/>
            <a:cxnLst/>
            <a:rect l="l" t="t" r="r" b="b"/>
            <a:pathLst>
              <a:path w="1286" h="652" extrusionOk="0">
                <a:moveTo>
                  <a:pt x="1" y="1"/>
                </a:moveTo>
                <a:lnTo>
                  <a:pt x="1" y="651"/>
                </a:lnTo>
                <a:lnTo>
                  <a:pt x="1286" y="651"/>
                </a:lnTo>
                <a:lnTo>
                  <a:pt x="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826;p19">
            <a:extLst>
              <a:ext uri="{FF2B5EF4-FFF2-40B4-BE49-F238E27FC236}">
                <a16:creationId xmlns:a16="http://schemas.microsoft.com/office/drawing/2014/main" id="{BD2DE4BC-85E9-4230-A589-9D70309B8ECA}"/>
              </a:ext>
            </a:extLst>
          </p:cNvPr>
          <p:cNvSpPr/>
          <p:nvPr/>
        </p:nvSpPr>
        <p:spPr>
          <a:xfrm>
            <a:off x="4665267" y="1584429"/>
            <a:ext cx="69997" cy="10723"/>
          </a:xfrm>
          <a:custGeom>
            <a:avLst/>
            <a:gdLst/>
            <a:ahLst/>
            <a:cxnLst/>
            <a:rect l="l" t="t" r="r" b="b"/>
            <a:pathLst>
              <a:path w="1286" h="197" extrusionOk="0">
                <a:moveTo>
                  <a:pt x="1" y="1"/>
                </a:moveTo>
                <a:lnTo>
                  <a:pt x="1" y="196"/>
                </a:lnTo>
                <a:lnTo>
                  <a:pt x="1286" y="196"/>
                </a:lnTo>
                <a:lnTo>
                  <a:pt x="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827;p19">
            <a:extLst>
              <a:ext uri="{FF2B5EF4-FFF2-40B4-BE49-F238E27FC236}">
                <a16:creationId xmlns:a16="http://schemas.microsoft.com/office/drawing/2014/main" id="{69E918D9-4489-41F1-ABFD-42CB955D6BDF}"/>
              </a:ext>
            </a:extLst>
          </p:cNvPr>
          <p:cNvSpPr/>
          <p:nvPr/>
        </p:nvSpPr>
        <p:spPr>
          <a:xfrm>
            <a:off x="4444228" y="1579530"/>
            <a:ext cx="46265" cy="46211"/>
          </a:xfrm>
          <a:custGeom>
            <a:avLst/>
            <a:gdLst/>
            <a:ahLst/>
            <a:cxnLst/>
            <a:rect l="l" t="t" r="r" b="b"/>
            <a:pathLst>
              <a:path w="850" h="849" extrusionOk="0">
                <a:moveTo>
                  <a:pt x="301" y="1"/>
                </a:moveTo>
                <a:lnTo>
                  <a:pt x="301" y="299"/>
                </a:lnTo>
                <a:lnTo>
                  <a:pt x="1" y="299"/>
                </a:lnTo>
                <a:lnTo>
                  <a:pt x="1" y="551"/>
                </a:lnTo>
                <a:lnTo>
                  <a:pt x="301" y="551"/>
                </a:lnTo>
                <a:lnTo>
                  <a:pt x="301" y="849"/>
                </a:lnTo>
                <a:lnTo>
                  <a:pt x="551" y="849"/>
                </a:lnTo>
                <a:lnTo>
                  <a:pt x="551" y="551"/>
                </a:lnTo>
                <a:lnTo>
                  <a:pt x="850" y="551"/>
                </a:lnTo>
                <a:lnTo>
                  <a:pt x="850" y="299"/>
                </a:lnTo>
                <a:lnTo>
                  <a:pt x="551" y="299"/>
                </a:lnTo>
                <a:lnTo>
                  <a:pt x="5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828;p19">
            <a:extLst>
              <a:ext uri="{FF2B5EF4-FFF2-40B4-BE49-F238E27FC236}">
                <a16:creationId xmlns:a16="http://schemas.microsoft.com/office/drawing/2014/main" id="{534FC94C-DDC3-42E6-BC1E-745070290284}"/>
              </a:ext>
            </a:extLst>
          </p:cNvPr>
          <p:cNvSpPr/>
          <p:nvPr/>
        </p:nvSpPr>
        <p:spPr>
          <a:xfrm>
            <a:off x="4520864" y="1279349"/>
            <a:ext cx="57968" cy="57750"/>
          </a:xfrm>
          <a:custGeom>
            <a:avLst/>
            <a:gdLst/>
            <a:ahLst/>
            <a:cxnLst/>
            <a:rect l="l" t="t" r="r" b="b"/>
            <a:pathLst>
              <a:path w="1065" h="1061" extrusionOk="0">
                <a:moveTo>
                  <a:pt x="624" y="1"/>
                </a:moveTo>
                <a:cubicBezTo>
                  <a:pt x="279" y="1"/>
                  <a:pt x="1" y="280"/>
                  <a:pt x="1" y="624"/>
                </a:cubicBezTo>
                <a:cubicBezTo>
                  <a:pt x="1" y="794"/>
                  <a:pt x="70" y="949"/>
                  <a:pt x="180" y="1061"/>
                </a:cubicBezTo>
                <a:lnTo>
                  <a:pt x="1065" y="185"/>
                </a:lnTo>
                <a:cubicBezTo>
                  <a:pt x="952" y="71"/>
                  <a:pt x="797" y="1"/>
                  <a:pt x="624" y="1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829;p19">
            <a:extLst>
              <a:ext uri="{FF2B5EF4-FFF2-40B4-BE49-F238E27FC236}">
                <a16:creationId xmlns:a16="http://schemas.microsoft.com/office/drawing/2014/main" id="{0181CBCB-94E7-408A-A24B-E63ABBA264D7}"/>
              </a:ext>
            </a:extLst>
          </p:cNvPr>
          <p:cNvSpPr/>
          <p:nvPr/>
        </p:nvSpPr>
        <p:spPr>
          <a:xfrm>
            <a:off x="4611327" y="1279349"/>
            <a:ext cx="58022" cy="57750"/>
          </a:xfrm>
          <a:custGeom>
            <a:avLst/>
            <a:gdLst/>
            <a:ahLst/>
            <a:cxnLst/>
            <a:rect l="l" t="t" r="r" b="b"/>
            <a:pathLst>
              <a:path w="1066" h="1061" extrusionOk="0">
                <a:moveTo>
                  <a:pt x="623" y="1"/>
                </a:moveTo>
                <a:cubicBezTo>
                  <a:pt x="279" y="1"/>
                  <a:pt x="0" y="280"/>
                  <a:pt x="0" y="624"/>
                </a:cubicBezTo>
                <a:cubicBezTo>
                  <a:pt x="0" y="794"/>
                  <a:pt x="69" y="949"/>
                  <a:pt x="180" y="1061"/>
                </a:cubicBezTo>
                <a:lnTo>
                  <a:pt x="1065" y="185"/>
                </a:lnTo>
                <a:cubicBezTo>
                  <a:pt x="953" y="72"/>
                  <a:pt x="797" y="1"/>
                  <a:pt x="623" y="1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830;p19">
            <a:extLst>
              <a:ext uri="{FF2B5EF4-FFF2-40B4-BE49-F238E27FC236}">
                <a16:creationId xmlns:a16="http://schemas.microsoft.com/office/drawing/2014/main" id="{4B17F57D-75BC-47D8-A306-12B2D3813387}"/>
              </a:ext>
            </a:extLst>
          </p:cNvPr>
          <p:cNvSpPr/>
          <p:nvPr/>
        </p:nvSpPr>
        <p:spPr>
          <a:xfrm>
            <a:off x="4499311" y="1276846"/>
            <a:ext cx="72882" cy="72882"/>
          </a:xfrm>
          <a:custGeom>
            <a:avLst/>
            <a:gdLst/>
            <a:ahLst/>
            <a:cxnLst/>
            <a:rect l="l" t="t" r="r" b="b"/>
            <a:pathLst>
              <a:path w="1339" h="1339" extrusionOk="0">
                <a:moveTo>
                  <a:pt x="670" y="95"/>
                </a:moveTo>
                <a:cubicBezTo>
                  <a:pt x="987" y="95"/>
                  <a:pt x="1245" y="353"/>
                  <a:pt x="1247" y="671"/>
                </a:cubicBezTo>
                <a:cubicBezTo>
                  <a:pt x="1247" y="990"/>
                  <a:pt x="987" y="1248"/>
                  <a:pt x="670" y="1248"/>
                </a:cubicBezTo>
                <a:cubicBezTo>
                  <a:pt x="351" y="1248"/>
                  <a:pt x="93" y="988"/>
                  <a:pt x="93" y="671"/>
                </a:cubicBezTo>
                <a:cubicBezTo>
                  <a:pt x="93" y="353"/>
                  <a:pt x="353" y="95"/>
                  <a:pt x="670" y="95"/>
                </a:cubicBezTo>
                <a:close/>
                <a:moveTo>
                  <a:pt x="670" y="1"/>
                </a:moveTo>
                <a:cubicBezTo>
                  <a:pt x="301" y="1"/>
                  <a:pt x="1" y="301"/>
                  <a:pt x="1" y="670"/>
                </a:cubicBezTo>
                <a:cubicBezTo>
                  <a:pt x="1" y="1038"/>
                  <a:pt x="301" y="1339"/>
                  <a:pt x="670" y="1339"/>
                </a:cubicBezTo>
                <a:cubicBezTo>
                  <a:pt x="1038" y="1339"/>
                  <a:pt x="1339" y="1039"/>
                  <a:pt x="1339" y="670"/>
                </a:cubicBezTo>
                <a:cubicBezTo>
                  <a:pt x="1339" y="301"/>
                  <a:pt x="1038" y="1"/>
                  <a:pt x="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831;p19">
            <a:extLst>
              <a:ext uri="{FF2B5EF4-FFF2-40B4-BE49-F238E27FC236}">
                <a16:creationId xmlns:a16="http://schemas.microsoft.com/office/drawing/2014/main" id="{1BF1A178-C285-456E-8EA1-EE3FBA5D2D55}"/>
              </a:ext>
            </a:extLst>
          </p:cNvPr>
          <p:cNvSpPr/>
          <p:nvPr/>
        </p:nvSpPr>
        <p:spPr>
          <a:xfrm>
            <a:off x="4589773" y="1276846"/>
            <a:ext cx="72827" cy="72882"/>
          </a:xfrm>
          <a:custGeom>
            <a:avLst/>
            <a:gdLst/>
            <a:ahLst/>
            <a:cxnLst/>
            <a:rect l="l" t="t" r="r" b="b"/>
            <a:pathLst>
              <a:path w="1338" h="1339" extrusionOk="0">
                <a:moveTo>
                  <a:pt x="669" y="95"/>
                </a:moveTo>
                <a:cubicBezTo>
                  <a:pt x="988" y="95"/>
                  <a:pt x="1246" y="353"/>
                  <a:pt x="1246" y="671"/>
                </a:cubicBezTo>
                <a:cubicBezTo>
                  <a:pt x="1246" y="990"/>
                  <a:pt x="987" y="1248"/>
                  <a:pt x="669" y="1248"/>
                </a:cubicBezTo>
                <a:cubicBezTo>
                  <a:pt x="350" y="1248"/>
                  <a:pt x="92" y="988"/>
                  <a:pt x="92" y="671"/>
                </a:cubicBezTo>
                <a:cubicBezTo>
                  <a:pt x="92" y="353"/>
                  <a:pt x="352" y="95"/>
                  <a:pt x="669" y="95"/>
                </a:cubicBezTo>
                <a:close/>
                <a:moveTo>
                  <a:pt x="669" y="1"/>
                </a:moveTo>
                <a:cubicBezTo>
                  <a:pt x="301" y="1"/>
                  <a:pt x="0" y="301"/>
                  <a:pt x="0" y="670"/>
                </a:cubicBezTo>
                <a:cubicBezTo>
                  <a:pt x="0" y="1038"/>
                  <a:pt x="301" y="1339"/>
                  <a:pt x="669" y="1339"/>
                </a:cubicBezTo>
                <a:cubicBezTo>
                  <a:pt x="1039" y="1339"/>
                  <a:pt x="1338" y="1039"/>
                  <a:pt x="1338" y="670"/>
                </a:cubicBezTo>
                <a:cubicBezTo>
                  <a:pt x="1338" y="301"/>
                  <a:pt x="1038" y="1"/>
                  <a:pt x="6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832;p19">
            <a:extLst>
              <a:ext uri="{FF2B5EF4-FFF2-40B4-BE49-F238E27FC236}">
                <a16:creationId xmlns:a16="http://schemas.microsoft.com/office/drawing/2014/main" id="{B93535CE-BE71-4820-9879-E367FF6FDF23}"/>
              </a:ext>
            </a:extLst>
          </p:cNvPr>
          <p:cNvSpPr/>
          <p:nvPr/>
        </p:nvSpPr>
        <p:spPr>
          <a:xfrm>
            <a:off x="4218670" y="990000"/>
            <a:ext cx="724518" cy="724463"/>
          </a:xfrm>
          <a:custGeom>
            <a:avLst/>
            <a:gdLst/>
            <a:ahLst/>
            <a:cxnLst/>
            <a:rect l="l" t="t" r="r" b="b"/>
            <a:pathLst>
              <a:path w="13311" h="13310" extrusionOk="0">
                <a:moveTo>
                  <a:pt x="6656" y="757"/>
                </a:moveTo>
                <a:cubicBezTo>
                  <a:pt x="9908" y="757"/>
                  <a:pt x="12552" y="3402"/>
                  <a:pt x="12552" y="6655"/>
                </a:cubicBezTo>
                <a:cubicBezTo>
                  <a:pt x="12552" y="9907"/>
                  <a:pt x="9908" y="12552"/>
                  <a:pt x="6656" y="12552"/>
                </a:cubicBezTo>
                <a:cubicBezTo>
                  <a:pt x="3403" y="12552"/>
                  <a:pt x="758" y="9907"/>
                  <a:pt x="758" y="6655"/>
                </a:cubicBezTo>
                <a:cubicBezTo>
                  <a:pt x="758" y="3402"/>
                  <a:pt x="3405" y="757"/>
                  <a:pt x="6656" y="757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cubicBezTo>
                  <a:pt x="1" y="10324"/>
                  <a:pt x="2986" y="13310"/>
                  <a:pt x="6656" y="13310"/>
                </a:cubicBezTo>
                <a:cubicBezTo>
                  <a:pt x="10327" y="13310"/>
                  <a:pt x="13310" y="10324"/>
                  <a:pt x="13310" y="6655"/>
                </a:cubicBezTo>
                <a:cubicBezTo>
                  <a:pt x="13310" y="2986"/>
                  <a:pt x="10325" y="0"/>
                  <a:pt x="6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834;p19">
            <a:extLst>
              <a:ext uri="{FF2B5EF4-FFF2-40B4-BE49-F238E27FC236}">
                <a16:creationId xmlns:a16="http://schemas.microsoft.com/office/drawing/2014/main" id="{F33C4E7B-F6A9-4522-8E04-F062E2A47D4F}"/>
              </a:ext>
            </a:extLst>
          </p:cNvPr>
          <p:cNvGrpSpPr/>
          <p:nvPr/>
        </p:nvGrpSpPr>
        <p:grpSpPr>
          <a:xfrm>
            <a:off x="5651886" y="3123254"/>
            <a:ext cx="718407" cy="718441"/>
            <a:chOff x="1484950" y="2202000"/>
            <a:chExt cx="332750" cy="332750"/>
          </a:xfrm>
        </p:grpSpPr>
        <p:sp>
          <p:nvSpPr>
            <p:cNvPr id="350" name="Google Shape;835;p19">
              <a:extLst>
                <a:ext uri="{FF2B5EF4-FFF2-40B4-BE49-F238E27FC236}">
                  <a16:creationId xmlns:a16="http://schemas.microsoft.com/office/drawing/2014/main" id="{F3CB3047-C4BF-4E9A-A2AB-EC69F3065B24}"/>
                </a:ext>
              </a:extLst>
            </p:cNvPr>
            <p:cNvSpPr/>
            <p:nvPr/>
          </p:nvSpPr>
          <p:spPr>
            <a:xfrm>
              <a:off x="1543875" y="2278875"/>
              <a:ext cx="4200" cy="69325"/>
            </a:xfrm>
            <a:custGeom>
              <a:avLst/>
              <a:gdLst/>
              <a:ahLst/>
              <a:cxnLst/>
              <a:rect l="l" t="t" r="r" b="b"/>
              <a:pathLst>
                <a:path w="168" h="2773" extrusionOk="0">
                  <a:moveTo>
                    <a:pt x="84" y="1"/>
                  </a:moveTo>
                  <a:cubicBezTo>
                    <a:pt x="38" y="1"/>
                    <a:pt x="1" y="37"/>
                    <a:pt x="1" y="81"/>
                  </a:cubicBezTo>
                  <a:lnTo>
                    <a:pt x="1" y="2694"/>
                  </a:lnTo>
                  <a:cubicBezTo>
                    <a:pt x="1" y="2737"/>
                    <a:pt x="38" y="2773"/>
                    <a:pt x="84" y="2773"/>
                  </a:cubicBezTo>
                  <a:cubicBezTo>
                    <a:pt x="130" y="2773"/>
                    <a:pt x="168" y="2737"/>
                    <a:pt x="168" y="2694"/>
                  </a:cubicBezTo>
                  <a:lnTo>
                    <a:pt x="168" y="81"/>
                  </a:lnTo>
                  <a:cubicBezTo>
                    <a:pt x="168" y="37"/>
                    <a:pt x="130" y="1"/>
                    <a:pt x="84" y="1"/>
                  </a:cubicBezTo>
                  <a:close/>
                </a:path>
              </a:pathLst>
            </a:custGeom>
            <a:solidFill>
              <a:srgbClr val="9C5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36;p19">
              <a:extLst>
                <a:ext uri="{FF2B5EF4-FFF2-40B4-BE49-F238E27FC236}">
                  <a16:creationId xmlns:a16="http://schemas.microsoft.com/office/drawing/2014/main" id="{57B8B6F1-16E5-4DC0-AB92-E9CF7875723D}"/>
                </a:ext>
              </a:extLst>
            </p:cNvPr>
            <p:cNvSpPr/>
            <p:nvPr/>
          </p:nvSpPr>
          <p:spPr>
            <a:xfrm>
              <a:off x="1591175" y="2398400"/>
              <a:ext cx="5000" cy="61200"/>
            </a:xfrm>
            <a:custGeom>
              <a:avLst/>
              <a:gdLst/>
              <a:ahLst/>
              <a:cxnLst/>
              <a:rect l="l" t="t" r="r" b="b"/>
              <a:pathLst>
                <a:path w="200" h="2448" extrusionOk="0">
                  <a:moveTo>
                    <a:pt x="1" y="0"/>
                  </a:moveTo>
                  <a:lnTo>
                    <a:pt x="1" y="2448"/>
                  </a:lnTo>
                  <a:lnTo>
                    <a:pt x="199" y="244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99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37;p19">
              <a:extLst>
                <a:ext uri="{FF2B5EF4-FFF2-40B4-BE49-F238E27FC236}">
                  <a16:creationId xmlns:a16="http://schemas.microsoft.com/office/drawing/2014/main" id="{7A9A2BC3-E7AE-4951-BCB8-2D7952907679}"/>
                </a:ext>
              </a:extLst>
            </p:cNvPr>
            <p:cNvSpPr/>
            <p:nvPr/>
          </p:nvSpPr>
          <p:spPr>
            <a:xfrm>
              <a:off x="1494400" y="2211425"/>
              <a:ext cx="313850" cy="313825"/>
            </a:xfrm>
            <a:custGeom>
              <a:avLst/>
              <a:gdLst/>
              <a:ahLst/>
              <a:cxnLst/>
              <a:rect l="l" t="t" r="r" b="b"/>
              <a:pathLst>
                <a:path w="12554" h="12553" extrusionOk="0">
                  <a:moveTo>
                    <a:pt x="6277" y="1"/>
                  </a:moveTo>
                  <a:cubicBezTo>
                    <a:pt x="4612" y="1"/>
                    <a:pt x="3016" y="662"/>
                    <a:pt x="1840" y="1838"/>
                  </a:cubicBezTo>
                  <a:cubicBezTo>
                    <a:pt x="662" y="3016"/>
                    <a:pt x="1" y="4612"/>
                    <a:pt x="1" y="6277"/>
                  </a:cubicBezTo>
                  <a:cubicBezTo>
                    <a:pt x="1" y="7941"/>
                    <a:pt x="662" y="9537"/>
                    <a:pt x="1840" y="10715"/>
                  </a:cubicBezTo>
                  <a:cubicBezTo>
                    <a:pt x="3016" y="11891"/>
                    <a:pt x="4612" y="12552"/>
                    <a:pt x="6277" y="12552"/>
                  </a:cubicBezTo>
                  <a:cubicBezTo>
                    <a:pt x="7942" y="12552"/>
                    <a:pt x="9538" y="11891"/>
                    <a:pt x="10715" y="10715"/>
                  </a:cubicBezTo>
                  <a:cubicBezTo>
                    <a:pt x="11892" y="9537"/>
                    <a:pt x="12553" y="7941"/>
                    <a:pt x="12553" y="6277"/>
                  </a:cubicBezTo>
                  <a:cubicBezTo>
                    <a:pt x="12553" y="4612"/>
                    <a:pt x="11892" y="3016"/>
                    <a:pt x="10715" y="1838"/>
                  </a:cubicBezTo>
                  <a:cubicBezTo>
                    <a:pt x="9538" y="662"/>
                    <a:pt x="7942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38;p19">
              <a:extLst>
                <a:ext uri="{FF2B5EF4-FFF2-40B4-BE49-F238E27FC236}">
                  <a16:creationId xmlns:a16="http://schemas.microsoft.com/office/drawing/2014/main" id="{6618A94E-7798-4341-8F26-DC5E279736F5}"/>
                </a:ext>
              </a:extLst>
            </p:cNvPr>
            <p:cNvSpPr/>
            <p:nvPr/>
          </p:nvSpPr>
          <p:spPr>
            <a:xfrm>
              <a:off x="1484950" y="2202000"/>
              <a:ext cx="332750" cy="332750"/>
            </a:xfrm>
            <a:custGeom>
              <a:avLst/>
              <a:gdLst/>
              <a:ahLst/>
              <a:cxnLst/>
              <a:rect l="l" t="t" r="r" b="b"/>
              <a:pathLst>
                <a:path w="13310" h="13310" extrusionOk="0">
                  <a:moveTo>
                    <a:pt x="6655" y="757"/>
                  </a:moveTo>
                  <a:cubicBezTo>
                    <a:pt x="9906" y="757"/>
                    <a:pt x="12552" y="3402"/>
                    <a:pt x="12553" y="6655"/>
                  </a:cubicBezTo>
                  <a:cubicBezTo>
                    <a:pt x="12553" y="9906"/>
                    <a:pt x="9906" y="12551"/>
                    <a:pt x="6655" y="12551"/>
                  </a:cubicBezTo>
                  <a:cubicBezTo>
                    <a:pt x="3404" y="12551"/>
                    <a:pt x="760" y="9906"/>
                    <a:pt x="760" y="6655"/>
                  </a:cubicBezTo>
                  <a:cubicBezTo>
                    <a:pt x="760" y="3402"/>
                    <a:pt x="3404" y="757"/>
                    <a:pt x="6655" y="757"/>
                  </a:cubicBezTo>
                  <a:close/>
                  <a:moveTo>
                    <a:pt x="6655" y="0"/>
                  </a:moveTo>
                  <a:cubicBezTo>
                    <a:pt x="2986" y="0"/>
                    <a:pt x="0" y="2986"/>
                    <a:pt x="0" y="6655"/>
                  </a:cubicBezTo>
                  <a:cubicBezTo>
                    <a:pt x="0" y="10324"/>
                    <a:pt x="2986" y="13310"/>
                    <a:pt x="6655" y="13310"/>
                  </a:cubicBezTo>
                  <a:cubicBezTo>
                    <a:pt x="10324" y="13310"/>
                    <a:pt x="13310" y="10323"/>
                    <a:pt x="13310" y="6655"/>
                  </a:cubicBezTo>
                  <a:cubicBezTo>
                    <a:pt x="13310" y="2986"/>
                    <a:pt x="10324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39;p19">
              <a:extLst>
                <a:ext uri="{FF2B5EF4-FFF2-40B4-BE49-F238E27FC236}">
                  <a16:creationId xmlns:a16="http://schemas.microsoft.com/office/drawing/2014/main" id="{DB9DD771-B6AC-4BCA-BAB2-34EF7F9C93E8}"/>
                </a:ext>
              </a:extLst>
            </p:cNvPr>
            <p:cNvSpPr/>
            <p:nvPr/>
          </p:nvSpPr>
          <p:spPr>
            <a:xfrm>
              <a:off x="1641850" y="2305600"/>
              <a:ext cx="16475" cy="40025"/>
            </a:xfrm>
            <a:custGeom>
              <a:avLst/>
              <a:gdLst/>
              <a:ahLst/>
              <a:cxnLst/>
              <a:rect l="l" t="t" r="r" b="b"/>
              <a:pathLst>
                <a:path w="659" h="1601" extrusionOk="0">
                  <a:moveTo>
                    <a:pt x="329" y="0"/>
                  </a:moveTo>
                  <a:cubicBezTo>
                    <a:pt x="148" y="0"/>
                    <a:pt x="1" y="148"/>
                    <a:pt x="1" y="330"/>
                  </a:cubicBezTo>
                  <a:lnTo>
                    <a:pt x="1" y="1272"/>
                  </a:lnTo>
                  <a:cubicBezTo>
                    <a:pt x="1" y="1453"/>
                    <a:pt x="148" y="1600"/>
                    <a:pt x="329" y="1600"/>
                  </a:cubicBezTo>
                  <a:cubicBezTo>
                    <a:pt x="511" y="1600"/>
                    <a:pt x="658" y="1453"/>
                    <a:pt x="658" y="1272"/>
                  </a:cubicBezTo>
                  <a:lnTo>
                    <a:pt x="658" y="330"/>
                  </a:lnTo>
                  <a:cubicBezTo>
                    <a:pt x="658" y="147"/>
                    <a:pt x="511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40;p19">
              <a:extLst>
                <a:ext uri="{FF2B5EF4-FFF2-40B4-BE49-F238E27FC236}">
                  <a16:creationId xmlns:a16="http://schemas.microsoft.com/office/drawing/2014/main" id="{D8F54A2A-5668-43C1-8BD6-A175999158B0}"/>
                </a:ext>
              </a:extLst>
            </p:cNvPr>
            <p:cNvSpPr/>
            <p:nvPr/>
          </p:nvSpPr>
          <p:spPr>
            <a:xfrm>
              <a:off x="1648025" y="2279700"/>
              <a:ext cx="4100" cy="21925"/>
            </a:xfrm>
            <a:custGeom>
              <a:avLst/>
              <a:gdLst/>
              <a:ahLst/>
              <a:cxnLst/>
              <a:rect l="l" t="t" r="r" b="b"/>
              <a:pathLst>
                <a:path w="164" h="877" extrusionOk="0">
                  <a:moveTo>
                    <a:pt x="82" y="1"/>
                  </a:moveTo>
                  <a:cubicBezTo>
                    <a:pt x="38" y="1"/>
                    <a:pt x="0" y="36"/>
                    <a:pt x="0" y="82"/>
                  </a:cubicBezTo>
                  <a:lnTo>
                    <a:pt x="0" y="795"/>
                  </a:lnTo>
                  <a:cubicBezTo>
                    <a:pt x="0" y="840"/>
                    <a:pt x="36" y="876"/>
                    <a:pt x="82" y="876"/>
                  </a:cubicBezTo>
                  <a:cubicBezTo>
                    <a:pt x="127" y="876"/>
                    <a:pt x="164" y="841"/>
                    <a:pt x="164" y="795"/>
                  </a:cubicBezTo>
                  <a:lnTo>
                    <a:pt x="164" y="82"/>
                  </a:lnTo>
                  <a:cubicBezTo>
                    <a:pt x="164" y="37"/>
                    <a:pt x="128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41;p19">
              <a:extLst>
                <a:ext uri="{FF2B5EF4-FFF2-40B4-BE49-F238E27FC236}">
                  <a16:creationId xmlns:a16="http://schemas.microsoft.com/office/drawing/2014/main" id="{42451F96-E6C1-4A2F-AC54-1CF2338B3A45}"/>
                </a:ext>
              </a:extLst>
            </p:cNvPr>
            <p:cNvSpPr/>
            <p:nvPr/>
          </p:nvSpPr>
          <p:spPr>
            <a:xfrm>
              <a:off x="1620500" y="2288900"/>
              <a:ext cx="17125" cy="16750"/>
            </a:xfrm>
            <a:custGeom>
              <a:avLst/>
              <a:gdLst/>
              <a:ahLst/>
              <a:cxnLst/>
              <a:rect l="l" t="t" r="r" b="b"/>
              <a:pathLst>
                <a:path w="685" h="670" extrusionOk="0">
                  <a:moveTo>
                    <a:pt x="91" y="1"/>
                  </a:moveTo>
                  <a:cubicBezTo>
                    <a:pt x="70" y="1"/>
                    <a:pt x="48" y="9"/>
                    <a:pt x="32" y="24"/>
                  </a:cubicBezTo>
                  <a:cubicBezTo>
                    <a:pt x="0" y="57"/>
                    <a:pt x="0" y="109"/>
                    <a:pt x="32" y="141"/>
                  </a:cubicBezTo>
                  <a:lnTo>
                    <a:pt x="536" y="646"/>
                  </a:lnTo>
                  <a:cubicBezTo>
                    <a:pt x="552" y="661"/>
                    <a:pt x="573" y="669"/>
                    <a:pt x="594" y="669"/>
                  </a:cubicBezTo>
                  <a:cubicBezTo>
                    <a:pt x="615" y="669"/>
                    <a:pt x="637" y="661"/>
                    <a:pt x="653" y="646"/>
                  </a:cubicBezTo>
                  <a:cubicBezTo>
                    <a:pt x="685" y="613"/>
                    <a:pt x="685" y="561"/>
                    <a:pt x="653" y="529"/>
                  </a:cubicBezTo>
                  <a:lnTo>
                    <a:pt x="149" y="24"/>
                  </a:lnTo>
                  <a:cubicBezTo>
                    <a:pt x="133" y="9"/>
                    <a:pt x="11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42;p19">
              <a:extLst>
                <a:ext uri="{FF2B5EF4-FFF2-40B4-BE49-F238E27FC236}">
                  <a16:creationId xmlns:a16="http://schemas.microsoft.com/office/drawing/2014/main" id="{DB4614D8-009E-4D0E-A3E2-CCF2B3977E04}"/>
                </a:ext>
              </a:extLst>
            </p:cNvPr>
            <p:cNvSpPr/>
            <p:nvPr/>
          </p:nvSpPr>
          <p:spPr>
            <a:xfrm>
              <a:off x="1662525" y="2288900"/>
              <a:ext cx="17126" cy="16750"/>
            </a:xfrm>
            <a:custGeom>
              <a:avLst/>
              <a:gdLst/>
              <a:ahLst/>
              <a:cxnLst/>
              <a:rect l="l" t="t" r="r" b="b"/>
              <a:pathLst>
                <a:path w="684" h="670" extrusionOk="0">
                  <a:moveTo>
                    <a:pt x="594" y="1"/>
                  </a:moveTo>
                  <a:cubicBezTo>
                    <a:pt x="573" y="1"/>
                    <a:pt x="551" y="9"/>
                    <a:pt x="535" y="24"/>
                  </a:cubicBezTo>
                  <a:lnTo>
                    <a:pt x="32" y="529"/>
                  </a:lnTo>
                  <a:cubicBezTo>
                    <a:pt x="0" y="561"/>
                    <a:pt x="0" y="613"/>
                    <a:pt x="32" y="646"/>
                  </a:cubicBezTo>
                  <a:cubicBezTo>
                    <a:pt x="48" y="661"/>
                    <a:pt x="69" y="669"/>
                    <a:pt x="90" y="669"/>
                  </a:cubicBezTo>
                  <a:cubicBezTo>
                    <a:pt x="111" y="669"/>
                    <a:pt x="132" y="661"/>
                    <a:pt x="149" y="646"/>
                  </a:cubicBezTo>
                  <a:lnTo>
                    <a:pt x="652" y="141"/>
                  </a:lnTo>
                  <a:cubicBezTo>
                    <a:pt x="684" y="109"/>
                    <a:pt x="684" y="57"/>
                    <a:pt x="652" y="24"/>
                  </a:cubicBezTo>
                  <a:cubicBezTo>
                    <a:pt x="636" y="9"/>
                    <a:pt x="615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3;p19">
              <a:extLst>
                <a:ext uri="{FF2B5EF4-FFF2-40B4-BE49-F238E27FC236}">
                  <a16:creationId xmlns:a16="http://schemas.microsoft.com/office/drawing/2014/main" id="{087D6FC2-8586-4E93-B2A9-9812B3308DA8}"/>
                </a:ext>
              </a:extLst>
            </p:cNvPr>
            <p:cNvSpPr/>
            <p:nvPr/>
          </p:nvSpPr>
          <p:spPr>
            <a:xfrm>
              <a:off x="1670750" y="2341100"/>
              <a:ext cx="83925" cy="70900"/>
            </a:xfrm>
            <a:custGeom>
              <a:avLst/>
              <a:gdLst/>
              <a:ahLst/>
              <a:cxnLst/>
              <a:rect l="l" t="t" r="r" b="b"/>
              <a:pathLst>
                <a:path w="3357" h="2836" extrusionOk="0">
                  <a:moveTo>
                    <a:pt x="1" y="0"/>
                  </a:moveTo>
                  <a:lnTo>
                    <a:pt x="1" y="2835"/>
                  </a:lnTo>
                  <a:lnTo>
                    <a:pt x="3357" y="2835"/>
                  </a:lnTo>
                  <a:lnTo>
                    <a:pt x="3357" y="1622"/>
                  </a:lnTo>
                  <a:lnTo>
                    <a:pt x="2330" y="1225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44;p19">
              <a:extLst>
                <a:ext uri="{FF2B5EF4-FFF2-40B4-BE49-F238E27FC236}">
                  <a16:creationId xmlns:a16="http://schemas.microsoft.com/office/drawing/2014/main" id="{E98EC166-29CA-41C0-9ABA-EE8CD967143B}"/>
                </a:ext>
              </a:extLst>
            </p:cNvPr>
            <p:cNvSpPr/>
            <p:nvPr/>
          </p:nvSpPr>
          <p:spPr>
            <a:xfrm>
              <a:off x="1688150" y="2348800"/>
              <a:ext cx="30375" cy="22650"/>
            </a:xfrm>
            <a:custGeom>
              <a:avLst/>
              <a:gdLst/>
              <a:ahLst/>
              <a:cxnLst/>
              <a:rect l="l" t="t" r="r" b="b"/>
              <a:pathLst>
                <a:path w="1215" h="906" extrusionOk="0">
                  <a:moveTo>
                    <a:pt x="1" y="0"/>
                  </a:moveTo>
                  <a:lnTo>
                    <a:pt x="1" y="906"/>
                  </a:lnTo>
                  <a:lnTo>
                    <a:pt x="1214" y="90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45;p19">
              <a:extLst>
                <a:ext uri="{FF2B5EF4-FFF2-40B4-BE49-F238E27FC236}">
                  <a16:creationId xmlns:a16="http://schemas.microsoft.com/office/drawing/2014/main" id="{DEF79554-AC77-4DC6-98D5-EC210A5D6DA1}"/>
                </a:ext>
              </a:extLst>
            </p:cNvPr>
            <p:cNvSpPr/>
            <p:nvPr/>
          </p:nvSpPr>
          <p:spPr>
            <a:xfrm>
              <a:off x="1556425" y="2323300"/>
              <a:ext cx="122975" cy="88650"/>
            </a:xfrm>
            <a:custGeom>
              <a:avLst/>
              <a:gdLst/>
              <a:ahLst/>
              <a:cxnLst/>
              <a:rect l="l" t="t" r="r" b="b"/>
              <a:pathLst>
                <a:path w="4919" h="3546" extrusionOk="0">
                  <a:moveTo>
                    <a:pt x="0" y="0"/>
                  </a:moveTo>
                  <a:lnTo>
                    <a:pt x="0" y="3545"/>
                  </a:lnTo>
                  <a:lnTo>
                    <a:pt x="4919" y="3545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46;p19">
              <a:extLst>
                <a:ext uri="{FF2B5EF4-FFF2-40B4-BE49-F238E27FC236}">
                  <a16:creationId xmlns:a16="http://schemas.microsoft.com/office/drawing/2014/main" id="{9C29295C-F481-4C2D-AE80-3F5008763B66}"/>
                </a:ext>
              </a:extLst>
            </p:cNvPr>
            <p:cNvSpPr/>
            <p:nvPr/>
          </p:nvSpPr>
          <p:spPr>
            <a:xfrm>
              <a:off x="1556425" y="2377600"/>
              <a:ext cx="125250" cy="34375"/>
            </a:xfrm>
            <a:custGeom>
              <a:avLst/>
              <a:gdLst/>
              <a:ahLst/>
              <a:cxnLst/>
              <a:rect l="l" t="t" r="r" b="b"/>
              <a:pathLst>
                <a:path w="5010" h="1375" extrusionOk="0">
                  <a:moveTo>
                    <a:pt x="0" y="0"/>
                  </a:moveTo>
                  <a:lnTo>
                    <a:pt x="0" y="1374"/>
                  </a:lnTo>
                  <a:lnTo>
                    <a:pt x="5010" y="1374"/>
                  </a:lnTo>
                  <a:lnTo>
                    <a:pt x="50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47;p19">
              <a:extLst>
                <a:ext uri="{FF2B5EF4-FFF2-40B4-BE49-F238E27FC236}">
                  <a16:creationId xmlns:a16="http://schemas.microsoft.com/office/drawing/2014/main" id="{4B95CCD9-E68C-4483-A439-AF3ED0FB2DC4}"/>
                </a:ext>
              </a:extLst>
            </p:cNvPr>
            <p:cNvSpPr/>
            <p:nvPr/>
          </p:nvSpPr>
          <p:spPr>
            <a:xfrm>
              <a:off x="1580800" y="2389425"/>
              <a:ext cx="46625" cy="41100"/>
            </a:xfrm>
            <a:custGeom>
              <a:avLst/>
              <a:gdLst/>
              <a:ahLst/>
              <a:cxnLst/>
              <a:rect l="l" t="t" r="r" b="b"/>
              <a:pathLst>
                <a:path w="1865" h="1644" extrusionOk="0">
                  <a:moveTo>
                    <a:pt x="931" y="0"/>
                  </a:moveTo>
                  <a:cubicBezTo>
                    <a:pt x="826" y="0"/>
                    <a:pt x="719" y="21"/>
                    <a:pt x="616" y="63"/>
                  </a:cubicBezTo>
                  <a:cubicBezTo>
                    <a:pt x="198" y="238"/>
                    <a:pt x="0" y="718"/>
                    <a:pt x="174" y="1137"/>
                  </a:cubicBezTo>
                  <a:cubicBezTo>
                    <a:pt x="305" y="1453"/>
                    <a:pt x="611" y="1643"/>
                    <a:pt x="932" y="1643"/>
                  </a:cubicBezTo>
                  <a:cubicBezTo>
                    <a:pt x="1038" y="1643"/>
                    <a:pt x="1144" y="1623"/>
                    <a:pt x="1247" y="1580"/>
                  </a:cubicBezTo>
                  <a:cubicBezTo>
                    <a:pt x="1667" y="1405"/>
                    <a:pt x="1864" y="925"/>
                    <a:pt x="1691" y="506"/>
                  </a:cubicBezTo>
                  <a:cubicBezTo>
                    <a:pt x="1559" y="190"/>
                    <a:pt x="1253" y="0"/>
                    <a:pt x="931" y="0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48;p19">
              <a:extLst>
                <a:ext uri="{FF2B5EF4-FFF2-40B4-BE49-F238E27FC236}">
                  <a16:creationId xmlns:a16="http://schemas.microsoft.com/office/drawing/2014/main" id="{0CED5DBC-C0D0-40D4-8F19-E28432BE2F71}"/>
                </a:ext>
              </a:extLst>
            </p:cNvPr>
            <p:cNvSpPr/>
            <p:nvPr/>
          </p:nvSpPr>
          <p:spPr>
            <a:xfrm>
              <a:off x="1593825" y="239987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409" y="1"/>
                  </a:moveTo>
                  <a:cubicBezTo>
                    <a:pt x="183" y="1"/>
                    <a:pt x="0" y="184"/>
                    <a:pt x="0" y="410"/>
                  </a:cubicBezTo>
                  <a:cubicBezTo>
                    <a:pt x="0" y="637"/>
                    <a:pt x="183" y="819"/>
                    <a:pt x="409" y="819"/>
                  </a:cubicBezTo>
                  <a:cubicBezTo>
                    <a:pt x="636" y="819"/>
                    <a:pt x="819" y="637"/>
                    <a:pt x="819" y="410"/>
                  </a:cubicBezTo>
                  <a:cubicBezTo>
                    <a:pt x="819" y="184"/>
                    <a:pt x="636" y="1"/>
                    <a:pt x="409" y="1"/>
                  </a:cubicBezTo>
                  <a:close/>
                </a:path>
              </a:pathLst>
            </a:custGeom>
            <a:solidFill>
              <a:srgbClr val="C1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849;p19">
              <a:extLst>
                <a:ext uri="{FF2B5EF4-FFF2-40B4-BE49-F238E27FC236}">
                  <a16:creationId xmlns:a16="http://schemas.microsoft.com/office/drawing/2014/main" id="{81B5FF7B-756C-4D8A-A6B2-53E47DB33A6B}"/>
                </a:ext>
              </a:extLst>
            </p:cNvPr>
            <p:cNvSpPr/>
            <p:nvPr/>
          </p:nvSpPr>
          <p:spPr>
            <a:xfrm>
              <a:off x="1599225" y="24052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0"/>
                    <a:pt x="88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8"/>
                    <a:pt x="300" y="1"/>
                    <a:pt x="193" y="0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850;p19">
              <a:extLst>
                <a:ext uri="{FF2B5EF4-FFF2-40B4-BE49-F238E27FC236}">
                  <a16:creationId xmlns:a16="http://schemas.microsoft.com/office/drawing/2014/main" id="{9340E84F-A2E8-419F-A6B0-E91A5A80E914}"/>
                </a:ext>
              </a:extLst>
            </p:cNvPr>
            <p:cNvSpPr/>
            <p:nvPr/>
          </p:nvSpPr>
          <p:spPr>
            <a:xfrm>
              <a:off x="1584850" y="2329600"/>
              <a:ext cx="38400" cy="38400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768" y="1"/>
                  </a:moveTo>
                  <a:cubicBezTo>
                    <a:pt x="345" y="1"/>
                    <a:pt x="1" y="345"/>
                    <a:pt x="1" y="768"/>
                  </a:cubicBezTo>
                  <a:cubicBezTo>
                    <a:pt x="1" y="1193"/>
                    <a:pt x="346" y="1536"/>
                    <a:pt x="768" y="1536"/>
                  </a:cubicBezTo>
                  <a:cubicBezTo>
                    <a:pt x="1193" y="1536"/>
                    <a:pt x="1536" y="1192"/>
                    <a:pt x="1536" y="768"/>
                  </a:cubicBezTo>
                  <a:cubicBezTo>
                    <a:pt x="1536" y="345"/>
                    <a:pt x="1192" y="2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851;p19">
              <a:extLst>
                <a:ext uri="{FF2B5EF4-FFF2-40B4-BE49-F238E27FC236}">
                  <a16:creationId xmlns:a16="http://schemas.microsoft.com/office/drawing/2014/main" id="{A0229E45-8418-47AC-860F-B5AF29CDFCC5}"/>
                </a:ext>
              </a:extLst>
            </p:cNvPr>
            <p:cNvSpPr/>
            <p:nvPr/>
          </p:nvSpPr>
          <p:spPr>
            <a:xfrm>
              <a:off x="1592575" y="2337300"/>
              <a:ext cx="22975" cy="23000"/>
            </a:xfrm>
            <a:custGeom>
              <a:avLst/>
              <a:gdLst/>
              <a:ahLst/>
              <a:cxnLst/>
              <a:rect l="l" t="t" r="r" b="b"/>
              <a:pathLst>
                <a:path w="919" h="920" extrusionOk="0">
                  <a:moveTo>
                    <a:pt x="308" y="1"/>
                  </a:moveTo>
                  <a:lnTo>
                    <a:pt x="308" y="309"/>
                  </a:lnTo>
                  <a:lnTo>
                    <a:pt x="1" y="309"/>
                  </a:lnTo>
                  <a:lnTo>
                    <a:pt x="1" y="613"/>
                  </a:lnTo>
                  <a:lnTo>
                    <a:pt x="308" y="613"/>
                  </a:lnTo>
                  <a:lnTo>
                    <a:pt x="308" y="920"/>
                  </a:lnTo>
                  <a:lnTo>
                    <a:pt x="611" y="920"/>
                  </a:lnTo>
                  <a:lnTo>
                    <a:pt x="611" y="613"/>
                  </a:lnTo>
                  <a:lnTo>
                    <a:pt x="919" y="613"/>
                  </a:lnTo>
                  <a:lnTo>
                    <a:pt x="919" y="309"/>
                  </a:lnTo>
                  <a:lnTo>
                    <a:pt x="611" y="309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852;p19">
              <a:extLst>
                <a:ext uri="{FF2B5EF4-FFF2-40B4-BE49-F238E27FC236}">
                  <a16:creationId xmlns:a16="http://schemas.microsoft.com/office/drawing/2014/main" id="{32BBB5FA-7E3F-4AFA-8FFD-79065C1E2F6F}"/>
                </a:ext>
              </a:extLst>
            </p:cNvPr>
            <p:cNvSpPr/>
            <p:nvPr/>
          </p:nvSpPr>
          <p:spPr>
            <a:xfrm>
              <a:off x="1696700" y="2389400"/>
              <a:ext cx="46625" cy="41100"/>
            </a:xfrm>
            <a:custGeom>
              <a:avLst/>
              <a:gdLst/>
              <a:ahLst/>
              <a:cxnLst/>
              <a:rect l="l" t="t" r="r" b="b"/>
              <a:pathLst>
                <a:path w="1865" h="1644" extrusionOk="0">
                  <a:moveTo>
                    <a:pt x="932" y="1"/>
                  </a:moveTo>
                  <a:cubicBezTo>
                    <a:pt x="827" y="1"/>
                    <a:pt x="720" y="21"/>
                    <a:pt x="616" y="64"/>
                  </a:cubicBezTo>
                  <a:cubicBezTo>
                    <a:pt x="198" y="238"/>
                    <a:pt x="0" y="719"/>
                    <a:pt x="174" y="1138"/>
                  </a:cubicBezTo>
                  <a:cubicBezTo>
                    <a:pt x="306" y="1453"/>
                    <a:pt x="611" y="1643"/>
                    <a:pt x="932" y="1643"/>
                  </a:cubicBezTo>
                  <a:cubicBezTo>
                    <a:pt x="1037" y="1643"/>
                    <a:pt x="1144" y="1623"/>
                    <a:pt x="1248" y="1580"/>
                  </a:cubicBezTo>
                  <a:cubicBezTo>
                    <a:pt x="1667" y="1406"/>
                    <a:pt x="1865" y="925"/>
                    <a:pt x="1691" y="507"/>
                  </a:cubicBezTo>
                  <a:cubicBezTo>
                    <a:pt x="1559" y="191"/>
                    <a:pt x="1253" y="1"/>
                    <a:pt x="932" y="1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853;p19">
              <a:extLst>
                <a:ext uri="{FF2B5EF4-FFF2-40B4-BE49-F238E27FC236}">
                  <a16:creationId xmlns:a16="http://schemas.microsoft.com/office/drawing/2014/main" id="{BF17C076-AC0C-4E9E-AA40-5AF1A1C0C60B}"/>
                </a:ext>
              </a:extLst>
            </p:cNvPr>
            <p:cNvSpPr/>
            <p:nvPr/>
          </p:nvSpPr>
          <p:spPr>
            <a:xfrm>
              <a:off x="1709750" y="2399875"/>
              <a:ext cx="20475" cy="20500"/>
            </a:xfrm>
            <a:custGeom>
              <a:avLst/>
              <a:gdLst/>
              <a:ahLst/>
              <a:cxnLst/>
              <a:rect l="l" t="t" r="r" b="b"/>
              <a:pathLst>
                <a:path w="819" h="820" extrusionOk="0">
                  <a:moveTo>
                    <a:pt x="409" y="1"/>
                  </a:moveTo>
                  <a:cubicBezTo>
                    <a:pt x="183" y="1"/>
                    <a:pt x="0" y="184"/>
                    <a:pt x="0" y="410"/>
                  </a:cubicBezTo>
                  <a:cubicBezTo>
                    <a:pt x="0" y="637"/>
                    <a:pt x="183" y="819"/>
                    <a:pt x="409" y="819"/>
                  </a:cubicBezTo>
                  <a:cubicBezTo>
                    <a:pt x="636" y="819"/>
                    <a:pt x="819" y="637"/>
                    <a:pt x="819" y="410"/>
                  </a:cubicBezTo>
                  <a:cubicBezTo>
                    <a:pt x="819" y="184"/>
                    <a:pt x="634" y="1"/>
                    <a:pt x="409" y="1"/>
                  </a:cubicBezTo>
                  <a:close/>
                </a:path>
              </a:pathLst>
            </a:custGeom>
            <a:solidFill>
              <a:srgbClr val="C1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854;p19">
              <a:extLst>
                <a:ext uri="{FF2B5EF4-FFF2-40B4-BE49-F238E27FC236}">
                  <a16:creationId xmlns:a16="http://schemas.microsoft.com/office/drawing/2014/main" id="{5229C566-89BE-49AA-A150-C635BCAC20C5}"/>
                </a:ext>
              </a:extLst>
            </p:cNvPr>
            <p:cNvSpPr/>
            <p:nvPr/>
          </p:nvSpPr>
          <p:spPr>
            <a:xfrm>
              <a:off x="1715100" y="24052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0"/>
                    <a:pt x="88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3E4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855;p19">
              <a:extLst>
                <a:ext uri="{FF2B5EF4-FFF2-40B4-BE49-F238E27FC236}">
                  <a16:creationId xmlns:a16="http://schemas.microsoft.com/office/drawing/2014/main" id="{9DB35B69-1907-4A4E-8784-202AB04D0339}"/>
                </a:ext>
              </a:extLst>
            </p:cNvPr>
            <p:cNvSpPr/>
            <p:nvPr/>
          </p:nvSpPr>
          <p:spPr>
            <a:xfrm>
              <a:off x="1688150" y="2348800"/>
              <a:ext cx="14825" cy="22650"/>
            </a:xfrm>
            <a:custGeom>
              <a:avLst/>
              <a:gdLst/>
              <a:ahLst/>
              <a:cxnLst/>
              <a:rect l="l" t="t" r="r" b="b"/>
              <a:pathLst>
                <a:path w="593" h="906" extrusionOk="0">
                  <a:moveTo>
                    <a:pt x="1" y="0"/>
                  </a:moveTo>
                  <a:lnTo>
                    <a:pt x="1" y="906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E1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56;p19">
              <a:extLst>
                <a:ext uri="{FF2B5EF4-FFF2-40B4-BE49-F238E27FC236}">
                  <a16:creationId xmlns:a16="http://schemas.microsoft.com/office/drawing/2014/main" id="{C75AF8E7-BD9F-4987-9180-A94FD4226FC6}"/>
                </a:ext>
              </a:extLst>
            </p:cNvPr>
            <p:cNvSpPr/>
            <p:nvPr/>
          </p:nvSpPr>
          <p:spPr>
            <a:xfrm>
              <a:off x="1679400" y="2341100"/>
              <a:ext cx="3550" cy="70900"/>
            </a:xfrm>
            <a:custGeom>
              <a:avLst/>
              <a:gdLst/>
              <a:ahLst/>
              <a:cxnLst/>
              <a:rect l="l" t="t" r="r" b="b"/>
              <a:pathLst>
                <a:path w="142" h="2836" extrusionOk="0">
                  <a:moveTo>
                    <a:pt x="1" y="0"/>
                  </a:moveTo>
                  <a:lnTo>
                    <a:pt x="1" y="2835"/>
                  </a:lnTo>
                  <a:lnTo>
                    <a:pt x="142" y="2835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57;p19">
              <a:extLst>
                <a:ext uri="{FF2B5EF4-FFF2-40B4-BE49-F238E27FC236}">
                  <a16:creationId xmlns:a16="http://schemas.microsoft.com/office/drawing/2014/main" id="{E4B3C535-2677-45C5-BD3F-6AF5D480596F}"/>
                </a:ext>
              </a:extLst>
            </p:cNvPr>
            <p:cNvSpPr/>
            <p:nvPr/>
          </p:nvSpPr>
          <p:spPr>
            <a:xfrm>
              <a:off x="1556425" y="2377600"/>
              <a:ext cx="122975" cy="4350"/>
            </a:xfrm>
            <a:custGeom>
              <a:avLst/>
              <a:gdLst/>
              <a:ahLst/>
              <a:cxnLst/>
              <a:rect l="l" t="t" r="r" b="b"/>
              <a:pathLst>
                <a:path w="4919" h="174" extrusionOk="0">
                  <a:moveTo>
                    <a:pt x="0" y="0"/>
                  </a:moveTo>
                  <a:lnTo>
                    <a:pt x="0" y="173"/>
                  </a:lnTo>
                  <a:lnTo>
                    <a:pt x="4919" y="173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479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082F-ADBF-D674-5E8D-3EC7DDB8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129"/>
            <a:ext cx="8520600" cy="572700"/>
          </a:xfrm>
        </p:spPr>
        <p:txBody>
          <a:bodyPr/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828"/>
            <a:ext cx="9144000" cy="4530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98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8091-BC52-D44E-E120-50DB3E2C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6680"/>
            <a:ext cx="8520600" cy="572700"/>
          </a:xfrm>
        </p:spPr>
        <p:txBody>
          <a:bodyPr/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Dashboard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B4306-075A-BA8E-9C9A-7397C311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932"/>
            <a:ext cx="9144000" cy="4523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7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7964-6EA2-C4D0-11C3-D7870B8A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083"/>
            <a:ext cx="8520600" cy="572700"/>
          </a:xfrm>
        </p:spPr>
        <p:txBody>
          <a:bodyPr/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Dashboard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2BB69-E1C5-C61E-250F-769A1438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554"/>
            <a:ext cx="9144000" cy="4594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8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A847-2BD1-F32D-6336-E78477D9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2" y="0"/>
            <a:ext cx="8272627" cy="572700"/>
          </a:xfrm>
        </p:spPr>
        <p:txBody>
          <a:bodyPr/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19FCB-BAE5-BA4D-D3B3-D9579705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" y="488196"/>
            <a:ext cx="9130651" cy="46553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14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6D22-2657-6B55-6938-FDE41189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490950"/>
            <a:ext cx="8520600" cy="572700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YTD, QTD and MTD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4AFD-C452-8507-B541-42089B2C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51" y="1146872"/>
            <a:ext cx="4438530" cy="3322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0B58E-9C2E-C09B-E6E8-EF78577F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49"/>
          <a:stretch/>
        </p:blipFill>
        <p:spPr>
          <a:xfrm>
            <a:off x="5966847" y="229567"/>
            <a:ext cx="2454102" cy="244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8682A-BEA1-1152-409B-EBD67952B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42"/>
          <a:stretch/>
        </p:blipFill>
        <p:spPr>
          <a:xfrm>
            <a:off x="5966847" y="2673458"/>
            <a:ext cx="2454102" cy="23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566</Words>
  <Application>Microsoft Office PowerPoint</Application>
  <PresentationFormat>On-screen Show (16:9)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Fira Sans</vt:lpstr>
      <vt:lpstr>Roboto</vt:lpstr>
      <vt:lpstr>verdana</vt:lpstr>
      <vt:lpstr>Wingdings</vt:lpstr>
      <vt:lpstr>Retrospect</vt:lpstr>
      <vt:lpstr>Healthcare Analytics (Hospitals of California)</vt:lpstr>
      <vt:lpstr>PowerPoint Presentation</vt:lpstr>
      <vt:lpstr>Overview</vt:lpstr>
      <vt:lpstr>PowerPoint Presentation</vt:lpstr>
      <vt:lpstr>Excel Dashboard</vt:lpstr>
      <vt:lpstr>Tableau Dashboard 1</vt:lpstr>
      <vt:lpstr>Tableau Dashboard 2</vt:lpstr>
      <vt:lpstr>Power BI Dashboard</vt:lpstr>
      <vt:lpstr>YTD, QTD and MTD Revenue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Nimisha P J</cp:lastModifiedBy>
  <cp:revision>35</cp:revision>
  <dcterms:modified xsi:type="dcterms:W3CDTF">2024-02-17T12:22:19Z</dcterms:modified>
</cp:coreProperties>
</file>