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8F1F7-7D58-F0FE-02CA-3AE93A145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F2151-8DB6-B24A-6872-38888074E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B704D-5FAE-4457-F7EF-71147F67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8A8F-151D-44DA-A2AD-21DF4799A097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BC451-FF3B-76F4-66AC-3ACE3061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B0C80-4E39-D2F2-8E6C-0EF58E29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EC465-0A48-402C-AD90-EAB9CEB70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0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E9FE-ED89-503D-37E3-3331F426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7292B-AB03-4DCC-654B-C1802A265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15BAA-6511-F482-DD64-923ACF8BD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8A8F-151D-44DA-A2AD-21DF4799A097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8C7BF-6421-8D47-2EB9-8E70A06FA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3BF64-C98F-160C-0BA0-A9201BAB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EC465-0A48-402C-AD90-EAB9CEB70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1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37C0CA-8D3B-1FC7-5799-EBF724AD2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B0F51-D4F2-8A34-B0B6-6568336C6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13B40-64CD-4680-4FCF-3F80AE3F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8A8F-151D-44DA-A2AD-21DF4799A097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A3479-6B7C-F7FD-9667-E40A2A6F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241D3-A3A8-547E-A110-27C63235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EC465-0A48-402C-AD90-EAB9CEB70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4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CC53-48C8-BAA0-ED46-0B5FEE2E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875A2-D0FB-F5C6-E2BB-A73659B7D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36523-6D31-E3EB-2E50-D81D946A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8A8F-151D-44DA-A2AD-21DF4799A097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1142F-2F8E-E7E4-70A1-27B8B14DB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F913B-B935-71B5-98DF-40E2F9A4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EC465-0A48-402C-AD90-EAB9CEB70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02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21C6-D407-EC6E-52C6-8F31C727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C6E62-9E3D-8E31-2D72-803740533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1DF84-85B6-15E9-27F8-C654DDF82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8A8F-151D-44DA-A2AD-21DF4799A097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E49D2-8B15-D7B4-58F6-5B25D181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228F2-327A-82ED-2414-D1CB4B65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EC465-0A48-402C-AD90-EAB9CEB70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57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99CD6-BD9B-18DC-D801-F1877B3AF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804C7-DF2A-056B-F8B8-AD4440658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24F92-CC78-DCDD-7FEE-9A391C135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596D9-9C63-0CE7-AD9A-46714476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8A8F-151D-44DA-A2AD-21DF4799A097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78C47-4BCB-81E8-7519-D2BC844EA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6E98F-1EBE-7DB8-77A9-C909C412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EC465-0A48-402C-AD90-EAB9CEB70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4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8CA5-7EF1-09E6-D308-93F8BA07F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37FED-C8A7-551C-C125-DCDC28E88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09455-C9BA-648A-02FC-B889F176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D6315-FA5B-9709-CA77-6A5C57782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036A9-0D22-5278-EB87-6989F0FD7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78ACB5-DD68-1BC2-E388-EA2A9119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8A8F-151D-44DA-A2AD-21DF4799A097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B0DA2B-EE42-D622-A848-A3387BC6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FAD5D0-D450-86DC-3740-9E9AF06D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EC465-0A48-402C-AD90-EAB9CEB70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4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B7303-6CE2-2AA5-448F-13B6834E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8561E5-6C78-7AF8-8454-F6743D3B9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8A8F-151D-44DA-A2AD-21DF4799A097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FCEA8-8BCE-BADD-D58A-29C1457D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69147-32A5-F185-630C-2BCCB49B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EC465-0A48-402C-AD90-EAB9CEB70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7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CB8487-1093-3832-15FB-008DF7170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8A8F-151D-44DA-A2AD-21DF4799A097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ABBA3-5901-70E0-D0C9-51303939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AC745-43DB-B9EB-0647-A1D654EA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EC465-0A48-402C-AD90-EAB9CEB70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7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143BC-E83E-CDAA-D8E9-0934E487E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B7012-C908-2D6F-A6EB-E57BF99DA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6E78E-2FE7-6E62-3624-0E770846C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46EE9-3FDE-5168-C2C7-400607609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8A8F-151D-44DA-A2AD-21DF4799A097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8012E-2267-7992-D213-7559AE964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BACEA-7F4B-4FA4-9A33-EBE30138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EC465-0A48-402C-AD90-EAB9CEB70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B85E-A0B9-5B00-BAAA-0E1C44FC8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5CB021-8351-A681-DEB6-095CD3798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96F56-6DAD-9ED0-3A50-6127BBA6E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ACAB3-9832-8007-CB9C-644CA66F9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8A8F-151D-44DA-A2AD-21DF4799A097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C554E-8680-D668-6479-0C90BD15D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B1783-8022-E394-293D-6E2C9BC6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EC465-0A48-402C-AD90-EAB9CEB70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D236AF-ED36-E854-55F3-5D81953C4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11084-EA85-6982-B134-0439A1A04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0BE81-5764-5D6C-AB60-AA0E62C8A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D8A8F-151D-44DA-A2AD-21DF4799A097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E4DC9-78EB-A6CD-54AB-06D85E557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AA272-E098-7D64-BA60-51D44B3E4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EC465-0A48-402C-AD90-EAB9CEB70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7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029C1D-294C-6E6E-4662-3C472D677C7A}"/>
              </a:ext>
            </a:extLst>
          </p:cNvPr>
          <p:cNvSpPr/>
          <p:nvPr/>
        </p:nvSpPr>
        <p:spPr>
          <a:xfrm>
            <a:off x="0" y="0"/>
            <a:ext cx="1592494" cy="5856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5A0960-2F99-AEF7-93C6-DCC44CE32CCB}"/>
              </a:ext>
            </a:extLst>
          </p:cNvPr>
          <p:cNvSpPr/>
          <p:nvPr/>
        </p:nvSpPr>
        <p:spPr>
          <a:xfrm>
            <a:off x="1592494" y="-1"/>
            <a:ext cx="10599506" cy="585627"/>
          </a:xfrm>
          <a:prstGeom prst="rect">
            <a:avLst/>
          </a:prstGeom>
          <a:pattFill prst="lt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9407D9D-28AF-A7D5-217D-5C611FC0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7815"/>
            <a:ext cx="4338084" cy="450185"/>
          </a:xfrm>
        </p:spPr>
        <p:txBody>
          <a:bodyPr/>
          <a:lstStyle/>
          <a:p>
            <a:pPr algn="l"/>
            <a:r>
              <a:rPr lang="en-US" sz="1600" dirty="0"/>
              <a:t>CS3300: Introduction to Software Engineering</a:t>
            </a:r>
          </a:p>
        </p:txBody>
      </p:sp>
      <p:pic>
        <p:nvPicPr>
          <p:cNvPr id="8" name="Picture 2" descr="The Millennial Solution">
            <a:extLst>
              <a:ext uri="{FF2B5EF4-FFF2-40B4-BE49-F238E27FC236}">
                <a16:creationId xmlns:a16="http://schemas.microsoft.com/office/drawing/2014/main" id="{A23E3EA0-FDCF-8B75-66F4-26AF4F7CC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506" y="-82612"/>
            <a:ext cx="1592494" cy="75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62;p14">
            <a:extLst>
              <a:ext uri="{FF2B5EF4-FFF2-40B4-BE49-F238E27FC236}">
                <a16:creationId xmlns:a16="http://schemas.microsoft.com/office/drawing/2014/main" id="{904AC7DF-DBB6-7C1E-4AA5-CB9458AC8157}"/>
              </a:ext>
            </a:extLst>
          </p:cNvPr>
          <p:cNvSpPr txBox="1">
            <a:spLocks/>
          </p:cNvSpPr>
          <p:nvPr/>
        </p:nvSpPr>
        <p:spPr>
          <a:xfrm>
            <a:off x="0" y="585626"/>
            <a:ext cx="12192000" cy="106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ym typeface="Barlow Condensed"/>
              </a:rPr>
              <a:t>Assignment 1 Rubric (5% of final grade)</a:t>
            </a:r>
            <a:r>
              <a:rPr lang="en-US" sz="4000" dirty="0">
                <a:ea typeface="Barlow Condensed"/>
                <a:cs typeface="Barlow Condensed"/>
                <a:sym typeface="Barlow Condensed"/>
              </a:rPr>
              <a:t>	</a:t>
            </a:r>
          </a:p>
        </p:txBody>
      </p:sp>
      <p:sp>
        <p:nvSpPr>
          <p:cNvPr id="10" name="Google Shape;63;p14">
            <a:extLst>
              <a:ext uri="{FF2B5EF4-FFF2-40B4-BE49-F238E27FC236}">
                <a16:creationId xmlns:a16="http://schemas.microsoft.com/office/drawing/2014/main" id="{CB782A5B-9046-65B9-648E-43B0DA0DCF9B}"/>
              </a:ext>
            </a:extLst>
          </p:cNvPr>
          <p:cNvSpPr txBox="1">
            <a:spLocks/>
          </p:cNvSpPr>
          <p:nvPr/>
        </p:nvSpPr>
        <p:spPr>
          <a:xfrm>
            <a:off x="251877" y="1483870"/>
            <a:ext cx="5592246" cy="449484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500" b="1" i="0" dirty="0">
                <a:effectLst/>
              </a:rPr>
              <a:t>Introduction (20%) 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i="0" dirty="0">
                <a:effectLst/>
              </a:rPr>
              <a:t>goal and scope 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i="0" dirty="0">
                <a:effectLst/>
              </a:rPr>
              <a:t>acronyms </a:t>
            </a:r>
          </a:p>
          <a:p>
            <a:pPr algn="l">
              <a:lnSpc>
                <a:spcPct val="100000"/>
              </a:lnSpc>
            </a:pPr>
            <a:endParaRPr lang="en-US" sz="2500" b="1" i="0" dirty="0">
              <a:effectLst/>
            </a:endParaRPr>
          </a:p>
          <a:p>
            <a:pPr algn="l">
              <a:lnSpc>
                <a:spcPct val="100000"/>
              </a:lnSpc>
            </a:pPr>
            <a:r>
              <a:rPr lang="en-US" sz="2500" b="1" i="0" dirty="0">
                <a:effectLst/>
              </a:rPr>
              <a:t>Detailed Management Structure (20%) 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i="0" dirty="0">
                <a:effectLst/>
              </a:rPr>
              <a:t>clearly defined lifecycle 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i="0" dirty="0">
                <a:effectLst/>
              </a:rPr>
              <a:t>division of roles 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i</a:t>
            </a:r>
            <a:r>
              <a:rPr lang="en-US" sz="2500" i="0" dirty="0">
                <a:effectLst/>
              </a:rPr>
              <a:t>nteraction plan 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i="0" dirty="0">
                <a:effectLst/>
              </a:rPr>
              <a:t>division of work </a:t>
            </a:r>
          </a:p>
          <a:p>
            <a:pPr indent="-474121">
              <a:lnSpc>
                <a:spcPct val="100000"/>
              </a:lnSpc>
              <a:buClr>
                <a:srgbClr val="000000"/>
              </a:buClr>
              <a:buSzPts val="2000"/>
              <a:buFont typeface="Average"/>
              <a:buNone/>
            </a:pPr>
            <a:endParaRPr lang="en-US" sz="2500" dirty="0">
              <a:solidFill>
                <a:srgbClr val="000000"/>
              </a:solidFill>
              <a:sym typeface="Averag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88DB95-4397-D7C2-10F1-1B814C2017C6}"/>
              </a:ext>
            </a:extLst>
          </p:cNvPr>
          <p:cNvSpPr txBox="1"/>
          <p:nvPr/>
        </p:nvSpPr>
        <p:spPr>
          <a:xfrm>
            <a:off x="6096000" y="1483870"/>
            <a:ext cx="6113720" cy="5093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500" b="1" i="0" dirty="0">
                <a:effectLst/>
              </a:rPr>
              <a:t>Risk Management (20%)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i="0" dirty="0">
                <a:effectLst/>
              </a:rPr>
              <a:t>variety of risks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i="0" dirty="0">
                <a:effectLst/>
              </a:rPr>
              <a:t>mitigation plan for these risks </a:t>
            </a:r>
          </a:p>
          <a:p>
            <a:pPr algn="l"/>
            <a:endParaRPr lang="en-US" sz="2500" b="1" i="0" dirty="0">
              <a:effectLst/>
            </a:endParaRPr>
          </a:p>
          <a:p>
            <a:pPr algn="l"/>
            <a:r>
              <a:rPr lang="en-US" sz="2500" b="1" i="0" dirty="0">
                <a:effectLst/>
              </a:rPr>
              <a:t>Project planning (20%)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i="0" dirty="0">
                <a:effectLst/>
              </a:rPr>
              <a:t>milestones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i="0" dirty="0">
                <a:effectLst/>
              </a:rPr>
              <a:t>modular tasks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i="0" dirty="0">
                <a:effectLst/>
              </a:rPr>
              <a:t>scheduling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i="0" dirty="0">
                <a:effectLst/>
              </a:rPr>
              <a:t>tracking and control mechanisms </a:t>
            </a:r>
          </a:p>
          <a:p>
            <a:pPr algn="l"/>
            <a:endParaRPr lang="en-US" sz="2500" b="1" i="0" dirty="0">
              <a:effectLst/>
            </a:endParaRPr>
          </a:p>
          <a:p>
            <a:pPr algn="l"/>
            <a:r>
              <a:rPr lang="en-US" sz="2500" b="1" i="0" dirty="0">
                <a:effectLst/>
              </a:rPr>
              <a:t>Technologies (20%)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i="0" dirty="0">
                <a:effectLst/>
              </a:rPr>
              <a:t>IDE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i="0" dirty="0">
                <a:effectLst/>
              </a:rPr>
              <a:t>Must use technologies </a:t>
            </a:r>
          </a:p>
        </p:txBody>
      </p:sp>
    </p:spTree>
    <p:extLst>
      <p:ext uri="{BB962C8B-B14F-4D97-AF65-F5344CB8AC3E}">
        <p14:creationId xmlns:p14="http://schemas.microsoft.com/office/powerpoint/2010/main" val="1936468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Average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Nimisha</dc:creator>
  <cp:lastModifiedBy>Roy, Nimisha</cp:lastModifiedBy>
  <cp:revision>1</cp:revision>
  <dcterms:created xsi:type="dcterms:W3CDTF">2022-09-06T17:48:52Z</dcterms:created>
  <dcterms:modified xsi:type="dcterms:W3CDTF">2022-09-06T17:53:49Z</dcterms:modified>
</cp:coreProperties>
</file>