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5" r:id="rId6"/>
    <p:sldId id="262" r:id="rId7"/>
    <p:sldId id="266" r:id="rId8"/>
    <p:sldId id="264" r:id="rId9"/>
    <p:sldId id="267" r:id="rId10"/>
    <p:sldId id="268" r:id="rId11"/>
  </p:sldIdLst>
  <p:sldSz cx="18288000" cy="10287000"/>
  <p:notesSz cx="6858000" cy="9144000"/>
  <p:embeddedFontLst>
    <p:embeddedFont>
      <p:font typeface="Arial Black" panose="020B0A04020102020204" pitchFamily="34" charset="0"/>
      <p:bold r:id="rId13"/>
    </p:embeddedFont>
    <p:embeddedFont>
      <p:font typeface="Canva Sans 1" panose="020B0604020202020204" charset="0"/>
      <p:regular r:id="rId14"/>
    </p:embeddedFont>
    <p:embeddedFont>
      <p:font typeface="Canva Sans 2" panose="020B0604020202020204" charset="0"/>
      <p:regular r:id="rId15"/>
    </p:embeddedFont>
    <p:embeddedFont>
      <p:font typeface="Codec Pro ExtraBold" panose="020B0604020202020204" charset="0"/>
      <p:regular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7" d="100"/>
          <a:sy n="57" d="100"/>
        </p:scale>
        <p:origin x="440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00162-A19D-4E73-8D62-BA6AD43ABB41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87E4-2571-4080-84CD-4AEC751E2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18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487E4-2571-4080-84CD-4AEC751E25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2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487E4-2571-4080-84CD-4AEC751E25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9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A487E4-2571-4080-84CD-4AEC751E25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6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9.svg"/><Relationship Id="rId7" Type="http://schemas.openxmlformats.org/officeDocument/2006/relationships/image" Target="../media/image10.svg"/><Relationship Id="rId12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2.sv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6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5.png"/><Relationship Id="rId2" Type="http://schemas.openxmlformats.org/officeDocument/2006/relationships/image" Target="../media/image13.jpeg"/><Relationship Id="rId16" Type="http://schemas.openxmlformats.org/officeDocument/2006/relationships/image" Target="../media/image27.svg"/><Relationship Id="rId20" Type="http://schemas.openxmlformats.org/officeDocument/2006/relationships/image" Target="../media/image1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19" Type="http://schemas.openxmlformats.org/officeDocument/2006/relationships/image" Target="../media/image11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13" Type="http://schemas.openxmlformats.org/officeDocument/2006/relationships/hyperlink" Target="https://uniflowconfluence.atlassian.net/wiki/spaces/AER/overview?homepageId=3047640" TargetMode="External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hyperlink" Target="https://www.figma.com/file/S9NQHoX0kBxM5iWAXciR4w/UniFlow?type=design&amp;node-id=0-1&amp;mode=design&amp;t=B3jSVRaUpZu1VGgv-0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svg"/><Relationship Id="rId11" Type="http://schemas.openxmlformats.org/officeDocument/2006/relationships/hyperlink" Target="https://uniflow.atlassian.net/jira/software/projects/UNIFLOW/boards/3" TargetMode="External"/><Relationship Id="rId5" Type="http://schemas.openxmlformats.org/officeDocument/2006/relationships/image" Target="../media/image44.png"/><Relationship Id="rId15" Type="http://schemas.openxmlformats.org/officeDocument/2006/relationships/image" Target="../media/image51.jpeg"/><Relationship Id="rId10" Type="http://schemas.openxmlformats.org/officeDocument/2006/relationships/image" Target="../media/image49.svg"/><Relationship Id="rId4" Type="http://schemas.openxmlformats.org/officeDocument/2006/relationships/image" Target="../media/image43.svg"/><Relationship Id="rId9" Type="http://schemas.openxmlformats.org/officeDocument/2006/relationships/image" Target="../media/image48.png"/><Relationship Id="rId14" Type="http://schemas.openxmlformats.org/officeDocument/2006/relationships/image" Target="../media/image50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8.svg"/><Relationship Id="rId7" Type="http://schemas.openxmlformats.org/officeDocument/2006/relationships/image" Target="../media/image5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jpe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29.svg"/><Relationship Id="rId7" Type="http://schemas.openxmlformats.org/officeDocument/2006/relationships/image" Target="../media/image6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hyperlink" Target="https://www.figma.com/file/S9NQHoX0kBxM5iWAXciR4w/UniFlow?type=design&amp;node-id=0-1&amp;mode=design&amp;t=fD51P7UfewMcDkGq-0" TargetMode="External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64594" y="3086101"/>
            <a:ext cx="7200900" cy="7200900"/>
          </a:xfrm>
          <a:custGeom>
            <a:avLst/>
            <a:gdLst/>
            <a:ahLst/>
            <a:cxnLst/>
            <a:rect l="l" t="t" r="r" b="b"/>
            <a:pathLst>
              <a:path w="7200900" h="7200900">
                <a:moveTo>
                  <a:pt x="0" y="0"/>
                </a:moveTo>
                <a:lnTo>
                  <a:pt x="7200900" y="0"/>
                </a:lnTo>
                <a:lnTo>
                  <a:pt x="720090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8001000" y="2447607"/>
            <a:ext cx="1276987" cy="1276987"/>
          </a:xfrm>
          <a:custGeom>
            <a:avLst/>
            <a:gdLst/>
            <a:ahLst/>
            <a:cxnLst/>
            <a:rect l="l" t="t" r="r" b="b"/>
            <a:pathLst>
              <a:path w="1276987" h="1276987">
                <a:moveTo>
                  <a:pt x="0" y="0"/>
                </a:moveTo>
                <a:lnTo>
                  <a:pt x="1276987" y="0"/>
                </a:lnTo>
                <a:lnTo>
                  <a:pt x="1276987" y="1276987"/>
                </a:lnTo>
                <a:lnTo>
                  <a:pt x="0" y="12769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4" name="Freeform 4"/>
          <p:cNvSpPr/>
          <p:nvPr/>
        </p:nvSpPr>
        <p:spPr>
          <a:xfrm>
            <a:off x="16696617" y="8397499"/>
            <a:ext cx="1264709" cy="1264709"/>
          </a:xfrm>
          <a:custGeom>
            <a:avLst/>
            <a:gdLst/>
            <a:ahLst/>
            <a:cxnLst/>
            <a:rect l="l" t="t" r="r" b="b"/>
            <a:pathLst>
              <a:path w="1264709" h="1264709">
                <a:moveTo>
                  <a:pt x="0" y="0"/>
                </a:moveTo>
                <a:lnTo>
                  <a:pt x="1264709" y="0"/>
                </a:lnTo>
                <a:lnTo>
                  <a:pt x="1264709" y="1264709"/>
                </a:lnTo>
                <a:lnTo>
                  <a:pt x="0" y="12647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6" name="Freeform 6"/>
          <p:cNvSpPr/>
          <p:nvPr/>
        </p:nvSpPr>
        <p:spPr>
          <a:xfrm rot="7682761">
            <a:off x="-1383321" y="-18594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7" name="TextBox 7"/>
          <p:cNvSpPr txBox="1"/>
          <p:nvPr/>
        </p:nvSpPr>
        <p:spPr>
          <a:xfrm>
            <a:off x="1722956" y="6564251"/>
            <a:ext cx="8883055" cy="62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76"/>
              </a:lnSpc>
            </a:pPr>
            <a:r>
              <a:rPr lang="en-US" sz="4230" spc="287" dirty="0">
                <a:solidFill>
                  <a:srgbClr val="F35000"/>
                </a:solidFill>
                <a:latin typeface="Codec Pro ExtraBold"/>
              </a:rPr>
              <a:t>Presentation </a:t>
            </a:r>
            <a:r>
              <a:rPr lang="fa-IR" sz="4230" b="1" spc="287" dirty="0">
                <a:solidFill>
                  <a:srgbClr val="F35000"/>
                </a:solidFill>
                <a:latin typeface="Codec Pro ExtraBold"/>
              </a:rPr>
              <a:t>2024</a:t>
            </a:r>
            <a:endParaRPr lang="en-US" sz="4230" b="1" spc="287" dirty="0">
              <a:solidFill>
                <a:srgbClr val="F35000"/>
              </a:solidFill>
              <a:latin typeface="Codec Pro Extra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92696" y="2843850"/>
            <a:ext cx="8883055" cy="295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96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R&amp;D Project Management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5852999" y="9526764"/>
            <a:ext cx="2951949" cy="505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6"/>
              </a:lnSpc>
              <a:spcBef>
                <a:spcPct val="0"/>
              </a:spcBef>
            </a:pPr>
            <a:r>
              <a:rPr lang="en-US" sz="2954" dirty="0">
                <a:solidFill>
                  <a:srgbClr val="010101"/>
                </a:solidFill>
                <a:latin typeface="Canva Sans 1"/>
              </a:rPr>
              <a:t>Group D</a:t>
            </a: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19CDFB39-5EF4-4397-BF76-A8A75C8D8091}"/>
              </a:ext>
            </a:extLst>
          </p:cNvPr>
          <p:cNvSpPr/>
          <p:nvPr/>
        </p:nvSpPr>
        <p:spPr>
          <a:xfrm rot="5400000">
            <a:off x="897930" y="8405947"/>
            <a:ext cx="934283" cy="1815744"/>
          </a:xfrm>
          <a:custGeom>
            <a:avLst/>
            <a:gdLst/>
            <a:ahLst/>
            <a:cxnLst/>
            <a:rect l="l" t="t" r="r" b="b"/>
            <a:pathLst>
              <a:path w="934283" h="1815744">
                <a:moveTo>
                  <a:pt x="0" y="0"/>
                </a:moveTo>
                <a:lnTo>
                  <a:pt x="934283" y="0"/>
                </a:lnTo>
                <a:lnTo>
                  <a:pt x="934283" y="1815744"/>
                </a:lnTo>
                <a:lnTo>
                  <a:pt x="0" y="18157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pic>
        <p:nvPicPr>
          <p:cNvPr id="9" name="Graphic 8" descr="Group outline">
            <a:extLst>
              <a:ext uri="{FF2B5EF4-FFF2-40B4-BE49-F238E27FC236}">
                <a16:creationId xmlns:a16="http://schemas.microsoft.com/office/drawing/2014/main" id="{0FF2F6DF-5A99-44F7-BDD9-D2CD00FA84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924125" y="8625007"/>
            <a:ext cx="809694" cy="8096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249400" y="847765"/>
            <a:ext cx="6029655" cy="12059310"/>
          </a:xfrm>
          <a:custGeom>
            <a:avLst/>
            <a:gdLst/>
            <a:ahLst/>
            <a:cxnLst/>
            <a:rect l="l" t="t" r="r" b="b"/>
            <a:pathLst>
              <a:path w="6029655" h="12059310">
                <a:moveTo>
                  <a:pt x="0" y="0"/>
                </a:moveTo>
                <a:lnTo>
                  <a:pt x="6029655" y="0"/>
                </a:lnTo>
                <a:lnTo>
                  <a:pt x="6029655" y="12059310"/>
                </a:lnTo>
                <a:lnTo>
                  <a:pt x="0" y="12059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3" name="Freeform 3"/>
          <p:cNvSpPr/>
          <p:nvPr/>
        </p:nvSpPr>
        <p:spPr>
          <a:xfrm>
            <a:off x="-1969991" y="6877420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5" name="TextBox 5"/>
          <p:cNvSpPr txBox="1"/>
          <p:nvPr/>
        </p:nvSpPr>
        <p:spPr>
          <a:xfrm>
            <a:off x="2446799" y="5000479"/>
            <a:ext cx="9944552" cy="23596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220"/>
              </a:lnSpc>
            </a:pPr>
            <a:r>
              <a:rPr lang="en-US" sz="8000" b="1" spc="184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 for your time </a:t>
            </a:r>
            <a:r>
              <a:rPr lang="en-US" sz="8000" b="1" spc="184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attention.</a:t>
            </a:r>
            <a:endParaRPr lang="en-US" sz="8000" b="1" spc="184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>
          <a:xfrm rot="2506285">
            <a:off x="611452" y="175318"/>
            <a:ext cx="934283" cy="1815744"/>
          </a:xfrm>
          <a:custGeom>
            <a:avLst/>
            <a:gdLst/>
            <a:ahLst/>
            <a:cxnLst/>
            <a:rect l="l" t="t" r="r" b="b"/>
            <a:pathLst>
              <a:path w="934283" h="1815744">
                <a:moveTo>
                  <a:pt x="0" y="0"/>
                </a:moveTo>
                <a:lnTo>
                  <a:pt x="934283" y="0"/>
                </a:lnTo>
                <a:lnTo>
                  <a:pt x="934283" y="1815744"/>
                </a:lnTo>
                <a:lnTo>
                  <a:pt x="0" y="1815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50E64CF7-5AF9-4C6E-9E3C-A3C48BD81913}"/>
              </a:ext>
            </a:extLst>
          </p:cNvPr>
          <p:cNvSpPr/>
          <p:nvPr/>
        </p:nvSpPr>
        <p:spPr>
          <a:xfrm>
            <a:off x="373774" y="8276484"/>
            <a:ext cx="1310945" cy="1264709"/>
          </a:xfrm>
          <a:custGeom>
            <a:avLst/>
            <a:gdLst/>
            <a:ahLst/>
            <a:cxnLst/>
            <a:rect l="l" t="t" r="r" b="b"/>
            <a:pathLst>
              <a:path w="1264709" h="1264709">
                <a:moveTo>
                  <a:pt x="0" y="0"/>
                </a:moveTo>
                <a:lnTo>
                  <a:pt x="1264709" y="0"/>
                </a:lnTo>
                <a:lnTo>
                  <a:pt x="1264709" y="1264709"/>
                </a:lnTo>
                <a:lnTo>
                  <a:pt x="0" y="12647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92F1FB36-2FFB-4E01-BBB9-FA09E5A2BAC9}"/>
              </a:ext>
            </a:extLst>
          </p:cNvPr>
          <p:cNvSpPr txBox="1"/>
          <p:nvPr/>
        </p:nvSpPr>
        <p:spPr>
          <a:xfrm>
            <a:off x="-486862" y="9553893"/>
            <a:ext cx="2951949" cy="480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6"/>
              </a:lnSpc>
              <a:spcBef>
                <a:spcPct val="0"/>
              </a:spcBef>
            </a:pPr>
            <a:r>
              <a:rPr lang="en-US" sz="2954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D</a:t>
            </a:r>
          </a:p>
        </p:txBody>
      </p:sp>
      <p:pic>
        <p:nvPicPr>
          <p:cNvPr id="16" name="Graphic 15" descr="Group outline">
            <a:extLst>
              <a:ext uri="{FF2B5EF4-FFF2-40B4-BE49-F238E27FC236}">
                <a16:creationId xmlns:a16="http://schemas.microsoft.com/office/drawing/2014/main" id="{3A391FD6-EB5C-4EC0-879F-32E7512382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9600" y="8481883"/>
            <a:ext cx="839295" cy="809694"/>
          </a:xfrm>
          <a:prstGeom prst="rect">
            <a:avLst/>
          </a:prstGeom>
        </p:spPr>
      </p:pic>
      <p:sp>
        <p:nvSpPr>
          <p:cNvPr id="20" name="TextBox 27">
            <a:extLst>
              <a:ext uri="{FF2B5EF4-FFF2-40B4-BE49-F238E27FC236}">
                <a16:creationId xmlns:a16="http://schemas.microsoft.com/office/drawing/2014/main" id="{FC2B6CA4-E838-4FA4-972C-B400EBEA76F3}"/>
              </a:ext>
            </a:extLst>
          </p:cNvPr>
          <p:cNvSpPr txBox="1"/>
          <p:nvPr/>
        </p:nvSpPr>
        <p:spPr>
          <a:xfrm>
            <a:off x="2653577" y="3175453"/>
            <a:ext cx="3551936" cy="862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69"/>
              </a:lnSpc>
              <a:spcBef>
                <a:spcPct val="0"/>
              </a:spcBef>
            </a:pPr>
            <a:r>
              <a:rPr lang="en-US" sz="6600" spc="241" dirty="0">
                <a:latin typeface="Arial" panose="020B0604020202020204" pitchFamily="34" charset="0"/>
                <a:cs typeface="Arial" panose="020B0604020202020204" pitchFamily="34" charset="0"/>
              </a:rPr>
              <a:t>Uniflow</a:t>
            </a:r>
            <a:r>
              <a:rPr lang="en-US" sz="6600" spc="241" dirty="0">
                <a:solidFill>
                  <a:srgbClr val="FD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833" spc="241" dirty="0">
              <a:solidFill>
                <a:srgbClr val="FD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A graduation cap and diploma&#10;&#10;Description automatically generated">
            <a:extLst>
              <a:ext uri="{FF2B5EF4-FFF2-40B4-BE49-F238E27FC236}">
                <a16:creationId xmlns:a16="http://schemas.microsoft.com/office/drawing/2014/main" id="{6C84A412-1AB6-470C-B952-C2F5169218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087" y="253712"/>
            <a:ext cx="3928917" cy="26877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6D08C5-41BA-4761-89E8-D61B29E92526}"/>
              </a:ext>
            </a:extLst>
          </p:cNvPr>
          <p:cNvSpPr txBox="1"/>
          <p:nvPr/>
        </p:nvSpPr>
        <p:spPr>
          <a:xfrm>
            <a:off x="15187534" y="9291577"/>
            <a:ext cx="26901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Winter semester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2117590"/>
            <a:ext cx="8117947" cy="8169409"/>
            <a:chOff x="0" y="0"/>
            <a:chExt cx="3282950" cy="3282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82950" cy="3282950"/>
            </a:xfrm>
            <a:custGeom>
              <a:avLst/>
              <a:gdLst/>
              <a:ahLst/>
              <a:cxnLst/>
              <a:rect l="l" t="t" r="r" b="b"/>
              <a:pathLst>
                <a:path w="3282950" h="3282950">
                  <a:moveTo>
                    <a:pt x="0" y="0"/>
                  </a:moveTo>
                  <a:lnTo>
                    <a:pt x="2532380" y="0"/>
                  </a:lnTo>
                  <a:cubicBezTo>
                    <a:pt x="2946400" y="0"/>
                    <a:pt x="3282950" y="336550"/>
                    <a:pt x="3282950" y="750570"/>
                  </a:cubicBezTo>
                  <a:lnTo>
                    <a:pt x="3282950" y="3282950"/>
                  </a:lnTo>
                  <a:lnTo>
                    <a:pt x="0" y="328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r="-12500"/>
              </a:stretch>
            </a:blipFill>
          </p:spPr>
          <p:txBody>
            <a:bodyPr/>
            <a:lstStyle/>
            <a:p>
              <a:endParaRPr lang="en-DE"/>
            </a:p>
          </p:txBody>
        </p:sp>
      </p:grpSp>
      <p:sp>
        <p:nvSpPr>
          <p:cNvPr id="4" name="Freeform 4"/>
          <p:cNvSpPr/>
          <p:nvPr/>
        </p:nvSpPr>
        <p:spPr>
          <a:xfrm>
            <a:off x="9512550" y="1280787"/>
            <a:ext cx="1598198" cy="1598198"/>
          </a:xfrm>
          <a:custGeom>
            <a:avLst/>
            <a:gdLst/>
            <a:ahLst/>
            <a:cxnLst/>
            <a:rect l="l" t="t" r="r" b="b"/>
            <a:pathLst>
              <a:path w="1598198" h="1598198">
                <a:moveTo>
                  <a:pt x="0" y="0"/>
                </a:moveTo>
                <a:lnTo>
                  <a:pt x="1598198" y="0"/>
                </a:lnTo>
                <a:lnTo>
                  <a:pt x="1598198" y="1598197"/>
                </a:lnTo>
                <a:lnTo>
                  <a:pt x="0" y="15981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5" name="Freeform 5"/>
          <p:cNvSpPr/>
          <p:nvPr/>
        </p:nvSpPr>
        <p:spPr>
          <a:xfrm>
            <a:off x="9512550" y="3105012"/>
            <a:ext cx="1598198" cy="1598198"/>
          </a:xfrm>
          <a:custGeom>
            <a:avLst/>
            <a:gdLst/>
            <a:ahLst/>
            <a:cxnLst/>
            <a:rect l="l" t="t" r="r" b="b"/>
            <a:pathLst>
              <a:path w="1598198" h="1598198">
                <a:moveTo>
                  <a:pt x="0" y="0"/>
                </a:moveTo>
                <a:lnTo>
                  <a:pt x="1598198" y="0"/>
                </a:lnTo>
                <a:lnTo>
                  <a:pt x="1598198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6" name="Freeform 6"/>
          <p:cNvSpPr/>
          <p:nvPr/>
        </p:nvSpPr>
        <p:spPr>
          <a:xfrm>
            <a:off x="9512550" y="4931810"/>
            <a:ext cx="1598198" cy="1598198"/>
          </a:xfrm>
          <a:custGeom>
            <a:avLst/>
            <a:gdLst/>
            <a:ahLst/>
            <a:cxnLst/>
            <a:rect l="l" t="t" r="r" b="b"/>
            <a:pathLst>
              <a:path w="1598198" h="1598198">
                <a:moveTo>
                  <a:pt x="0" y="0"/>
                </a:moveTo>
                <a:lnTo>
                  <a:pt x="1598198" y="0"/>
                </a:lnTo>
                <a:lnTo>
                  <a:pt x="1598198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7" name="Freeform 7"/>
          <p:cNvSpPr/>
          <p:nvPr/>
        </p:nvSpPr>
        <p:spPr>
          <a:xfrm>
            <a:off x="9744648" y="5227085"/>
            <a:ext cx="1062581" cy="1080258"/>
          </a:xfrm>
          <a:custGeom>
            <a:avLst/>
            <a:gdLst/>
            <a:ahLst/>
            <a:cxnLst/>
            <a:rect l="l" t="t" r="r" b="b"/>
            <a:pathLst>
              <a:path w="1062581" h="1080258">
                <a:moveTo>
                  <a:pt x="0" y="0"/>
                </a:moveTo>
                <a:lnTo>
                  <a:pt x="1062581" y="0"/>
                </a:lnTo>
                <a:lnTo>
                  <a:pt x="1062581" y="1080258"/>
                </a:lnTo>
                <a:lnTo>
                  <a:pt x="0" y="10802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8" name="Freeform 8"/>
          <p:cNvSpPr/>
          <p:nvPr/>
        </p:nvSpPr>
        <p:spPr>
          <a:xfrm>
            <a:off x="9849984" y="3399589"/>
            <a:ext cx="923330" cy="1011617"/>
          </a:xfrm>
          <a:custGeom>
            <a:avLst/>
            <a:gdLst/>
            <a:ahLst/>
            <a:cxnLst/>
            <a:rect l="l" t="t" r="r" b="b"/>
            <a:pathLst>
              <a:path w="923330" h="1011617">
                <a:moveTo>
                  <a:pt x="0" y="0"/>
                </a:moveTo>
                <a:lnTo>
                  <a:pt x="923330" y="0"/>
                </a:lnTo>
                <a:lnTo>
                  <a:pt x="923330" y="1011617"/>
                </a:lnTo>
                <a:lnTo>
                  <a:pt x="0" y="10116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9" name="Freeform 9"/>
          <p:cNvSpPr/>
          <p:nvPr/>
        </p:nvSpPr>
        <p:spPr>
          <a:xfrm>
            <a:off x="9849984" y="1611406"/>
            <a:ext cx="923330" cy="936959"/>
          </a:xfrm>
          <a:custGeom>
            <a:avLst/>
            <a:gdLst/>
            <a:ahLst/>
            <a:cxnLst/>
            <a:rect l="l" t="t" r="r" b="b"/>
            <a:pathLst>
              <a:path w="923330" h="936959">
                <a:moveTo>
                  <a:pt x="0" y="0"/>
                </a:moveTo>
                <a:lnTo>
                  <a:pt x="923330" y="0"/>
                </a:lnTo>
                <a:lnTo>
                  <a:pt x="923330" y="936959"/>
                </a:lnTo>
                <a:lnTo>
                  <a:pt x="0" y="9369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10" name="Freeform 10"/>
          <p:cNvSpPr/>
          <p:nvPr/>
        </p:nvSpPr>
        <p:spPr>
          <a:xfrm rot="-5400000">
            <a:off x="16327556" y="-437813"/>
            <a:ext cx="2512109" cy="2512109"/>
          </a:xfrm>
          <a:custGeom>
            <a:avLst/>
            <a:gdLst/>
            <a:ahLst/>
            <a:cxnLst/>
            <a:rect l="l" t="t" r="r" b="b"/>
            <a:pathLst>
              <a:path w="2512109" h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11" name="TextBox 11"/>
          <p:cNvSpPr txBox="1"/>
          <p:nvPr/>
        </p:nvSpPr>
        <p:spPr>
          <a:xfrm>
            <a:off x="11312454" y="1748259"/>
            <a:ext cx="710139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Nimisha</a:t>
            </a:r>
            <a:r>
              <a:rPr lang="en-US" sz="2400" b="1" dirty="0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vilayatrani</a:t>
            </a:r>
            <a:endParaRPr lang="en-US" sz="2400" dirty="0">
              <a:solidFill>
                <a:srgbClr val="E971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264732" y="1243767"/>
            <a:ext cx="3275016" cy="432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632"/>
              </a:lnSpc>
            </a:pPr>
            <a:r>
              <a:rPr lang="en-US" sz="2800" b="1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OWNER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60250" y="3455934"/>
            <a:ext cx="710139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Mariem</a:t>
            </a:r>
            <a:r>
              <a:rPr lang="en-US" sz="2400" b="1" dirty="0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Garfa</a:t>
            </a:r>
            <a:endParaRPr lang="en-US" sz="2400" dirty="0">
              <a:solidFill>
                <a:srgbClr val="E971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1264732" y="3047608"/>
            <a:ext cx="3503616" cy="432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632"/>
              </a:lnSpc>
            </a:pPr>
            <a:r>
              <a:rPr lang="en-US" sz="2800" b="1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MASTER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302872" y="5381355"/>
            <a:ext cx="4689908" cy="2244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23"/>
              </a:lnSpc>
            </a:pPr>
            <a:r>
              <a:rPr lang="en-US" sz="2400" dirty="0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Chowdhury </a:t>
            </a:r>
            <a:r>
              <a:rPr lang="en-US" sz="2400" dirty="0" err="1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Abida</a:t>
            </a:r>
            <a:r>
              <a:rPr lang="en-US" sz="2400" dirty="0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Anjam</a:t>
            </a:r>
            <a:r>
              <a:rPr lang="en-US" sz="2400" dirty="0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Era</a:t>
            </a:r>
          </a:p>
          <a:p>
            <a:pPr>
              <a:lnSpc>
                <a:spcPts val="2523"/>
              </a:lnSpc>
            </a:pPr>
            <a:r>
              <a:rPr lang="en-US" sz="2400" dirty="0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Jaffar </a:t>
            </a:r>
            <a:r>
              <a:rPr lang="en-US" sz="2400" dirty="0" err="1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Alkaales</a:t>
            </a:r>
            <a:endParaRPr lang="en-US" sz="2400" dirty="0">
              <a:solidFill>
                <a:srgbClr val="E971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523"/>
              </a:lnSpc>
            </a:pPr>
            <a:r>
              <a:rPr lang="en-US" sz="2400" dirty="0" err="1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Nafise</a:t>
            </a:r>
            <a:r>
              <a:rPr lang="en-US" sz="2400" dirty="0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Askari </a:t>
            </a:r>
          </a:p>
          <a:p>
            <a:pPr>
              <a:lnSpc>
                <a:spcPts val="2523"/>
              </a:lnSpc>
            </a:pPr>
            <a:endParaRPr lang="en-US" sz="2400" dirty="0">
              <a:solidFill>
                <a:srgbClr val="E971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523"/>
              </a:lnSpc>
            </a:pPr>
            <a:endParaRPr lang="en-US" sz="2400" dirty="0">
              <a:solidFill>
                <a:srgbClr val="E971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2523"/>
              </a:lnSpc>
            </a:pPr>
            <a:endParaRPr lang="en-US" sz="2400" dirty="0">
              <a:solidFill>
                <a:srgbClr val="E971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ts val="2523"/>
              </a:lnSpc>
            </a:pPr>
            <a:endParaRPr lang="fa-IR" sz="2400" spc="18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1264732" y="4874406"/>
            <a:ext cx="2494433" cy="4280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632"/>
              </a:lnSpc>
            </a:pPr>
            <a:r>
              <a:rPr lang="en-US" sz="2800" b="1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DEVELOPERS</a:t>
            </a:r>
            <a:endParaRPr lang="en-US" sz="2594" b="1" spc="25" dirty="0">
              <a:solidFill>
                <a:srgbClr val="231F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-194124" y="418772"/>
            <a:ext cx="8506191" cy="23852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24"/>
              </a:lnSpc>
              <a:spcBef>
                <a:spcPct val="0"/>
              </a:spcBef>
            </a:pPr>
            <a:r>
              <a:rPr lang="en-US" sz="6973" b="1" spc="348" dirty="0">
                <a:solidFill>
                  <a:srgbClr val="F3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Scrum Team</a:t>
            </a:r>
          </a:p>
          <a:p>
            <a:pPr algn="ctr">
              <a:lnSpc>
                <a:spcPts val="9624"/>
              </a:lnSpc>
              <a:spcBef>
                <a:spcPct val="0"/>
              </a:spcBef>
            </a:pPr>
            <a:endParaRPr lang="en-US" sz="6973" spc="348" dirty="0">
              <a:solidFill>
                <a:srgbClr val="F3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CA86172F-110B-4214-9BCD-582BC5074017}"/>
              </a:ext>
            </a:extLst>
          </p:cNvPr>
          <p:cNvSpPr/>
          <p:nvPr/>
        </p:nvSpPr>
        <p:spPr>
          <a:xfrm>
            <a:off x="9521515" y="6740628"/>
            <a:ext cx="1598198" cy="1598198"/>
          </a:xfrm>
          <a:custGeom>
            <a:avLst/>
            <a:gdLst/>
            <a:ahLst/>
            <a:cxnLst/>
            <a:rect l="l" t="t" r="r" b="b"/>
            <a:pathLst>
              <a:path w="1598198" h="1598198">
                <a:moveTo>
                  <a:pt x="0" y="0"/>
                </a:moveTo>
                <a:lnTo>
                  <a:pt x="1598198" y="0"/>
                </a:lnTo>
                <a:lnTo>
                  <a:pt x="1598198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0F481A-A1A3-4961-A8D3-8F0DE12CC420}"/>
              </a:ext>
            </a:extLst>
          </p:cNvPr>
          <p:cNvSpPr txBox="1"/>
          <p:nvPr/>
        </p:nvSpPr>
        <p:spPr>
          <a:xfrm>
            <a:off x="11260250" y="6811960"/>
            <a:ext cx="12384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Tester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A7DB87-FE09-4574-A18D-5EAD6E8AAB9C}"/>
              </a:ext>
            </a:extLst>
          </p:cNvPr>
          <p:cNvSpPr txBox="1"/>
          <p:nvPr/>
        </p:nvSpPr>
        <p:spPr>
          <a:xfrm>
            <a:off x="11260250" y="7287664"/>
            <a:ext cx="31133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Mohammad Mehrbod</a:t>
            </a:r>
          </a:p>
          <a:p>
            <a:r>
              <a:rPr lang="en-US" sz="2400" dirty="0" err="1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Tazeen</a:t>
            </a:r>
            <a:r>
              <a:rPr lang="en-US" sz="2400" dirty="0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Zahra </a:t>
            </a:r>
          </a:p>
          <a:p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7675DE4C-11E1-48B2-9E9D-DCCA7E8F95C0}"/>
              </a:ext>
            </a:extLst>
          </p:cNvPr>
          <p:cNvSpPr/>
          <p:nvPr/>
        </p:nvSpPr>
        <p:spPr>
          <a:xfrm>
            <a:off x="9619453" y="8539640"/>
            <a:ext cx="1598198" cy="1598198"/>
          </a:xfrm>
          <a:custGeom>
            <a:avLst/>
            <a:gdLst/>
            <a:ahLst/>
            <a:cxnLst/>
            <a:rect l="l" t="t" r="r" b="b"/>
            <a:pathLst>
              <a:path w="1598198" h="1598198">
                <a:moveTo>
                  <a:pt x="0" y="0"/>
                </a:moveTo>
                <a:lnTo>
                  <a:pt x="1598198" y="0"/>
                </a:lnTo>
                <a:lnTo>
                  <a:pt x="1598198" y="1598198"/>
                </a:lnTo>
                <a:lnTo>
                  <a:pt x="0" y="15981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91AFC8-B7E6-42F1-8E6A-23D8DF00DCA8}"/>
              </a:ext>
            </a:extLst>
          </p:cNvPr>
          <p:cNvSpPr txBox="1"/>
          <p:nvPr/>
        </p:nvSpPr>
        <p:spPr>
          <a:xfrm>
            <a:off x="11226491" y="8450959"/>
            <a:ext cx="1362874" cy="5203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>
              <a:lnSpc>
                <a:spcPts val="3632"/>
              </a:lnSpc>
            </a:pPr>
            <a:r>
              <a:rPr lang="en-US" sz="2800" b="1" spc="2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 / UX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ADA179-45B1-4528-B36E-8E3D37667248}"/>
              </a:ext>
            </a:extLst>
          </p:cNvPr>
          <p:cNvSpPr txBox="1"/>
          <p:nvPr/>
        </p:nvSpPr>
        <p:spPr>
          <a:xfrm>
            <a:off x="11217651" y="9028038"/>
            <a:ext cx="22289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 Tian</a:t>
            </a:r>
          </a:p>
          <a:p>
            <a:r>
              <a:rPr lang="en-US" sz="2400" dirty="0">
                <a:solidFill>
                  <a:srgbClr val="E97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Varsha Vijayan</a:t>
            </a:r>
          </a:p>
          <a:p>
            <a:endParaRPr lang="en-US" sz="2400" dirty="0">
              <a:solidFill>
                <a:srgbClr val="E971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24" descr="Test tubes with solid fill">
            <a:extLst>
              <a:ext uri="{FF2B5EF4-FFF2-40B4-BE49-F238E27FC236}">
                <a16:creationId xmlns:a16="http://schemas.microsoft.com/office/drawing/2014/main" id="{C8853C4F-B350-4B3F-B9EF-0DC11A22AC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722236" y="6884405"/>
            <a:ext cx="1210188" cy="1210188"/>
          </a:xfrm>
          <a:prstGeom prst="rect">
            <a:avLst/>
          </a:prstGeom>
        </p:spPr>
      </p:pic>
      <p:pic>
        <p:nvPicPr>
          <p:cNvPr id="27" name="Graphic 26" descr="Palette with solid fill">
            <a:extLst>
              <a:ext uri="{FF2B5EF4-FFF2-40B4-BE49-F238E27FC236}">
                <a16:creationId xmlns:a16="http://schemas.microsoft.com/office/drawing/2014/main" id="{5EE9E102-E024-4CD3-845D-BCF85E985FC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85532" y="8805719"/>
            <a:ext cx="1066040" cy="1066040"/>
          </a:xfrm>
          <a:prstGeom prst="rect">
            <a:avLst/>
          </a:prstGeom>
        </p:spPr>
      </p:pic>
      <p:sp>
        <p:nvSpPr>
          <p:cNvPr id="30" name="Freeform 4">
            <a:extLst>
              <a:ext uri="{FF2B5EF4-FFF2-40B4-BE49-F238E27FC236}">
                <a16:creationId xmlns:a16="http://schemas.microsoft.com/office/drawing/2014/main" id="{51CC7550-22F2-4572-B462-430AD8F465E0}"/>
              </a:ext>
            </a:extLst>
          </p:cNvPr>
          <p:cNvSpPr/>
          <p:nvPr/>
        </p:nvSpPr>
        <p:spPr>
          <a:xfrm>
            <a:off x="16861736" y="8320785"/>
            <a:ext cx="1310945" cy="1264709"/>
          </a:xfrm>
          <a:custGeom>
            <a:avLst/>
            <a:gdLst/>
            <a:ahLst/>
            <a:cxnLst/>
            <a:rect l="l" t="t" r="r" b="b"/>
            <a:pathLst>
              <a:path w="1264709" h="1264709">
                <a:moveTo>
                  <a:pt x="0" y="0"/>
                </a:moveTo>
                <a:lnTo>
                  <a:pt x="1264709" y="0"/>
                </a:lnTo>
                <a:lnTo>
                  <a:pt x="1264709" y="1264709"/>
                </a:lnTo>
                <a:lnTo>
                  <a:pt x="0" y="126470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31" name="TextBox 15">
            <a:extLst>
              <a:ext uri="{FF2B5EF4-FFF2-40B4-BE49-F238E27FC236}">
                <a16:creationId xmlns:a16="http://schemas.microsoft.com/office/drawing/2014/main" id="{7BC2770B-6000-4CE2-B7DD-58B185F10A87}"/>
              </a:ext>
            </a:extLst>
          </p:cNvPr>
          <p:cNvSpPr txBox="1"/>
          <p:nvPr/>
        </p:nvSpPr>
        <p:spPr>
          <a:xfrm>
            <a:off x="15992780" y="9636149"/>
            <a:ext cx="2951949" cy="505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36"/>
              </a:lnSpc>
              <a:spcBef>
                <a:spcPct val="0"/>
              </a:spcBef>
            </a:pPr>
            <a:r>
              <a:rPr lang="en-US" sz="2954" dirty="0">
                <a:solidFill>
                  <a:srgbClr val="010101"/>
                </a:solidFill>
                <a:latin typeface="Canva Sans 1"/>
              </a:rPr>
              <a:t>Group D</a:t>
            </a:r>
          </a:p>
        </p:txBody>
      </p:sp>
      <p:pic>
        <p:nvPicPr>
          <p:cNvPr id="32" name="Graphic 31" descr="Group outline">
            <a:extLst>
              <a:ext uri="{FF2B5EF4-FFF2-40B4-BE49-F238E27FC236}">
                <a16:creationId xmlns:a16="http://schemas.microsoft.com/office/drawing/2014/main" id="{2DF42607-5820-4DE2-A52B-77E933E6B72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089242" y="8564139"/>
            <a:ext cx="839295" cy="8096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">
            <a:extLst>
              <a:ext uri="{FF2B5EF4-FFF2-40B4-BE49-F238E27FC236}">
                <a16:creationId xmlns:a16="http://schemas.microsoft.com/office/drawing/2014/main" id="{DCD6CA22-B474-4424-9306-9C2ABD77B3A5}"/>
              </a:ext>
            </a:extLst>
          </p:cNvPr>
          <p:cNvSpPr/>
          <p:nvPr/>
        </p:nvSpPr>
        <p:spPr>
          <a:xfrm rot="5400000">
            <a:off x="-3546522" y="1447527"/>
            <a:ext cx="7906167" cy="12059310"/>
          </a:xfrm>
          <a:custGeom>
            <a:avLst/>
            <a:gdLst/>
            <a:ahLst/>
            <a:cxnLst/>
            <a:rect l="l" t="t" r="r" b="b"/>
            <a:pathLst>
              <a:path w="6029655" h="12059310">
                <a:moveTo>
                  <a:pt x="0" y="0"/>
                </a:moveTo>
                <a:lnTo>
                  <a:pt x="6029655" y="0"/>
                </a:lnTo>
                <a:lnTo>
                  <a:pt x="6029655" y="12059310"/>
                </a:lnTo>
                <a:lnTo>
                  <a:pt x="0" y="12059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grpSp>
        <p:nvGrpSpPr>
          <p:cNvPr id="5" name="Group 5"/>
          <p:cNvGrpSpPr/>
          <p:nvPr/>
        </p:nvGrpSpPr>
        <p:grpSpPr>
          <a:xfrm>
            <a:off x="6570969" y="3393093"/>
            <a:ext cx="3726378" cy="372637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DE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2"/>
                </a:lnSpc>
              </a:pPr>
              <a:r>
                <a:rPr lang="en-US" sz="2800" spc="30" dirty="0">
                  <a:solidFill>
                    <a:srgbClr val="FFFFFF"/>
                  </a:solidFill>
                  <a:latin typeface="Canva Sans 2"/>
                </a:rPr>
                <a:t>Challenges of the old App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371231" y="1211127"/>
            <a:ext cx="3573978" cy="1078257"/>
            <a:chOff x="0" y="0"/>
            <a:chExt cx="1347049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D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2"/>
                </a:lnSpc>
              </a:pPr>
              <a:r>
                <a:rPr lang="en-US" sz="2800" spc="16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Tracking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1564443" y="2853964"/>
            <a:ext cx="3573978" cy="1078257"/>
            <a:chOff x="0" y="0"/>
            <a:chExt cx="1347049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DE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2"/>
                </a:lnSpc>
              </a:pPr>
              <a:r>
                <a:rPr lang="en-US" sz="2800" spc="16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Guidance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154722" y="4717153"/>
            <a:ext cx="3573978" cy="1078257"/>
            <a:chOff x="0" y="0"/>
            <a:chExt cx="1347049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DE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2"/>
                </a:lnSpc>
              </a:pPr>
              <a:r>
                <a:rPr lang="en-US" sz="2800" spc="16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service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574187" y="6357385"/>
            <a:ext cx="3573978" cy="1078257"/>
            <a:chOff x="0" y="0"/>
            <a:chExt cx="1347049" cy="4064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DE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2"/>
                </a:lnSpc>
              </a:pPr>
              <a:r>
                <a:rPr lang="en-US" sz="2800" spc="16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Poor support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367733" y="8073431"/>
            <a:ext cx="3573978" cy="1078257"/>
            <a:chOff x="0" y="0"/>
            <a:chExt cx="1347049" cy="4064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347049" cy="406400"/>
            </a:xfrm>
            <a:custGeom>
              <a:avLst/>
              <a:gdLst/>
              <a:ahLst/>
              <a:cxnLst/>
              <a:rect l="l" t="t" r="r" b="b"/>
              <a:pathLst>
                <a:path w="1347049" h="406400">
                  <a:moveTo>
                    <a:pt x="1143849" y="0"/>
                  </a:moveTo>
                  <a:cubicBezTo>
                    <a:pt x="1256073" y="0"/>
                    <a:pt x="1347049" y="90976"/>
                    <a:pt x="1347049" y="203200"/>
                  </a:cubicBezTo>
                  <a:cubicBezTo>
                    <a:pt x="1347049" y="315424"/>
                    <a:pt x="1256073" y="406400"/>
                    <a:pt x="114384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DE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28575"/>
              <a:ext cx="1347049" cy="434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72"/>
                </a:lnSpc>
              </a:pPr>
              <a:r>
                <a:rPr lang="en-US" sz="2800" spc="16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Long cycle times</a:t>
              </a:r>
            </a:p>
          </p:txBody>
        </p:sp>
      </p:grpSp>
      <p:sp>
        <p:nvSpPr>
          <p:cNvPr id="23" name="Freeform 23"/>
          <p:cNvSpPr/>
          <p:nvPr/>
        </p:nvSpPr>
        <p:spPr>
          <a:xfrm rot="1605981">
            <a:off x="8151410" y="7740217"/>
            <a:ext cx="1985179" cy="560813"/>
          </a:xfrm>
          <a:custGeom>
            <a:avLst/>
            <a:gdLst/>
            <a:ahLst/>
            <a:cxnLst/>
            <a:rect l="l" t="t" r="r" b="b"/>
            <a:pathLst>
              <a:path w="1985179" h="560813">
                <a:moveTo>
                  <a:pt x="0" y="0"/>
                </a:moveTo>
                <a:lnTo>
                  <a:pt x="1985180" y="0"/>
                </a:lnTo>
                <a:lnTo>
                  <a:pt x="1985180" y="560813"/>
                </a:lnTo>
                <a:lnTo>
                  <a:pt x="0" y="5608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24" name="Freeform 24"/>
          <p:cNvSpPr/>
          <p:nvPr/>
        </p:nvSpPr>
        <p:spPr>
          <a:xfrm rot="7851052" flipH="1">
            <a:off x="8443408" y="2172271"/>
            <a:ext cx="1985179" cy="560813"/>
          </a:xfrm>
          <a:custGeom>
            <a:avLst/>
            <a:gdLst/>
            <a:ahLst/>
            <a:cxnLst/>
            <a:rect l="l" t="t" r="r" b="b"/>
            <a:pathLst>
              <a:path w="1985179" h="560813">
                <a:moveTo>
                  <a:pt x="1985180" y="0"/>
                </a:moveTo>
                <a:lnTo>
                  <a:pt x="0" y="0"/>
                </a:lnTo>
                <a:lnTo>
                  <a:pt x="0" y="560813"/>
                </a:lnTo>
                <a:lnTo>
                  <a:pt x="1985180" y="560813"/>
                </a:lnTo>
                <a:lnTo>
                  <a:pt x="198518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25" name="Freeform 25"/>
          <p:cNvSpPr/>
          <p:nvPr/>
        </p:nvSpPr>
        <p:spPr>
          <a:xfrm>
            <a:off x="10587605" y="5041782"/>
            <a:ext cx="1567117" cy="428998"/>
          </a:xfrm>
          <a:custGeom>
            <a:avLst/>
            <a:gdLst/>
            <a:ahLst/>
            <a:cxnLst/>
            <a:rect l="l" t="t" r="r" b="b"/>
            <a:pathLst>
              <a:path w="1567117" h="428998">
                <a:moveTo>
                  <a:pt x="0" y="0"/>
                </a:moveTo>
                <a:lnTo>
                  <a:pt x="1567117" y="0"/>
                </a:lnTo>
                <a:lnTo>
                  <a:pt x="1567117" y="428999"/>
                </a:lnTo>
                <a:lnTo>
                  <a:pt x="0" y="42899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26" name="TextBox 26"/>
          <p:cNvSpPr txBox="1"/>
          <p:nvPr/>
        </p:nvSpPr>
        <p:spPr>
          <a:xfrm>
            <a:off x="387455" y="7014461"/>
            <a:ext cx="4199571" cy="4172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3104"/>
              </a:lnSpc>
            </a:pPr>
            <a:r>
              <a:rPr lang="en-US" sz="3600" spc="22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what you need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73643" y="6033584"/>
            <a:ext cx="4199571" cy="8629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669"/>
              </a:lnSpc>
              <a:spcBef>
                <a:spcPct val="0"/>
              </a:spcBef>
            </a:pPr>
            <a:r>
              <a:rPr lang="en-US" sz="6600" spc="241" dirty="0">
                <a:solidFill>
                  <a:srgbClr val="FDFBF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Uniflow </a:t>
            </a:r>
            <a:endParaRPr lang="en-US" sz="4833" spc="241" dirty="0">
              <a:solidFill>
                <a:srgbClr val="FDFBF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Freeform 28"/>
          <p:cNvSpPr/>
          <p:nvPr/>
        </p:nvSpPr>
        <p:spPr>
          <a:xfrm rot="-1482789">
            <a:off x="9979414" y="3451084"/>
            <a:ext cx="1567117" cy="428998"/>
          </a:xfrm>
          <a:custGeom>
            <a:avLst/>
            <a:gdLst/>
            <a:ahLst/>
            <a:cxnLst/>
            <a:rect l="l" t="t" r="r" b="b"/>
            <a:pathLst>
              <a:path w="1567117" h="428998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29" name="Freeform 29"/>
          <p:cNvSpPr/>
          <p:nvPr/>
        </p:nvSpPr>
        <p:spPr>
          <a:xfrm rot="963931">
            <a:off x="9883676" y="6515409"/>
            <a:ext cx="1567117" cy="428998"/>
          </a:xfrm>
          <a:custGeom>
            <a:avLst/>
            <a:gdLst/>
            <a:ahLst/>
            <a:cxnLst/>
            <a:rect l="l" t="t" r="r" b="b"/>
            <a:pathLst>
              <a:path w="1567117" h="428998">
                <a:moveTo>
                  <a:pt x="0" y="0"/>
                </a:moveTo>
                <a:lnTo>
                  <a:pt x="1567117" y="0"/>
                </a:lnTo>
                <a:lnTo>
                  <a:pt x="1567117" y="428998"/>
                </a:lnTo>
                <a:lnTo>
                  <a:pt x="0" y="4289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pic>
        <p:nvPicPr>
          <p:cNvPr id="31" name="Picture 30" descr="A graduation cap and diploma&#10;&#10;Description automatically generated">
            <a:extLst>
              <a:ext uri="{FF2B5EF4-FFF2-40B4-BE49-F238E27FC236}">
                <a16:creationId xmlns:a16="http://schemas.microsoft.com/office/drawing/2014/main" id="{665D5DE4-FEDB-4358-8C26-F278CD0AB9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49" y="455368"/>
            <a:ext cx="3928917" cy="2687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6931" y="2887741"/>
            <a:ext cx="8458200" cy="6705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User /Student Dashboard:</a:t>
            </a:r>
            <a:endParaRPr lang="en-US" sz="3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FAQ (Frequently Asked Questions):</a:t>
            </a:r>
            <a:endParaRPr lang="en-US" sz="3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Contact:</a:t>
            </a:r>
            <a:endParaRPr lang="en-US" sz="3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Choose Study Program:</a:t>
            </a:r>
            <a:endParaRPr lang="en-US" sz="3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Submit Application Docs:</a:t>
            </a:r>
            <a:endParaRPr lang="en-US" sz="3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Track Application Status:</a:t>
            </a:r>
            <a:endParaRPr lang="en-US" sz="3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600" b="1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Cases of Admission for Enrollment: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600" b="1" dirty="0">
                <a:solidFill>
                  <a:srgbClr val="ED7D3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 Email Address and Relevant Information:</a:t>
            </a:r>
            <a:endParaRPr lang="en-US" sz="3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6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8686800" y="3238500"/>
            <a:ext cx="12295876" cy="10509296"/>
          </a:xfrm>
          <a:custGeom>
            <a:avLst/>
            <a:gdLst/>
            <a:ahLst/>
            <a:cxnLst/>
            <a:rect l="l" t="t" r="r" b="b"/>
            <a:pathLst>
              <a:path w="12295876" h="1050929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10" name="Freeform 10"/>
          <p:cNvSpPr/>
          <p:nvPr/>
        </p:nvSpPr>
        <p:spPr>
          <a:xfrm rot="2121754">
            <a:off x="15357996" y="-114657"/>
            <a:ext cx="1286811" cy="1099839"/>
          </a:xfrm>
          <a:custGeom>
            <a:avLst/>
            <a:gdLst/>
            <a:ahLst/>
            <a:cxnLst/>
            <a:rect l="l" t="t" r="r" b="b"/>
            <a:pathLst>
              <a:path w="1286811" h="1099839">
                <a:moveTo>
                  <a:pt x="0" y="0"/>
                </a:moveTo>
                <a:lnTo>
                  <a:pt x="1286812" y="0"/>
                </a:lnTo>
                <a:lnTo>
                  <a:pt x="1286812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6B8233B2-A24B-475B-8D68-8A8EE13FCB5C}"/>
              </a:ext>
            </a:extLst>
          </p:cNvPr>
          <p:cNvGrpSpPr/>
          <p:nvPr/>
        </p:nvGrpSpPr>
        <p:grpSpPr>
          <a:xfrm>
            <a:off x="560378" y="753065"/>
            <a:ext cx="5147190" cy="1875835"/>
            <a:chOff x="-35193" y="-38853"/>
            <a:chExt cx="1092908" cy="303789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ED639F43-0401-442A-8B05-47666383F11C}"/>
                </a:ext>
              </a:extLst>
            </p:cNvPr>
            <p:cNvSpPr/>
            <p:nvPr/>
          </p:nvSpPr>
          <p:spPr>
            <a:xfrm>
              <a:off x="-35193" y="-753"/>
              <a:ext cx="1085776" cy="227589"/>
            </a:xfrm>
            <a:custGeom>
              <a:avLst/>
              <a:gdLst/>
              <a:ahLst/>
              <a:cxnLst/>
              <a:rect l="l" t="t" r="r" b="b"/>
              <a:pathLst>
                <a:path w="1085776" h="227589">
                  <a:moveTo>
                    <a:pt x="46949" y="0"/>
                  </a:moveTo>
                  <a:lnTo>
                    <a:pt x="1038827" y="0"/>
                  </a:lnTo>
                  <a:cubicBezTo>
                    <a:pt x="1051279" y="0"/>
                    <a:pt x="1063220" y="4946"/>
                    <a:pt x="1072025" y="13751"/>
                  </a:cubicBezTo>
                  <a:cubicBezTo>
                    <a:pt x="1080830" y="22555"/>
                    <a:pt x="1085776" y="34497"/>
                    <a:pt x="1085776" y="46949"/>
                  </a:cubicBezTo>
                  <a:lnTo>
                    <a:pt x="1085776" y="180641"/>
                  </a:lnTo>
                  <a:cubicBezTo>
                    <a:pt x="1085776" y="193092"/>
                    <a:pt x="1080830" y="205034"/>
                    <a:pt x="1072025" y="213838"/>
                  </a:cubicBezTo>
                  <a:cubicBezTo>
                    <a:pt x="1063220" y="222643"/>
                    <a:pt x="1051279" y="227589"/>
                    <a:pt x="1038827" y="227589"/>
                  </a:cubicBezTo>
                  <a:lnTo>
                    <a:pt x="46949" y="227589"/>
                  </a:lnTo>
                  <a:cubicBezTo>
                    <a:pt x="34497" y="227589"/>
                    <a:pt x="22555" y="222643"/>
                    <a:pt x="13751" y="213838"/>
                  </a:cubicBezTo>
                  <a:cubicBezTo>
                    <a:pt x="4946" y="205034"/>
                    <a:pt x="0" y="193092"/>
                    <a:pt x="0" y="180641"/>
                  </a:cubicBezTo>
                  <a:lnTo>
                    <a:pt x="0" y="46949"/>
                  </a:lnTo>
                  <a:cubicBezTo>
                    <a:pt x="0" y="34497"/>
                    <a:pt x="4946" y="22555"/>
                    <a:pt x="13751" y="13751"/>
                  </a:cubicBezTo>
                  <a:cubicBezTo>
                    <a:pt x="22555" y="4946"/>
                    <a:pt x="34497" y="0"/>
                    <a:pt x="46949" y="0"/>
                  </a:cubicBezTo>
                  <a:close/>
                </a:path>
              </a:pathLst>
            </a:custGeom>
            <a:solidFill>
              <a:srgbClr val="F47C00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2EAF2D40-2862-468A-ADDB-251B9961C880}"/>
                </a:ext>
              </a:extLst>
            </p:cNvPr>
            <p:cNvSpPr txBox="1"/>
            <p:nvPr/>
          </p:nvSpPr>
          <p:spPr>
            <a:xfrm>
              <a:off x="-28061" y="-38853"/>
              <a:ext cx="1085776" cy="3037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5534"/>
                </a:lnSpc>
                <a:spcBef>
                  <a:spcPct val="0"/>
                </a:spcBef>
              </a:pPr>
              <a:r>
                <a:rPr lang="en-US" sz="4800" spc="862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Overview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1019672" y="620776"/>
            <a:ext cx="5147190" cy="10460753"/>
          </a:xfrm>
          <a:custGeom>
            <a:avLst/>
            <a:gdLst/>
            <a:ahLst/>
            <a:cxnLst/>
            <a:rect l="l" t="t" r="r" b="b"/>
            <a:pathLst>
              <a:path w="5000993" h="10163632">
                <a:moveTo>
                  <a:pt x="0" y="0"/>
                </a:moveTo>
                <a:lnTo>
                  <a:pt x="5000993" y="0"/>
                </a:lnTo>
                <a:lnTo>
                  <a:pt x="5000993" y="10163632"/>
                </a:lnTo>
                <a:lnTo>
                  <a:pt x="0" y="10163632"/>
                </a:lnTo>
                <a:close/>
              </a:path>
            </a:pathLst>
          </a:custGeom>
          <a:blipFill>
            <a:blip r:embed="rId5"/>
            <a:stretch>
              <a:fillRect l="-45" r="-45"/>
            </a:stretch>
          </a:blipFill>
        </p:spPr>
        <p:txBody>
          <a:bodyPr/>
          <a:lstStyle/>
          <a:p>
            <a:endParaRPr lang="en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6B5619-AE5A-0E2B-8A20-F290FB28BE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75568" y="1485900"/>
            <a:ext cx="4435397" cy="90230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0" y="0"/>
            <a:ext cx="2234437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47C00"/>
            </a:solidFill>
          </p:spPr>
          <p:txBody>
            <a:bodyPr/>
            <a:lstStyle/>
            <a:p>
              <a:endParaRPr lang="en-DE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812800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2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890348" y="-4474935"/>
            <a:ext cx="8480848" cy="848084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A8"/>
            </a:solidFill>
          </p:spPr>
          <p:txBody>
            <a:bodyPr/>
            <a:lstStyle/>
            <a:p>
              <a:endParaRPr lang="en-DE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2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5369709" y="1564871"/>
            <a:ext cx="7936117" cy="22639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>
              <a:lnSpc>
                <a:spcPts val="5824"/>
              </a:lnSpc>
            </a:pPr>
            <a:r>
              <a:rPr lang="en-US" sz="7200" b="1" spc="238" dirty="0">
                <a:solidFill>
                  <a:srgbClr val="F47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 </a:t>
            </a:r>
          </a:p>
          <a:p>
            <a:pPr marL="0" lvl="0" indent="0">
              <a:lnSpc>
                <a:spcPts val="5824"/>
              </a:lnSpc>
            </a:pPr>
            <a:r>
              <a:rPr lang="en-US" sz="7200" b="1" spc="238" dirty="0">
                <a:solidFill>
                  <a:srgbClr val="F47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lvl="0" indent="0">
              <a:lnSpc>
                <a:spcPts val="5824"/>
              </a:lnSpc>
            </a:pPr>
            <a:r>
              <a:rPr lang="en-US" sz="7200" b="1" spc="238" dirty="0">
                <a:solidFill>
                  <a:srgbClr val="F47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Uniflow</a:t>
            </a:r>
          </a:p>
        </p:txBody>
      </p:sp>
      <p:sp>
        <p:nvSpPr>
          <p:cNvPr id="17" name="Freeform 17"/>
          <p:cNvSpPr/>
          <p:nvPr/>
        </p:nvSpPr>
        <p:spPr>
          <a:xfrm>
            <a:off x="15175267" y="527523"/>
            <a:ext cx="1955505" cy="2133983"/>
          </a:xfrm>
          <a:custGeom>
            <a:avLst/>
            <a:gdLst/>
            <a:ahLst/>
            <a:cxnLst/>
            <a:rect l="l" t="t" r="r" b="b"/>
            <a:pathLst>
              <a:path w="1955505" h="2133983">
                <a:moveTo>
                  <a:pt x="0" y="0"/>
                </a:moveTo>
                <a:lnTo>
                  <a:pt x="1955505" y="0"/>
                </a:lnTo>
                <a:lnTo>
                  <a:pt x="1955505" y="2133983"/>
                </a:lnTo>
                <a:lnTo>
                  <a:pt x="0" y="21339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CF90AF41-9CA2-4EFB-8EF0-B039ED57C169}"/>
              </a:ext>
            </a:extLst>
          </p:cNvPr>
          <p:cNvSpPr/>
          <p:nvPr/>
        </p:nvSpPr>
        <p:spPr>
          <a:xfrm>
            <a:off x="240987" y="805566"/>
            <a:ext cx="4220328" cy="8675867"/>
          </a:xfrm>
          <a:custGeom>
            <a:avLst/>
            <a:gdLst/>
            <a:ahLst/>
            <a:cxnLst/>
            <a:rect l="l" t="t" r="r" b="b"/>
            <a:pathLst>
              <a:path w="5000993" h="10163632">
                <a:moveTo>
                  <a:pt x="0" y="0"/>
                </a:moveTo>
                <a:lnTo>
                  <a:pt x="5000993" y="0"/>
                </a:lnTo>
                <a:lnTo>
                  <a:pt x="5000993" y="10163632"/>
                </a:lnTo>
                <a:lnTo>
                  <a:pt x="0" y="10163632"/>
                </a:lnTo>
                <a:close/>
              </a:path>
            </a:pathLst>
          </a:custGeom>
          <a:blipFill>
            <a:blip r:embed="rId4"/>
            <a:stretch>
              <a:fillRect l="-45" r="-45"/>
            </a:stretch>
          </a:blipFill>
        </p:spPr>
        <p:txBody>
          <a:bodyPr/>
          <a:lstStyle/>
          <a:p>
            <a:endParaRPr lang="en-DE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16F2AB0-0281-485D-AC21-4FE8EFCFE927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40" y="1564871"/>
            <a:ext cx="3556622" cy="7388630"/>
          </a:xfrm>
          <a:prstGeom prst="rect">
            <a:avLst/>
          </a:prstGeom>
          <a:effectLst>
            <a:outerShdw blurRad="228600" dist="723900" dir="6000000" algn="ctr" rotWithShape="0">
              <a:srgbClr val="000000">
                <a:alpha val="43137"/>
              </a:srgbClr>
            </a:outerShdw>
          </a:effectLst>
        </p:spPr>
      </p:pic>
      <p:grpSp>
        <p:nvGrpSpPr>
          <p:cNvPr id="14" name="Group 2">
            <a:extLst>
              <a:ext uri="{FF2B5EF4-FFF2-40B4-BE49-F238E27FC236}">
                <a16:creationId xmlns:a16="http://schemas.microsoft.com/office/drawing/2014/main" id="{005B2448-AD16-4CAB-8378-6012616B4FC4}"/>
              </a:ext>
            </a:extLst>
          </p:cNvPr>
          <p:cNvGrpSpPr/>
          <p:nvPr/>
        </p:nvGrpSpPr>
        <p:grpSpPr>
          <a:xfrm>
            <a:off x="5269613" y="5637763"/>
            <a:ext cx="3353350" cy="1672110"/>
            <a:chOff x="0" y="0"/>
            <a:chExt cx="1046652" cy="521901"/>
          </a:xfrm>
        </p:grpSpPr>
        <p:sp>
          <p:nvSpPr>
            <p:cNvPr id="15" name="Freeform 3">
              <a:extLst>
                <a:ext uri="{FF2B5EF4-FFF2-40B4-BE49-F238E27FC236}">
                  <a16:creationId xmlns:a16="http://schemas.microsoft.com/office/drawing/2014/main" id="{2A6E5208-06BC-40EF-B4ED-B590D709E241}"/>
                </a:ext>
              </a:extLst>
            </p:cNvPr>
            <p:cNvSpPr/>
            <p:nvPr/>
          </p:nvSpPr>
          <p:spPr>
            <a:xfrm>
              <a:off x="0" y="0"/>
              <a:ext cx="1046652" cy="521901"/>
            </a:xfrm>
            <a:custGeom>
              <a:avLst/>
              <a:gdLst/>
              <a:ahLst/>
              <a:cxnLst/>
              <a:rect l="l" t="t" r="r" b="b"/>
              <a:pathLst>
                <a:path w="1046652" h="521901">
                  <a:moveTo>
                    <a:pt x="41557" y="0"/>
                  </a:moveTo>
                  <a:lnTo>
                    <a:pt x="1005095" y="0"/>
                  </a:lnTo>
                  <a:cubicBezTo>
                    <a:pt x="1028046" y="0"/>
                    <a:pt x="1046652" y="18606"/>
                    <a:pt x="1046652" y="41557"/>
                  </a:cubicBezTo>
                  <a:lnTo>
                    <a:pt x="1046652" y="480344"/>
                  </a:lnTo>
                  <a:cubicBezTo>
                    <a:pt x="1046652" y="491366"/>
                    <a:pt x="1042274" y="501936"/>
                    <a:pt x="1034480" y="509729"/>
                  </a:cubicBezTo>
                  <a:cubicBezTo>
                    <a:pt x="1026687" y="517523"/>
                    <a:pt x="1016117" y="521901"/>
                    <a:pt x="1005095" y="521901"/>
                  </a:cubicBezTo>
                  <a:lnTo>
                    <a:pt x="41557" y="521901"/>
                  </a:lnTo>
                  <a:cubicBezTo>
                    <a:pt x="18606" y="521901"/>
                    <a:pt x="0" y="503296"/>
                    <a:pt x="0" y="480344"/>
                  </a:cubicBezTo>
                  <a:lnTo>
                    <a:pt x="0" y="41557"/>
                  </a:lnTo>
                  <a:cubicBezTo>
                    <a:pt x="0" y="18606"/>
                    <a:pt x="18606" y="0"/>
                    <a:pt x="41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16" name="TextBox 4">
              <a:extLst>
                <a:ext uri="{FF2B5EF4-FFF2-40B4-BE49-F238E27FC236}">
                  <a16:creationId xmlns:a16="http://schemas.microsoft.com/office/drawing/2014/main" id="{B9702CD9-70DE-454B-BAE3-B24C401393EE}"/>
                </a:ext>
              </a:extLst>
            </p:cNvPr>
            <p:cNvSpPr txBox="1"/>
            <p:nvPr/>
          </p:nvSpPr>
          <p:spPr>
            <a:xfrm>
              <a:off x="0" y="-47625"/>
              <a:ext cx="1046652" cy="5695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323E3602-BBBA-4206-93E8-160EF8F71B17}"/>
              </a:ext>
            </a:extLst>
          </p:cNvPr>
          <p:cNvGrpSpPr/>
          <p:nvPr/>
        </p:nvGrpSpPr>
        <p:grpSpPr>
          <a:xfrm>
            <a:off x="5962100" y="5264597"/>
            <a:ext cx="1782567" cy="732817"/>
            <a:chOff x="0" y="-47625"/>
            <a:chExt cx="405394" cy="166658"/>
          </a:xfrm>
        </p:grpSpPr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260FE0FD-77E3-466E-9613-A4D871EAB69B}"/>
                </a:ext>
              </a:extLst>
            </p:cNvPr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DE"/>
            </a:p>
          </p:txBody>
        </p:sp>
        <p:sp>
          <p:nvSpPr>
            <p:cNvPr id="21" name="TextBox 14">
              <a:extLst>
                <a:ext uri="{FF2B5EF4-FFF2-40B4-BE49-F238E27FC236}">
                  <a16:creationId xmlns:a16="http://schemas.microsoft.com/office/drawing/2014/main" id="{6C00737D-F1B3-464E-B019-3933EDF80588}"/>
                </a:ext>
              </a:extLst>
            </p:cNvPr>
            <p:cNvSpPr txBox="1"/>
            <p:nvPr/>
          </p:nvSpPr>
          <p:spPr>
            <a:xfrm>
              <a:off x="0" y="-47625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</a:p>
          </p:txBody>
        </p:sp>
      </p:grpSp>
      <p:grpSp>
        <p:nvGrpSpPr>
          <p:cNvPr id="22" name="Group 15">
            <a:extLst>
              <a:ext uri="{FF2B5EF4-FFF2-40B4-BE49-F238E27FC236}">
                <a16:creationId xmlns:a16="http://schemas.microsoft.com/office/drawing/2014/main" id="{6F841157-3955-43E7-8734-4B348A880EE1}"/>
              </a:ext>
            </a:extLst>
          </p:cNvPr>
          <p:cNvGrpSpPr/>
          <p:nvPr/>
        </p:nvGrpSpPr>
        <p:grpSpPr>
          <a:xfrm>
            <a:off x="8984913" y="5605185"/>
            <a:ext cx="3353350" cy="1672110"/>
            <a:chOff x="0" y="0"/>
            <a:chExt cx="1046652" cy="521901"/>
          </a:xfrm>
        </p:grpSpPr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5229EF17-7082-4603-ACF1-21AE2C793972}"/>
                </a:ext>
              </a:extLst>
            </p:cNvPr>
            <p:cNvSpPr/>
            <p:nvPr/>
          </p:nvSpPr>
          <p:spPr>
            <a:xfrm>
              <a:off x="0" y="0"/>
              <a:ext cx="1046652" cy="521901"/>
            </a:xfrm>
            <a:custGeom>
              <a:avLst/>
              <a:gdLst/>
              <a:ahLst/>
              <a:cxnLst/>
              <a:rect l="l" t="t" r="r" b="b"/>
              <a:pathLst>
                <a:path w="1046652" h="521901">
                  <a:moveTo>
                    <a:pt x="41557" y="0"/>
                  </a:moveTo>
                  <a:lnTo>
                    <a:pt x="1005095" y="0"/>
                  </a:lnTo>
                  <a:cubicBezTo>
                    <a:pt x="1028046" y="0"/>
                    <a:pt x="1046652" y="18606"/>
                    <a:pt x="1046652" y="41557"/>
                  </a:cubicBezTo>
                  <a:lnTo>
                    <a:pt x="1046652" y="480344"/>
                  </a:lnTo>
                  <a:cubicBezTo>
                    <a:pt x="1046652" y="491366"/>
                    <a:pt x="1042274" y="501936"/>
                    <a:pt x="1034480" y="509729"/>
                  </a:cubicBezTo>
                  <a:cubicBezTo>
                    <a:pt x="1026687" y="517523"/>
                    <a:pt x="1016117" y="521901"/>
                    <a:pt x="1005095" y="521901"/>
                  </a:cubicBezTo>
                  <a:lnTo>
                    <a:pt x="41557" y="521901"/>
                  </a:lnTo>
                  <a:cubicBezTo>
                    <a:pt x="18606" y="521901"/>
                    <a:pt x="0" y="503296"/>
                    <a:pt x="0" y="480344"/>
                  </a:cubicBezTo>
                  <a:lnTo>
                    <a:pt x="0" y="41557"/>
                  </a:lnTo>
                  <a:cubicBezTo>
                    <a:pt x="0" y="18606"/>
                    <a:pt x="18606" y="0"/>
                    <a:pt x="41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25" name="TextBox 17">
              <a:extLst>
                <a:ext uri="{FF2B5EF4-FFF2-40B4-BE49-F238E27FC236}">
                  <a16:creationId xmlns:a16="http://schemas.microsoft.com/office/drawing/2014/main" id="{5F0F26FA-0BB1-40E3-9BF6-78DA293BC492}"/>
                </a:ext>
              </a:extLst>
            </p:cNvPr>
            <p:cNvSpPr txBox="1"/>
            <p:nvPr/>
          </p:nvSpPr>
          <p:spPr>
            <a:xfrm>
              <a:off x="0" y="-47625"/>
              <a:ext cx="1046652" cy="5695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18">
            <a:extLst>
              <a:ext uri="{FF2B5EF4-FFF2-40B4-BE49-F238E27FC236}">
                <a16:creationId xmlns:a16="http://schemas.microsoft.com/office/drawing/2014/main" id="{B618B28C-0568-4495-A2AC-140518419C1F}"/>
              </a:ext>
            </a:extLst>
          </p:cNvPr>
          <p:cNvGrpSpPr/>
          <p:nvPr/>
        </p:nvGrpSpPr>
        <p:grpSpPr>
          <a:xfrm>
            <a:off x="9677400" y="5441432"/>
            <a:ext cx="1782567" cy="523404"/>
            <a:chOff x="0" y="0"/>
            <a:chExt cx="405394" cy="119033"/>
          </a:xfrm>
        </p:grpSpPr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6BB62C28-9D8C-4F7A-8C53-FF2BA4BB2233}"/>
                </a:ext>
              </a:extLst>
            </p:cNvPr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DE"/>
            </a:p>
          </p:txBody>
        </p:sp>
        <p:sp>
          <p:nvSpPr>
            <p:cNvPr id="29" name="TextBox 20">
              <a:extLst>
                <a:ext uri="{FF2B5EF4-FFF2-40B4-BE49-F238E27FC236}">
                  <a16:creationId xmlns:a16="http://schemas.microsoft.com/office/drawing/2014/main" id="{AA736A92-FA06-49C2-A9AD-3E258563BD16}"/>
                </a:ext>
              </a:extLst>
            </p:cNvPr>
            <p:cNvSpPr txBox="1"/>
            <p:nvPr/>
          </p:nvSpPr>
          <p:spPr>
            <a:xfrm>
              <a:off x="0" y="-47625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</a:p>
          </p:txBody>
        </p:sp>
      </p:grpSp>
      <p:grpSp>
        <p:nvGrpSpPr>
          <p:cNvPr id="30" name="Group 21">
            <a:extLst>
              <a:ext uri="{FF2B5EF4-FFF2-40B4-BE49-F238E27FC236}">
                <a16:creationId xmlns:a16="http://schemas.microsoft.com/office/drawing/2014/main" id="{0A62E5AB-8DCC-404E-B8AC-7967A6D47C2E}"/>
              </a:ext>
            </a:extLst>
          </p:cNvPr>
          <p:cNvGrpSpPr/>
          <p:nvPr/>
        </p:nvGrpSpPr>
        <p:grpSpPr>
          <a:xfrm>
            <a:off x="12700213" y="5572608"/>
            <a:ext cx="3353350" cy="1672110"/>
            <a:chOff x="0" y="0"/>
            <a:chExt cx="1046652" cy="521901"/>
          </a:xfrm>
        </p:grpSpPr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32C1412E-6C31-499D-BF66-7B1A9CC0B351}"/>
                </a:ext>
              </a:extLst>
            </p:cNvPr>
            <p:cNvSpPr/>
            <p:nvPr/>
          </p:nvSpPr>
          <p:spPr>
            <a:xfrm>
              <a:off x="0" y="0"/>
              <a:ext cx="1046652" cy="521901"/>
            </a:xfrm>
            <a:custGeom>
              <a:avLst/>
              <a:gdLst/>
              <a:ahLst/>
              <a:cxnLst/>
              <a:rect l="l" t="t" r="r" b="b"/>
              <a:pathLst>
                <a:path w="1046652" h="521901">
                  <a:moveTo>
                    <a:pt x="41557" y="0"/>
                  </a:moveTo>
                  <a:lnTo>
                    <a:pt x="1005095" y="0"/>
                  </a:lnTo>
                  <a:cubicBezTo>
                    <a:pt x="1028046" y="0"/>
                    <a:pt x="1046652" y="18606"/>
                    <a:pt x="1046652" y="41557"/>
                  </a:cubicBezTo>
                  <a:lnTo>
                    <a:pt x="1046652" y="480344"/>
                  </a:lnTo>
                  <a:cubicBezTo>
                    <a:pt x="1046652" y="491366"/>
                    <a:pt x="1042274" y="501936"/>
                    <a:pt x="1034480" y="509729"/>
                  </a:cubicBezTo>
                  <a:cubicBezTo>
                    <a:pt x="1026687" y="517523"/>
                    <a:pt x="1016117" y="521901"/>
                    <a:pt x="1005095" y="521901"/>
                  </a:cubicBezTo>
                  <a:lnTo>
                    <a:pt x="41557" y="521901"/>
                  </a:lnTo>
                  <a:cubicBezTo>
                    <a:pt x="18606" y="521901"/>
                    <a:pt x="0" y="503296"/>
                    <a:pt x="0" y="480344"/>
                  </a:cubicBezTo>
                  <a:lnTo>
                    <a:pt x="0" y="41557"/>
                  </a:lnTo>
                  <a:cubicBezTo>
                    <a:pt x="0" y="18606"/>
                    <a:pt x="18606" y="0"/>
                    <a:pt x="41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9FE60636-F4C9-4FED-AE77-8C456E214761}"/>
                </a:ext>
              </a:extLst>
            </p:cNvPr>
            <p:cNvSpPr txBox="1"/>
            <p:nvPr/>
          </p:nvSpPr>
          <p:spPr>
            <a:xfrm>
              <a:off x="0" y="-47625"/>
              <a:ext cx="1046652" cy="5695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24">
            <a:extLst>
              <a:ext uri="{FF2B5EF4-FFF2-40B4-BE49-F238E27FC236}">
                <a16:creationId xmlns:a16="http://schemas.microsoft.com/office/drawing/2014/main" id="{FAE7F4BB-2EFE-45DA-808A-3BE002ED779C}"/>
              </a:ext>
            </a:extLst>
          </p:cNvPr>
          <p:cNvGrpSpPr/>
          <p:nvPr/>
        </p:nvGrpSpPr>
        <p:grpSpPr>
          <a:xfrm>
            <a:off x="13392700" y="5408854"/>
            <a:ext cx="1782567" cy="523404"/>
            <a:chOff x="0" y="0"/>
            <a:chExt cx="405394" cy="119033"/>
          </a:xfrm>
        </p:grpSpPr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03044273-6B97-48EE-9192-62C8732FE1C2}"/>
                </a:ext>
              </a:extLst>
            </p:cNvPr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DE"/>
            </a:p>
          </p:txBody>
        </p:sp>
        <p:sp>
          <p:nvSpPr>
            <p:cNvPr id="35" name="TextBox 26">
              <a:extLst>
                <a:ext uri="{FF2B5EF4-FFF2-40B4-BE49-F238E27FC236}">
                  <a16:creationId xmlns:a16="http://schemas.microsoft.com/office/drawing/2014/main" id="{BB3FD3EF-93E1-48F2-9062-6875FB9A1DD8}"/>
                </a:ext>
              </a:extLst>
            </p:cNvPr>
            <p:cNvSpPr txBox="1"/>
            <p:nvPr/>
          </p:nvSpPr>
          <p:spPr>
            <a:xfrm>
              <a:off x="0" y="-47625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</a:p>
          </p:txBody>
        </p:sp>
      </p:grpSp>
      <p:grpSp>
        <p:nvGrpSpPr>
          <p:cNvPr id="36" name="Group 27">
            <a:extLst>
              <a:ext uri="{FF2B5EF4-FFF2-40B4-BE49-F238E27FC236}">
                <a16:creationId xmlns:a16="http://schemas.microsoft.com/office/drawing/2014/main" id="{1B2649DC-7954-422C-8EC4-0FACA20EF424}"/>
              </a:ext>
            </a:extLst>
          </p:cNvPr>
          <p:cNvGrpSpPr/>
          <p:nvPr/>
        </p:nvGrpSpPr>
        <p:grpSpPr>
          <a:xfrm>
            <a:off x="5269613" y="7606976"/>
            <a:ext cx="3353350" cy="1672110"/>
            <a:chOff x="0" y="0"/>
            <a:chExt cx="1046652" cy="521901"/>
          </a:xfrm>
        </p:grpSpPr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F69A7707-C719-45B0-BE12-300AE66C0C8F}"/>
                </a:ext>
              </a:extLst>
            </p:cNvPr>
            <p:cNvSpPr/>
            <p:nvPr/>
          </p:nvSpPr>
          <p:spPr>
            <a:xfrm>
              <a:off x="0" y="0"/>
              <a:ext cx="1046652" cy="521901"/>
            </a:xfrm>
            <a:custGeom>
              <a:avLst/>
              <a:gdLst/>
              <a:ahLst/>
              <a:cxnLst/>
              <a:rect l="l" t="t" r="r" b="b"/>
              <a:pathLst>
                <a:path w="1046652" h="521901">
                  <a:moveTo>
                    <a:pt x="41557" y="0"/>
                  </a:moveTo>
                  <a:lnTo>
                    <a:pt x="1005095" y="0"/>
                  </a:lnTo>
                  <a:cubicBezTo>
                    <a:pt x="1028046" y="0"/>
                    <a:pt x="1046652" y="18606"/>
                    <a:pt x="1046652" y="41557"/>
                  </a:cubicBezTo>
                  <a:lnTo>
                    <a:pt x="1046652" y="480344"/>
                  </a:lnTo>
                  <a:cubicBezTo>
                    <a:pt x="1046652" y="491366"/>
                    <a:pt x="1042274" y="501936"/>
                    <a:pt x="1034480" y="509729"/>
                  </a:cubicBezTo>
                  <a:cubicBezTo>
                    <a:pt x="1026687" y="517523"/>
                    <a:pt x="1016117" y="521901"/>
                    <a:pt x="1005095" y="521901"/>
                  </a:cubicBezTo>
                  <a:lnTo>
                    <a:pt x="41557" y="521901"/>
                  </a:lnTo>
                  <a:cubicBezTo>
                    <a:pt x="18606" y="521901"/>
                    <a:pt x="0" y="503296"/>
                    <a:pt x="0" y="480344"/>
                  </a:cubicBezTo>
                  <a:lnTo>
                    <a:pt x="0" y="41557"/>
                  </a:lnTo>
                  <a:cubicBezTo>
                    <a:pt x="0" y="18606"/>
                    <a:pt x="18606" y="0"/>
                    <a:pt x="41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38" name="TextBox 29">
              <a:extLst>
                <a:ext uri="{FF2B5EF4-FFF2-40B4-BE49-F238E27FC236}">
                  <a16:creationId xmlns:a16="http://schemas.microsoft.com/office/drawing/2014/main" id="{FBE7DB8E-4354-4B07-8AB3-888D28210199}"/>
                </a:ext>
              </a:extLst>
            </p:cNvPr>
            <p:cNvSpPr txBox="1"/>
            <p:nvPr/>
          </p:nvSpPr>
          <p:spPr>
            <a:xfrm>
              <a:off x="0" y="-47625"/>
              <a:ext cx="1046652" cy="5695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9" name="Group 30">
            <a:extLst>
              <a:ext uri="{FF2B5EF4-FFF2-40B4-BE49-F238E27FC236}">
                <a16:creationId xmlns:a16="http://schemas.microsoft.com/office/drawing/2014/main" id="{EB7EB554-C2B6-4D3D-B33A-928690B5A563}"/>
              </a:ext>
            </a:extLst>
          </p:cNvPr>
          <p:cNvGrpSpPr/>
          <p:nvPr/>
        </p:nvGrpSpPr>
        <p:grpSpPr>
          <a:xfrm>
            <a:off x="5962100" y="7443223"/>
            <a:ext cx="1782567" cy="523404"/>
            <a:chOff x="0" y="0"/>
            <a:chExt cx="405394" cy="119033"/>
          </a:xfrm>
        </p:grpSpPr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995B3077-A1FE-48AC-9BD2-CD30F291ADAA}"/>
                </a:ext>
              </a:extLst>
            </p:cNvPr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DE"/>
            </a:p>
          </p:txBody>
        </p:sp>
        <p:sp>
          <p:nvSpPr>
            <p:cNvPr id="41" name="TextBox 32">
              <a:extLst>
                <a:ext uri="{FF2B5EF4-FFF2-40B4-BE49-F238E27FC236}">
                  <a16:creationId xmlns:a16="http://schemas.microsoft.com/office/drawing/2014/main" id="{C83F962B-6C57-4201-98D3-F439349DCB32}"/>
                </a:ext>
              </a:extLst>
            </p:cNvPr>
            <p:cNvSpPr txBox="1"/>
            <p:nvPr/>
          </p:nvSpPr>
          <p:spPr>
            <a:xfrm>
              <a:off x="0" y="-47625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</a:p>
          </p:txBody>
        </p:sp>
      </p:grpSp>
      <p:grpSp>
        <p:nvGrpSpPr>
          <p:cNvPr id="42" name="Group 33">
            <a:extLst>
              <a:ext uri="{FF2B5EF4-FFF2-40B4-BE49-F238E27FC236}">
                <a16:creationId xmlns:a16="http://schemas.microsoft.com/office/drawing/2014/main" id="{2F5B88F4-AE32-49B0-8057-4FE11E8D23BE}"/>
              </a:ext>
            </a:extLst>
          </p:cNvPr>
          <p:cNvGrpSpPr/>
          <p:nvPr/>
        </p:nvGrpSpPr>
        <p:grpSpPr>
          <a:xfrm>
            <a:off x="8984913" y="7606976"/>
            <a:ext cx="3353350" cy="1672110"/>
            <a:chOff x="0" y="0"/>
            <a:chExt cx="1046652" cy="521901"/>
          </a:xfrm>
        </p:grpSpPr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5A3A41DB-435D-4887-8FCE-58CFF415069E}"/>
                </a:ext>
              </a:extLst>
            </p:cNvPr>
            <p:cNvSpPr/>
            <p:nvPr/>
          </p:nvSpPr>
          <p:spPr>
            <a:xfrm>
              <a:off x="0" y="0"/>
              <a:ext cx="1046652" cy="521901"/>
            </a:xfrm>
            <a:custGeom>
              <a:avLst/>
              <a:gdLst/>
              <a:ahLst/>
              <a:cxnLst/>
              <a:rect l="l" t="t" r="r" b="b"/>
              <a:pathLst>
                <a:path w="1046652" h="521901">
                  <a:moveTo>
                    <a:pt x="41557" y="0"/>
                  </a:moveTo>
                  <a:lnTo>
                    <a:pt x="1005095" y="0"/>
                  </a:lnTo>
                  <a:cubicBezTo>
                    <a:pt x="1028046" y="0"/>
                    <a:pt x="1046652" y="18606"/>
                    <a:pt x="1046652" y="41557"/>
                  </a:cubicBezTo>
                  <a:lnTo>
                    <a:pt x="1046652" y="480344"/>
                  </a:lnTo>
                  <a:cubicBezTo>
                    <a:pt x="1046652" y="491366"/>
                    <a:pt x="1042274" y="501936"/>
                    <a:pt x="1034480" y="509729"/>
                  </a:cubicBezTo>
                  <a:cubicBezTo>
                    <a:pt x="1026687" y="517523"/>
                    <a:pt x="1016117" y="521901"/>
                    <a:pt x="1005095" y="521901"/>
                  </a:cubicBezTo>
                  <a:lnTo>
                    <a:pt x="41557" y="521901"/>
                  </a:lnTo>
                  <a:cubicBezTo>
                    <a:pt x="18606" y="521901"/>
                    <a:pt x="0" y="503296"/>
                    <a:pt x="0" y="480344"/>
                  </a:cubicBezTo>
                  <a:lnTo>
                    <a:pt x="0" y="41557"/>
                  </a:lnTo>
                  <a:cubicBezTo>
                    <a:pt x="0" y="18606"/>
                    <a:pt x="18606" y="0"/>
                    <a:pt x="41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44" name="TextBox 35">
              <a:extLst>
                <a:ext uri="{FF2B5EF4-FFF2-40B4-BE49-F238E27FC236}">
                  <a16:creationId xmlns:a16="http://schemas.microsoft.com/office/drawing/2014/main" id="{474883AA-CAE0-4D5C-BBB6-E3A134130BE6}"/>
                </a:ext>
              </a:extLst>
            </p:cNvPr>
            <p:cNvSpPr txBox="1"/>
            <p:nvPr/>
          </p:nvSpPr>
          <p:spPr>
            <a:xfrm>
              <a:off x="0" y="-47625"/>
              <a:ext cx="1046652" cy="5695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5" name="Group 36">
            <a:extLst>
              <a:ext uri="{FF2B5EF4-FFF2-40B4-BE49-F238E27FC236}">
                <a16:creationId xmlns:a16="http://schemas.microsoft.com/office/drawing/2014/main" id="{817623F8-9418-4CA8-AFDD-3E3CB28ED0EA}"/>
              </a:ext>
            </a:extLst>
          </p:cNvPr>
          <p:cNvGrpSpPr/>
          <p:nvPr/>
        </p:nvGrpSpPr>
        <p:grpSpPr>
          <a:xfrm>
            <a:off x="9677400" y="7443223"/>
            <a:ext cx="1782567" cy="523404"/>
            <a:chOff x="0" y="0"/>
            <a:chExt cx="405394" cy="119033"/>
          </a:xfrm>
        </p:grpSpPr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41C0A0D-9335-465F-B192-10D751551400}"/>
                </a:ext>
              </a:extLst>
            </p:cNvPr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DE"/>
            </a:p>
          </p:txBody>
        </p:sp>
        <p:sp>
          <p:nvSpPr>
            <p:cNvPr id="47" name="TextBox 38">
              <a:extLst>
                <a:ext uri="{FF2B5EF4-FFF2-40B4-BE49-F238E27FC236}">
                  <a16:creationId xmlns:a16="http://schemas.microsoft.com/office/drawing/2014/main" id="{4A1C42E2-AC02-4319-B4F1-788C956F8931}"/>
                </a:ext>
              </a:extLst>
            </p:cNvPr>
            <p:cNvSpPr txBox="1"/>
            <p:nvPr/>
          </p:nvSpPr>
          <p:spPr>
            <a:xfrm>
              <a:off x="0" y="-47625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05</a:t>
              </a:r>
            </a:p>
          </p:txBody>
        </p:sp>
      </p:grpSp>
      <p:grpSp>
        <p:nvGrpSpPr>
          <p:cNvPr id="48" name="Group 39">
            <a:extLst>
              <a:ext uri="{FF2B5EF4-FFF2-40B4-BE49-F238E27FC236}">
                <a16:creationId xmlns:a16="http://schemas.microsoft.com/office/drawing/2014/main" id="{19B48563-605A-4722-9392-61C67B868AB5}"/>
              </a:ext>
            </a:extLst>
          </p:cNvPr>
          <p:cNvGrpSpPr/>
          <p:nvPr/>
        </p:nvGrpSpPr>
        <p:grpSpPr>
          <a:xfrm>
            <a:off x="12700213" y="7574399"/>
            <a:ext cx="3353350" cy="1672110"/>
            <a:chOff x="0" y="0"/>
            <a:chExt cx="1046652" cy="521901"/>
          </a:xfrm>
        </p:grpSpPr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F97CD41D-A938-48CF-8FBB-D50145517980}"/>
                </a:ext>
              </a:extLst>
            </p:cNvPr>
            <p:cNvSpPr/>
            <p:nvPr/>
          </p:nvSpPr>
          <p:spPr>
            <a:xfrm>
              <a:off x="0" y="0"/>
              <a:ext cx="1046652" cy="521901"/>
            </a:xfrm>
            <a:custGeom>
              <a:avLst/>
              <a:gdLst/>
              <a:ahLst/>
              <a:cxnLst/>
              <a:rect l="l" t="t" r="r" b="b"/>
              <a:pathLst>
                <a:path w="1046652" h="521901">
                  <a:moveTo>
                    <a:pt x="41557" y="0"/>
                  </a:moveTo>
                  <a:lnTo>
                    <a:pt x="1005095" y="0"/>
                  </a:lnTo>
                  <a:cubicBezTo>
                    <a:pt x="1028046" y="0"/>
                    <a:pt x="1046652" y="18606"/>
                    <a:pt x="1046652" y="41557"/>
                  </a:cubicBezTo>
                  <a:lnTo>
                    <a:pt x="1046652" y="480344"/>
                  </a:lnTo>
                  <a:cubicBezTo>
                    <a:pt x="1046652" y="491366"/>
                    <a:pt x="1042274" y="501936"/>
                    <a:pt x="1034480" y="509729"/>
                  </a:cubicBezTo>
                  <a:cubicBezTo>
                    <a:pt x="1026687" y="517523"/>
                    <a:pt x="1016117" y="521901"/>
                    <a:pt x="1005095" y="521901"/>
                  </a:cubicBezTo>
                  <a:lnTo>
                    <a:pt x="41557" y="521901"/>
                  </a:lnTo>
                  <a:cubicBezTo>
                    <a:pt x="18606" y="521901"/>
                    <a:pt x="0" y="503296"/>
                    <a:pt x="0" y="480344"/>
                  </a:cubicBezTo>
                  <a:lnTo>
                    <a:pt x="0" y="41557"/>
                  </a:lnTo>
                  <a:cubicBezTo>
                    <a:pt x="0" y="18606"/>
                    <a:pt x="18606" y="0"/>
                    <a:pt x="41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47C00"/>
              </a:solidFill>
              <a:prstDash val="solid"/>
              <a:miter/>
            </a:ln>
          </p:spPr>
          <p:txBody>
            <a:bodyPr/>
            <a:lstStyle/>
            <a:p>
              <a:endParaRPr lang="en-DE"/>
            </a:p>
          </p:txBody>
        </p:sp>
        <p:sp>
          <p:nvSpPr>
            <p:cNvPr id="50" name="TextBox 41">
              <a:extLst>
                <a:ext uri="{FF2B5EF4-FFF2-40B4-BE49-F238E27FC236}">
                  <a16:creationId xmlns:a16="http://schemas.microsoft.com/office/drawing/2014/main" id="{9A7D34E7-E7ED-49FA-B6A9-CA3054346CF3}"/>
                </a:ext>
              </a:extLst>
            </p:cNvPr>
            <p:cNvSpPr txBox="1"/>
            <p:nvPr/>
          </p:nvSpPr>
          <p:spPr>
            <a:xfrm>
              <a:off x="0" y="-47625"/>
              <a:ext cx="1046652" cy="5695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1" name="Group 42">
            <a:extLst>
              <a:ext uri="{FF2B5EF4-FFF2-40B4-BE49-F238E27FC236}">
                <a16:creationId xmlns:a16="http://schemas.microsoft.com/office/drawing/2014/main" id="{9D46EC68-A777-46E1-A416-4859C21C1338}"/>
              </a:ext>
            </a:extLst>
          </p:cNvPr>
          <p:cNvGrpSpPr/>
          <p:nvPr/>
        </p:nvGrpSpPr>
        <p:grpSpPr>
          <a:xfrm>
            <a:off x="13392700" y="7410645"/>
            <a:ext cx="1782567" cy="523404"/>
            <a:chOff x="0" y="0"/>
            <a:chExt cx="405394" cy="119033"/>
          </a:xfrm>
        </p:grpSpPr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6915B4F1-2B62-469C-A157-AC7005EECDE3}"/>
                </a:ext>
              </a:extLst>
            </p:cNvPr>
            <p:cNvSpPr/>
            <p:nvPr/>
          </p:nvSpPr>
          <p:spPr>
            <a:xfrm>
              <a:off x="0" y="0"/>
              <a:ext cx="405394" cy="119033"/>
            </a:xfrm>
            <a:custGeom>
              <a:avLst/>
              <a:gdLst/>
              <a:ahLst/>
              <a:cxnLst/>
              <a:rect l="l" t="t" r="r" b="b"/>
              <a:pathLst>
                <a:path w="405394" h="119033">
                  <a:moveTo>
                    <a:pt x="59517" y="0"/>
                  </a:moveTo>
                  <a:lnTo>
                    <a:pt x="345878" y="0"/>
                  </a:lnTo>
                  <a:cubicBezTo>
                    <a:pt x="378748" y="0"/>
                    <a:pt x="405394" y="26647"/>
                    <a:pt x="405394" y="59517"/>
                  </a:cubicBezTo>
                  <a:lnTo>
                    <a:pt x="405394" y="59517"/>
                  </a:lnTo>
                  <a:cubicBezTo>
                    <a:pt x="405394" y="92387"/>
                    <a:pt x="378748" y="119033"/>
                    <a:pt x="345878" y="119033"/>
                  </a:cubicBezTo>
                  <a:lnTo>
                    <a:pt x="59517" y="119033"/>
                  </a:lnTo>
                  <a:cubicBezTo>
                    <a:pt x="26647" y="119033"/>
                    <a:pt x="0" y="92387"/>
                    <a:pt x="0" y="59517"/>
                  </a:cubicBezTo>
                  <a:lnTo>
                    <a:pt x="0" y="59517"/>
                  </a:lnTo>
                  <a:cubicBezTo>
                    <a:pt x="0" y="26647"/>
                    <a:pt x="26647" y="0"/>
                    <a:pt x="59517" y="0"/>
                  </a:cubicBezTo>
                  <a:close/>
                </a:path>
              </a:pathLst>
            </a:custGeom>
            <a:solidFill>
              <a:srgbClr val="F37221"/>
            </a:solidFill>
          </p:spPr>
          <p:txBody>
            <a:bodyPr/>
            <a:lstStyle/>
            <a:p>
              <a:endParaRPr lang="en-DE"/>
            </a:p>
          </p:txBody>
        </p:sp>
        <p:sp>
          <p:nvSpPr>
            <p:cNvPr id="53" name="TextBox 44">
              <a:extLst>
                <a:ext uri="{FF2B5EF4-FFF2-40B4-BE49-F238E27FC236}">
                  <a16:creationId xmlns:a16="http://schemas.microsoft.com/office/drawing/2014/main" id="{5EA62AA9-07CA-41BC-9D95-6F1DD35D16AE}"/>
                </a:ext>
              </a:extLst>
            </p:cNvPr>
            <p:cNvSpPr txBox="1"/>
            <p:nvPr/>
          </p:nvSpPr>
          <p:spPr>
            <a:xfrm>
              <a:off x="0" y="-47625"/>
              <a:ext cx="405394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2"/>
                </a:lnSpc>
              </a:pPr>
              <a:r>
                <a:rPr lang="en-US" sz="2294" spc="22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06</a:t>
              </a:r>
            </a:p>
          </p:txBody>
        </p:sp>
      </p:grpSp>
      <p:sp>
        <p:nvSpPr>
          <p:cNvPr id="54" name="TextBox 45">
            <a:extLst>
              <a:ext uri="{FF2B5EF4-FFF2-40B4-BE49-F238E27FC236}">
                <a16:creationId xmlns:a16="http://schemas.microsoft.com/office/drawing/2014/main" id="{B2C7AF99-7442-4D02-AC0F-B7321492EA7E}"/>
              </a:ext>
            </a:extLst>
          </p:cNvPr>
          <p:cNvSpPr txBox="1"/>
          <p:nvPr/>
        </p:nvSpPr>
        <p:spPr>
          <a:xfrm>
            <a:off x="13198441" y="8311656"/>
            <a:ext cx="2356894" cy="283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2"/>
              </a:lnSpc>
              <a:spcBef>
                <a:spcPct val="0"/>
              </a:spcBef>
            </a:pPr>
            <a:r>
              <a:rPr lang="en-US" spc="16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Ease of use</a:t>
            </a:r>
          </a:p>
        </p:txBody>
      </p:sp>
      <p:sp>
        <p:nvSpPr>
          <p:cNvPr id="55" name="TextBox 46">
            <a:extLst>
              <a:ext uri="{FF2B5EF4-FFF2-40B4-BE49-F238E27FC236}">
                <a16:creationId xmlns:a16="http://schemas.microsoft.com/office/drawing/2014/main" id="{ECBE1556-1CA0-42CD-8BA5-D04041A74FD9}"/>
              </a:ext>
            </a:extLst>
          </p:cNvPr>
          <p:cNvSpPr txBox="1"/>
          <p:nvPr/>
        </p:nvSpPr>
        <p:spPr>
          <a:xfrm>
            <a:off x="9483141" y="8110555"/>
            <a:ext cx="2356894" cy="902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2"/>
              </a:lnSpc>
              <a:spcBef>
                <a:spcPct val="0"/>
              </a:spcBef>
            </a:pPr>
            <a:r>
              <a:rPr lang="en-US" spc="16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portal is clear well defined easily understood</a:t>
            </a:r>
          </a:p>
        </p:txBody>
      </p:sp>
      <p:sp>
        <p:nvSpPr>
          <p:cNvPr id="56" name="TextBox 47">
            <a:extLst>
              <a:ext uri="{FF2B5EF4-FFF2-40B4-BE49-F238E27FC236}">
                <a16:creationId xmlns:a16="http://schemas.microsoft.com/office/drawing/2014/main" id="{38C6F1BA-9351-41B4-9033-BDAA401E3915}"/>
              </a:ext>
            </a:extLst>
          </p:cNvPr>
          <p:cNvSpPr txBox="1"/>
          <p:nvPr/>
        </p:nvSpPr>
        <p:spPr>
          <a:xfrm>
            <a:off x="13198441" y="6370938"/>
            <a:ext cx="2356894" cy="283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2"/>
              </a:lnSpc>
              <a:spcBef>
                <a:spcPct val="0"/>
              </a:spcBef>
            </a:pPr>
            <a:r>
              <a:rPr lang="en-US" spc="16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Pre-check facility </a:t>
            </a:r>
          </a:p>
        </p:txBody>
      </p:sp>
      <p:sp>
        <p:nvSpPr>
          <p:cNvPr id="57" name="TextBox 48">
            <a:extLst>
              <a:ext uri="{FF2B5EF4-FFF2-40B4-BE49-F238E27FC236}">
                <a16:creationId xmlns:a16="http://schemas.microsoft.com/office/drawing/2014/main" id="{9D7E57FB-852D-49D2-BA4F-2FB3A37470E7}"/>
              </a:ext>
            </a:extLst>
          </p:cNvPr>
          <p:cNvSpPr txBox="1"/>
          <p:nvPr/>
        </p:nvSpPr>
        <p:spPr>
          <a:xfrm>
            <a:off x="9352553" y="6391366"/>
            <a:ext cx="2356894" cy="2834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2"/>
              </a:lnSpc>
              <a:spcBef>
                <a:spcPct val="0"/>
              </a:spcBef>
            </a:pPr>
            <a:r>
              <a:rPr lang="en-US" spc="16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Visa help</a:t>
            </a:r>
          </a:p>
        </p:txBody>
      </p:sp>
      <p:sp>
        <p:nvSpPr>
          <p:cNvPr id="58" name="TextBox 49">
            <a:extLst>
              <a:ext uri="{FF2B5EF4-FFF2-40B4-BE49-F238E27FC236}">
                <a16:creationId xmlns:a16="http://schemas.microsoft.com/office/drawing/2014/main" id="{94333802-B61C-4084-BF55-EB66D842C497}"/>
              </a:ext>
            </a:extLst>
          </p:cNvPr>
          <p:cNvSpPr txBox="1"/>
          <p:nvPr/>
        </p:nvSpPr>
        <p:spPr>
          <a:xfrm>
            <a:off x="5387799" y="6008582"/>
            <a:ext cx="3116976" cy="1206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72"/>
              </a:lnSpc>
              <a:spcBef>
                <a:spcPct val="0"/>
              </a:spcBef>
            </a:pPr>
            <a:r>
              <a:rPr lang="en-US" sz="1600" spc="16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16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 support system chat, email, FAQ, and contact pages self-provide information.</a:t>
            </a:r>
          </a:p>
        </p:txBody>
      </p:sp>
      <p:sp>
        <p:nvSpPr>
          <p:cNvPr id="59" name="TextBox 50">
            <a:extLst>
              <a:ext uri="{FF2B5EF4-FFF2-40B4-BE49-F238E27FC236}">
                <a16:creationId xmlns:a16="http://schemas.microsoft.com/office/drawing/2014/main" id="{23E04D90-CB54-4CA8-BF6B-8FF759A9C6A3}"/>
              </a:ext>
            </a:extLst>
          </p:cNvPr>
          <p:cNvSpPr txBox="1"/>
          <p:nvPr/>
        </p:nvSpPr>
        <p:spPr>
          <a:xfrm>
            <a:off x="5682268" y="8124367"/>
            <a:ext cx="2528039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72"/>
              </a:lnSpc>
              <a:spcBef>
                <a:spcPct val="0"/>
              </a:spcBef>
            </a:pPr>
            <a:r>
              <a:rPr lang="en-US" spc="16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Properly understandable dashboard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3754" y="224613"/>
            <a:ext cx="4186048" cy="3910854"/>
          </a:xfrm>
          <a:custGeom>
            <a:avLst/>
            <a:gdLst/>
            <a:ahLst/>
            <a:cxnLst/>
            <a:rect l="l" t="t" r="r" b="b"/>
            <a:pathLst>
              <a:path w="2059846" h="2059846">
                <a:moveTo>
                  <a:pt x="0" y="0"/>
                </a:moveTo>
                <a:lnTo>
                  <a:pt x="2059845" y="0"/>
                </a:lnTo>
                <a:lnTo>
                  <a:pt x="2059845" y="2059845"/>
                </a:lnTo>
                <a:lnTo>
                  <a:pt x="0" y="20598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3" name="Freeform 3"/>
          <p:cNvSpPr/>
          <p:nvPr/>
        </p:nvSpPr>
        <p:spPr>
          <a:xfrm>
            <a:off x="0" y="4234880"/>
            <a:ext cx="6132760" cy="6132760"/>
          </a:xfrm>
          <a:custGeom>
            <a:avLst/>
            <a:gdLst/>
            <a:ahLst/>
            <a:cxnLst/>
            <a:rect l="l" t="t" r="r" b="b"/>
            <a:pathLst>
              <a:path w="6132760" h="6132760">
                <a:moveTo>
                  <a:pt x="0" y="0"/>
                </a:moveTo>
                <a:lnTo>
                  <a:pt x="6132760" y="0"/>
                </a:lnTo>
                <a:lnTo>
                  <a:pt x="6132760" y="6132760"/>
                </a:lnTo>
                <a:lnTo>
                  <a:pt x="0" y="613276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16" name="Freeform 16"/>
          <p:cNvSpPr/>
          <p:nvPr/>
        </p:nvSpPr>
        <p:spPr>
          <a:xfrm>
            <a:off x="1401517" y="791044"/>
            <a:ext cx="2910521" cy="2945248"/>
          </a:xfrm>
          <a:custGeom>
            <a:avLst/>
            <a:gdLst/>
            <a:ahLst/>
            <a:cxnLst/>
            <a:rect l="l" t="t" r="r" b="b"/>
            <a:pathLst>
              <a:path w="1399734" h="1364105">
                <a:moveTo>
                  <a:pt x="0" y="0"/>
                </a:moveTo>
                <a:lnTo>
                  <a:pt x="1399735" y="0"/>
                </a:lnTo>
                <a:lnTo>
                  <a:pt x="1399735" y="1364105"/>
                </a:lnTo>
                <a:lnTo>
                  <a:pt x="0" y="13641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17" name="Freeform 17"/>
          <p:cNvSpPr/>
          <p:nvPr/>
        </p:nvSpPr>
        <p:spPr>
          <a:xfrm>
            <a:off x="16027072" y="-871408"/>
            <a:ext cx="3471959" cy="1900108"/>
          </a:xfrm>
          <a:custGeom>
            <a:avLst/>
            <a:gdLst/>
            <a:ahLst/>
            <a:cxnLst/>
            <a:rect l="l" t="t" r="r" b="b"/>
            <a:pathLst>
              <a:path w="3471959" h="1900108">
                <a:moveTo>
                  <a:pt x="0" y="0"/>
                </a:moveTo>
                <a:lnTo>
                  <a:pt x="3471959" y="0"/>
                </a:lnTo>
                <a:lnTo>
                  <a:pt x="3471959" y="1900108"/>
                </a:lnTo>
                <a:lnTo>
                  <a:pt x="0" y="190010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21" name="TextBox 21"/>
          <p:cNvSpPr txBox="1"/>
          <p:nvPr/>
        </p:nvSpPr>
        <p:spPr>
          <a:xfrm>
            <a:off x="-457200" y="4457700"/>
            <a:ext cx="7483515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6669"/>
              </a:lnSpc>
              <a:spcBef>
                <a:spcPct val="0"/>
              </a:spcBef>
            </a:pPr>
            <a:r>
              <a:rPr lang="en-US" sz="6000" spc="241" dirty="0">
                <a:solidFill>
                  <a:srgbClr val="F47C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TOOLS</a:t>
            </a:r>
          </a:p>
        </p:txBody>
      </p:sp>
      <p:sp>
        <p:nvSpPr>
          <p:cNvPr id="24" name="TextBox 24">
            <a:hlinkClick r:id="rId11"/>
          </p:cNvPr>
          <p:cNvSpPr txBox="1"/>
          <p:nvPr/>
        </p:nvSpPr>
        <p:spPr>
          <a:xfrm>
            <a:off x="15667224" y="7984717"/>
            <a:ext cx="2620776" cy="366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34"/>
              </a:lnSpc>
            </a:pPr>
            <a:r>
              <a:rPr lang="en-US" sz="4000" b="1" spc="109" dirty="0">
                <a:latin typeface="Arial" panose="020B0604020202020204" pitchFamily="34" charset="0"/>
                <a:cs typeface="Arial" panose="020B060402020202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FIGMA</a:t>
            </a:r>
            <a:endParaRPr lang="en-US" sz="4000" b="1" spc="10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514843" y="7984717"/>
            <a:ext cx="4881704" cy="366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34"/>
              </a:lnSpc>
            </a:pPr>
            <a:r>
              <a:rPr lang="en-US" sz="4000" b="1" spc="109" dirty="0">
                <a:latin typeface="Arial" panose="020B0604020202020204" pitchFamily="34" charset="0"/>
                <a:cs typeface="Arial" panose="020B0604020202020204" pitchFamily="34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CONFLUENCE</a:t>
            </a:r>
            <a:endParaRPr lang="en-US" sz="4800" b="1" spc="10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hlinkClick r:id="rId13"/>
            <a:extLst>
              <a:ext uri="{FF2B5EF4-FFF2-40B4-BE49-F238E27FC236}">
                <a16:creationId xmlns:a16="http://schemas.microsoft.com/office/drawing/2014/main" id="{9020DE1D-AF38-4672-ACFD-530C02CDA7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702" y="5411791"/>
            <a:ext cx="2225316" cy="2156996"/>
          </a:xfrm>
          <a:prstGeom prst="rect">
            <a:avLst/>
          </a:prstGeom>
        </p:spPr>
      </p:pic>
      <p:pic>
        <p:nvPicPr>
          <p:cNvPr id="31" name="Picture 30">
            <a:hlinkClick r:id="rId11"/>
            <a:extLst>
              <a:ext uri="{FF2B5EF4-FFF2-40B4-BE49-F238E27FC236}">
                <a16:creationId xmlns:a16="http://schemas.microsoft.com/office/drawing/2014/main" id="{AFA7A304-651F-4EFA-8A72-55592954A6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954" y="5499030"/>
            <a:ext cx="2174967" cy="1954524"/>
          </a:xfrm>
          <a:prstGeom prst="rect">
            <a:avLst/>
          </a:prstGeom>
        </p:spPr>
      </p:pic>
      <p:pic>
        <p:nvPicPr>
          <p:cNvPr id="35" name="Picture 34">
            <a:hlinkClick r:id="rId12"/>
            <a:extLst>
              <a:ext uri="{FF2B5EF4-FFF2-40B4-BE49-F238E27FC236}">
                <a16:creationId xmlns:a16="http://schemas.microsoft.com/office/drawing/2014/main" id="{99BA92D5-E6CE-4483-B043-2321A7B578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00" y="5397794"/>
            <a:ext cx="2875995" cy="2156996"/>
          </a:xfrm>
          <a:prstGeom prst="rect">
            <a:avLst/>
          </a:prstGeom>
        </p:spPr>
      </p:pic>
      <p:sp>
        <p:nvSpPr>
          <p:cNvPr id="36" name="TextBox 24">
            <a:hlinkClick r:id="rId11"/>
            <a:extLst>
              <a:ext uri="{FF2B5EF4-FFF2-40B4-BE49-F238E27FC236}">
                <a16:creationId xmlns:a16="http://schemas.microsoft.com/office/drawing/2014/main" id="{3B4EDA15-B462-4B5C-A3FA-75D8E08FA34F}"/>
              </a:ext>
            </a:extLst>
          </p:cNvPr>
          <p:cNvSpPr txBox="1"/>
          <p:nvPr/>
        </p:nvSpPr>
        <p:spPr>
          <a:xfrm>
            <a:off x="8043833" y="8034023"/>
            <a:ext cx="2200334" cy="3668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34"/>
              </a:lnSpc>
            </a:pPr>
            <a:r>
              <a:rPr lang="en-US" sz="4000" b="1" u="sng" spc="109" dirty="0"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endParaRPr lang="en-US" sz="4800" b="1" u="sng" spc="10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5773400" y="-2360840"/>
            <a:ext cx="5376236" cy="5376236"/>
          </a:xfrm>
          <a:custGeom>
            <a:avLst/>
            <a:gdLst/>
            <a:ahLst/>
            <a:cxnLst/>
            <a:rect l="l" t="t" r="r" b="b"/>
            <a:pathLst>
              <a:path w="5376236" h="5376236">
                <a:moveTo>
                  <a:pt x="0" y="0"/>
                </a:moveTo>
                <a:lnTo>
                  <a:pt x="5376236" y="0"/>
                </a:lnTo>
                <a:lnTo>
                  <a:pt x="5376236" y="5376236"/>
                </a:lnTo>
                <a:lnTo>
                  <a:pt x="0" y="5376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7" name="Freeform 7"/>
          <p:cNvSpPr/>
          <p:nvPr/>
        </p:nvSpPr>
        <p:spPr>
          <a:xfrm>
            <a:off x="15570654" y="7410579"/>
            <a:ext cx="1264709" cy="1264709"/>
          </a:xfrm>
          <a:custGeom>
            <a:avLst/>
            <a:gdLst/>
            <a:ahLst/>
            <a:cxnLst/>
            <a:rect l="l" t="t" r="r" b="b"/>
            <a:pathLst>
              <a:path w="1264709" h="1264709">
                <a:moveTo>
                  <a:pt x="0" y="0"/>
                </a:moveTo>
                <a:lnTo>
                  <a:pt x="1264709" y="0"/>
                </a:lnTo>
                <a:lnTo>
                  <a:pt x="1264709" y="1264709"/>
                </a:lnTo>
                <a:lnTo>
                  <a:pt x="0" y="1264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1BA21A-9DD5-401E-BF79-095213D46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8" y="76787"/>
            <a:ext cx="2342222" cy="234222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AC0E25-A50F-498A-B39E-0AB80B99468F}"/>
              </a:ext>
            </a:extLst>
          </p:cNvPr>
          <p:cNvSpPr txBox="1"/>
          <p:nvPr/>
        </p:nvSpPr>
        <p:spPr>
          <a:xfrm>
            <a:off x="1981200" y="1603383"/>
            <a:ext cx="263850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</a:t>
            </a:r>
            <a:endParaRPr lang="en-US" sz="4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494C1B-0CBC-488D-B283-39FB422907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" y="4000500"/>
            <a:ext cx="8982634" cy="62905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98388A-9C4D-40B3-B837-A73FF324A8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1" y="3996449"/>
            <a:ext cx="8982634" cy="62905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4382BE-2755-47EC-8949-F5EE5B59D8F1}"/>
              </a:ext>
            </a:extLst>
          </p:cNvPr>
          <p:cNvSpPr txBox="1"/>
          <p:nvPr/>
        </p:nvSpPr>
        <p:spPr>
          <a:xfrm>
            <a:off x="3810000" y="1357162"/>
            <a:ext cx="120709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target of using Jira is to provide teams with a flexible and powerful platform for managing and tracking</a:t>
            </a:r>
            <a:r>
              <a:rPr lang="fa-IR" sz="28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their work, promoting collaboration, and improving overall project and team efficiency.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7">
            <a:extLst>
              <a:ext uri="{FF2B5EF4-FFF2-40B4-BE49-F238E27FC236}">
                <a16:creationId xmlns:a16="http://schemas.microsoft.com/office/drawing/2014/main" id="{C34E9216-5BD7-4B3E-820F-E25318DA05E1}"/>
              </a:ext>
            </a:extLst>
          </p:cNvPr>
          <p:cNvSpPr/>
          <p:nvPr/>
        </p:nvSpPr>
        <p:spPr>
          <a:xfrm>
            <a:off x="1690950" y="-2543757"/>
            <a:ext cx="19670065" cy="3405391"/>
          </a:xfrm>
          <a:custGeom>
            <a:avLst/>
            <a:gdLst/>
            <a:ahLst/>
            <a:cxnLst/>
            <a:rect l="l" t="t" r="r" b="b"/>
            <a:pathLst>
              <a:path w="19670065" h="5255628">
                <a:moveTo>
                  <a:pt x="0" y="0"/>
                </a:moveTo>
                <a:lnTo>
                  <a:pt x="19670064" y="0"/>
                </a:lnTo>
                <a:lnTo>
                  <a:pt x="19670064" y="5255629"/>
                </a:lnTo>
                <a:lnTo>
                  <a:pt x="0" y="52556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6FEB0-A303-4CC4-8D39-FC7B12B5BA99}"/>
              </a:ext>
            </a:extLst>
          </p:cNvPr>
          <p:cNvSpPr txBox="1"/>
          <p:nvPr/>
        </p:nvSpPr>
        <p:spPr>
          <a:xfrm>
            <a:off x="3399829" y="1100553"/>
            <a:ext cx="149864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3741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Confluence aims to provide teams with a collaborative and organized platform for creating, sharing, and managing documentation and knowledge. It aims to improve communication, streamline collaboration, and create a centralized repository of information for teams and organizations.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2E57D6-A652-4B7C-8DFC-CB882C10D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93" y="129746"/>
            <a:ext cx="2003114" cy="19416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A4544C-3828-44E1-8891-EB6F95CBDD92}"/>
              </a:ext>
            </a:extLst>
          </p:cNvPr>
          <p:cNvSpPr txBox="1"/>
          <p:nvPr/>
        </p:nvSpPr>
        <p:spPr>
          <a:xfrm>
            <a:off x="0" y="2071361"/>
            <a:ext cx="38886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Confluence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4FD7E3-F629-4DBF-BB7D-D4DAC8E68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33189"/>
            <a:ext cx="18288000" cy="663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1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EA4A0CC-E7EB-4EE2-B1EB-90CBA30BCECA}"/>
              </a:ext>
            </a:extLst>
          </p:cNvPr>
          <p:cNvSpPr/>
          <p:nvPr/>
        </p:nvSpPr>
        <p:spPr>
          <a:xfrm>
            <a:off x="15273172" y="-495300"/>
            <a:ext cx="6029655" cy="12059310"/>
          </a:xfrm>
          <a:custGeom>
            <a:avLst/>
            <a:gdLst/>
            <a:ahLst/>
            <a:cxnLst/>
            <a:rect l="l" t="t" r="r" b="b"/>
            <a:pathLst>
              <a:path w="6029655" h="12059310">
                <a:moveTo>
                  <a:pt x="0" y="0"/>
                </a:moveTo>
                <a:lnTo>
                  <a:pt x="6029655" y="0"/>
                </a:lnTo>
                <a:lnTo>
                  <a:pt x="6029655" y="12059310"/>
                </a:lnTo>
                <a:lnTo>
                  <a:pt x="0" y="12059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DE"/>
          </a:p>
        </p:txBody>
      </p:sp>
      <p:pic>
        <p:nvPicPr>
          <p:cNvPr id="12" name="Picture 11">
            <a:hlinkClick r:id="rId4"/>
            <a:extLst>
              <a:ext uri="{FF2B5EF4-FFF2-40B4-BE49-F238E27FC236}">
                <a16:creationId xmlns:a16="http://schemas.microsoft.com/office/drawing/2014/main" id="{A410708B-6A63-4652-BBF6-788F63245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618"/>
            <a:ext cx="4495800" cy="2247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828ED6-0672-48A7-A447-01FAD42784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88" y="2232214"/>
            <a:ext cx="11066929" cy="42034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B635E2B-B004-414E-883A-7ECE5FBEAC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105" y="2193982"/>
            <a:ext cx="6223959" cy="74920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5C8679-32D8-4C08-84EF-80BE86F05BB2}"/>
              </a:ext>
            </a:extLst>
          </p:cNvPr>
          <p:cNvSpPr txBox="1"/>
          <p:nvPr/>
        </p:nvSpPr>
        <p:spPr>
          <a:xfrm>
            <a:off x="4724400" y="1224263"/>
            <a:ext cx="11307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are some of the key features and pages we did  in Figma :</a:t>
            </a:r>
            <a:endParaRPr lang="en-US" sz="2800" b="1" dirty="0">
              <a:solidFill>
                <a:schemeClr val="accent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0C1BF3-5EC7-9E67-7D7A-00ECB510E7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6721217"/>
            <a:ext cx="4902452" cy="26671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15EABD-1685-E7F6-605A-BE2D49C291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8240" y="6591300"/>
            <a:ext cx="1623021" cy="34470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EC4118-0A20-ADB4-24C7-865B1DCCFE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59954" y="6423618"/>
            <a:ext cx="1679249" cy="37207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EFA678-AE70-8E7B-12CA-E2DAC48C9F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0620" y="6690551"/>
            <a:ext cx="1591827" cy="35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54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279</Words>
  <Application>Microsoft Office PowerPoint</Application>
  <PresentationFormat>Custom</PresentationFormat>
  <Paragraphs>69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Canva Sans 2</vt:lpstr>
      <vt:lpstr>Calibri</vt:lpstr>
      <vt:lpstr>Arial Black</vt:lpstr>
      <vt:lpstr>Open Sans</vt:lpstr>
      <vt:lpstr>Canva Sans 1</vt:lpstr>
      <vt:lpstr>Codec Pro ExtraBold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creative marketing plan Presentation</dc:title>
  <dc:creator>Chowdhury Abida Anjum Era</dc:creator>
  <cp:lastModifiedBy>Chowdhury Abida Anjum Era</cp:lastModifiedBy>
  <cp:revision>16</cp:revision>
  <dcterms:created xsi:type="dcterms:W3CDTF">2006-08-16T00:00:00Z</dcterms:created>
  <dcterms:modified xsi:type="dcterms:W3CDTF">2024-01-14T12:17:39Z</dcterms:modified>
  <dc:identifier>DAF4WeIz4ho</dc:identifier>
</cp:coreProperties>
</file>