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8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AFBE-DBB1-4119-AFC8-6E282316CE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CA07-BBE2-4B93-90F4-B38D2AD98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0CA07-BBE2-4B93-90F4-B38D2AD983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HVmYBiV-JFv7JiFcTTzRn0vzG8_zTJK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799" y="4495800"/>
            <a:ext cx="5181600" cy="1760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Presented by 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NIMISHA P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NM</a:t>
            </a:r>
            <a:r>
              <a:rPr lang="en-US" sz="2200">
                <a:solidFill>
                  <a:srgbClr val="002060"/>
                </a:solidFill>
                <a:latin typeface="Trebuchet MS"/>
                <a:cs typeface="Trebuchet MS"/>
              </a:rPr>
              <a:t>:au711721205039</a:t>
            </a:r>
            <a:endParaRPr lang="en-US" sz="22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KGiSL Institute of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2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676274" y="3149025"/>
            <a:ext cx="7629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</a:t>
            </a:r>
            <a:r>
              <a:rPr lang="en-IN" sz="320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71000" y="5498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509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04800" y="138218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9541B-699F-4D48-6BD7-B7884F747F38}"/>
              </a:ext>
            </a:extLst>
          </p:cNvPr>
          <p:cNvSpPr txBox="1"/>
          <p:nvPr/>
        </p:nvSpPr>
        <p:spPr>
          <a:xfrm>
            <a:off x="1029353" y="1034589"/>
            <a:ext cx="8970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AUTOENCODER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model consists of LSTM (Long Short-Term Memory)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a sequence of input data points and learns to encode them into a lower-dimensional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encoded representation is then decoded back to the original sequence using another set of LSTM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is trained to minimize the mean squared error loss between the input and output sequences, effectively learning to reconstruct the input sequence.</a:t>
            </a:r>
          </a:p>
          <a:p>
            <a:endParaRPr lang="en-US" dirty="0"/>
          </a:p>
          <a:p>
            <a:r>
              <a:rPr lang="en-US" b="1" dirty="0"/>
              <a:t>SEQUENCE GENERATION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training the autoencoder, a separate function is used to generate new sequences of future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takes a seed sequence as input and iteratively generates new data points by feeding the previous data point into the autoencoder.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learns to predict the next data point based on the previous ones, capturing temporal dependencies in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69C9-8266-CD09-9DDB-7315D863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9144000" cy="55861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generate_time_series_data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synthetic time-series data consisting of two sine waves with random frequencies and offsets, along with some random noise.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time-series samples,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timesteps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each time-series sample.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Autoencoder Creation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autoencoder model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LSTM layers.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encoder compresses the input time-series data into a lower-dimensional representation.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reconstructs the compressed representation back to the original time-series data.</a:t>
            </a:r>
          </a:p>
        </p:txBody>
      </p:sp>
    </p:spTree>
    <p:extLst>
      <p:ext uri="{BB962C8B-B14F-4D97-AF65-F5344CB8AC3E}">
        <p14:creationId xmlns:p14="http://schemas.microsoft.com/office/powerpoint/2010/main" val="7261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04800"/>
            <a:ext cx="10058400" cy="7109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Autoencoder Training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autoencoder using the generated time-series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Mean Squared Error (MSE) as the loss function and Adam as the optimizer.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is applied to prevent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 training time.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generate_new_sequence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seed sequence from the training data and generates a new time-series sequence using the trained autoencoder.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seed sequence is fed into the autoencoder to predict the next time step.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time step is then fed back into the autoencoder to predict the subsequent time step, and this process is repeated for the desired number of future steps.</a:t>
            </a: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920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5943600"/>
            <a:ext cx="1083526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solidFill>
                  <a:srgbClr val="FF0000"/>
                </a:solidFill>
                <a:latin typeface="Trebuchet MS"/>
                <a:cs typeface="Trebuchet MS"/>
                <a:hlinkClick r:id="rId3"/>
              </a:rPr>
              <a:t>https://drive.google.com/drive/folders/1HVmYBiV-JFv7JiFcTTzRn0vzG8_zTJK1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F4BF8-E549-58B3-B979-E1105EBA7B56}"/>
              </a:ext>
            </a:extLst>
          </p:cNvPr>
          <p:cNvSpPr txBox="1"/>
          <p:nvPr/>
        </p:nvSpPr>
        <p:spPr>
          <a:xfrm>
            <a:off x="6222493" y="743340"/>
            <a:ext cx="3505200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results demonstrate the autoencoder's ability to accurately forecast future values in time-series data, showcasing its effectiveness in capturing temporal patterns and generating precise predictions.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144" y="1287540"/>
            <a:ext cx="5568911" cy="41305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55911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2308" y="-4783"/>
            <a:ext cx="9764395" cy="101918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36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Autoencoders</a:t>
            </a:r>
            <a:endParaRPr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6" y="1295401"/>
            <a:ext cx="6341361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1869E-AF94-1606-6E24-4FCF3B1A9C6E}"/>
              </a:ext>
            </a:extLst>
          </p:cNvPr>
          <p:cNvSpPr txBox="1"/>
          <p:nvPr/>
        </p:nvSpPr>
        <p:spPr>
          <a:xfrm>
            <a:off x="2285999" y="1752600"/>
            <a:ext cx="5052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2400" spc="-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spc="-7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077202">
            <a:off x="8413425" y="386377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50314-7051-3B86-390F-43D2BC1F0CE4}"/>
              </a:ext>
            </a:extLst>
          </p:cNvPr>
          <p:cNvSpPr txBox="1"/>
          <p:nvPr/>
        </p:nvSpPr>
        <p:spPr>
          <a:xfrm>
            <a:off x="1438275" y="1524000"/>
            <a:ext cx="7400925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 an autoencoder-based time-series forecasting model to generate future sequences from given time-series data. The model should learn the underlying patterns and relationships within the time-series data to produce accurate and coherent future sequences."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lang="en-IN" sz="4250" spc="-10" dirty="0"/>
              <a:t>PROJECT</a:t>
            </a:r>
            <a:r>
              <a:rPr lang="en-IN" sz="4250" dirty="0"/>
              <a:t>	</a:t>
            </a:r>
            <a:r>
              <a:rPr lang="en-IN"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93CDD-9D64-B429-5554-B9FA6B5184B5}"/>
              </a:ext>
            </a:extLst>
          </p:cNvPr>
          <p:cNvSpPr txBox="1"/>
          <p:nvPr/>
        </p:nvSpPr>
        <p:spPr>
          <a:xfrm>
            <a:off x="914400" y="1219200"/>
            <a:ext cx="79390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generates synthetic time-series data composed of two sine waves with random frequencies and offsets, along with some added noise.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Model: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stacked LSTM-based autoencoder model is created and trained on the generated time-series data to learn the underlying patterns and features.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autoencoder is used to generate a new time-series sequence based on a seed sequence, and the generated sequence is then plotted alongside the original seed sequence for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355F9-7872-4012-0C17-5E818B615CDC}"/>
              </a:ext>
            </a:extLst>
          </p:cNvPr>
          <p:cNvSpPr txBox="1"/>
          <p:nvPr/>
        </p:nvSpPr>
        <p:spPr>
          <a:xfrm>
            <a:off x="990600" y="1854844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Data Scientists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Machine Learning Engineers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Business Analysts and Domain Experts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Software Developers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End Users of the Application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Researchers and Academics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Data Analysts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0208"/>
            <a:ext cx="2177538" cy="28665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-206317"/>
            <a:ext cx="1001776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CC7E9-26B2-8AF2-E6D2-0346E86D767E}"/>
              </a:ext>
            </a:extLst>
          </p:cNvPr>
          <p:cNvSpPr txBox="1"/>
          <p:nvPr/>
        </p:nvSpPr>
        <p:spPr>
          <a:xfrm>
            <a:off x="2333625" y="1444380"/>
            <a:ext cx="7248525" cy="358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 implemented using autoencoder-based time-series forecasting model using LSTM layers. The model is trained on synthetic time-series data generated from two sine waves with random frequencies and noise. The autoencoder compresses the input sequence into a latent space and then reconstructs it to generate a new sequence for future forecasting.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ITS </a:t>
            </a:r>
            <a:r>
              <a:rPr lang="en-IN" spc="-20" dirty="0"/>
              <a:t>VALUE</a:t>
            </a:r>
            <a:r>
              <a:rPr lang="en-IN" spc="-120" dirty="0"/>
              <a:t> </a:t>
            </a:r>
            <a:r>
              <a:rPr lang="en-IN" spc="-10" dirty="0"/>
              <a:t>PROPOSITION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524000"/>
            <a:ext cx="7162800" cy="553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capture complex temporal patterns in time-series data, making it suitable for a wide range of forecasting tasks.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the power of LSTM layers, the model efficiently learns and represents the underlying patterns in the data, leading to accurate forecasting.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autoencoder framework allows for unsupervised learning, meaning it can be trained without requiring labeled data, making it versatile for various time-series forecasting scenarios.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3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-131762"/>
            <a:ext cx="9764395" cy="11223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5D969-92E4-48EF-6315-903B745D5154}"/>
              </a:ext>
            </a:extLst>
          </p:cNvPr>
          <p:cNvSpPr txBox="1"/>
          <p:nvPr/>
        </p:nvSpPr>
        <p:spPr>
          <a:xfrm>
            <a:off x="1066800" y="1038225"/>
            <a:ext cx="9282000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accurate forecasting of future values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meaningful representations from sequential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of complex temporal dynamics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across various domains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insights into future trends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Accuracy, Scalability and interpretability of forecasts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830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Time-Series Forecasting with Autoencoders</vt:lpstr>
      <vt:lpstr>AGENDA</vt:lpstr>
      <vt:lpstr>PROBLEM STATEMENT</vt:lpstr>
      <vt:lpstr>PROJECT OVERVIEW</vt:lpstr>
      <vt:lpstr>WHO ARE THE END USERS?</vt:lpstr>
      <vt:lpstr>YOUR SOLUTION</vt:lpstr>
      <vt:lpstr>ITS VALUE PROPOSITION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 K</dc:creator>
  <cp:lastModifiedBy>Haaripriya A L</cp:lastModifiedBy>
  <cp:revision>21</cp:revision>
  <dcterms:created xsi:type="dcterms:W3CDTF">2024-04-03T05:24:48Z</dcterms:created>
  <dcterms:modified xsi:type="dcterms:W3CDTF">2024-04-16T07:38:26Z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