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5" y="121278"/>
            <a:ext cx="6448686" cy="1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54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02655" y="1272988"/>
            <a:ext cx="6619191" cy="531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AICTE, MIC-Student Innovation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SIH1481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United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Priyanshu Batham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National Post Graduate College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Fitness and Sports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4023" y="2289363"/>
            <a:ext cx="6031581" cy="34515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 aim to provide a solution by developing a computer vision-based application that enables consumers to ensure the correctness of their body posture during specific yoga or exercise routines. The prototype will operate as follows: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Simply turn on the device camera before starting your yoga/exercise session.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Make sure you are completely visible in front of the camera</a:t>
            </a:r>
            <a:r>
              <a:rPr lang="en-US" sz="1400" dirty="0">
                <a:solidFill>
                  <a:schemeClr val="tx1"/>
                </a:solidFill>
                <a:latin typeface="Franklin Gothic"/>
                <a:sym typeface="Franklin Gothic"/>
              </a:rPr>
              <a:t>, </a:t>
            </a:r>
            <a:r>
              <a:rPr lang="en-US" sz="1400" dirty="0"/>
              <a:t>try not to get out of the cone of camera’s vision.</a:t>
            </a:r>
            <a:endParaRPr lang="en-US" sz="1400" dirty="0">
              <a:solidFill>
                <a:schemeClr val="tx1"/>
              </a:solidFill>
              <a:latin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We are using the </a:t>
            </a:r>
            <a:r>
              <a:rPr lang="en-US" sz="1400" b="1" dirty="0"/>
              <a:t>AI-ML </a:t>
            </a:r>
            <a:r>
              <a:rPr lang="en-US" sz="1400" dirty="0"/>
              <a:t>technologies with the help of </a:t>
            </a:r>
            <a:r>
              <a:rPr lang="en-US" sz="1400" b="1" dirty="0"/>
              <a:t>python</a:t>
            </a:r>
            <a:r>
              <a:rPr lang="en-US" sz="1400" dirty="0"/>
              <a:t> and </a:t>
            </a:r>
            <a:r>
              <a:rPr lang="en-US" sz="1400" b="1" dirty="0"/>
              <a:t>media-pipe</a:t>
            </a:r>
            <a:r>
              <a:rPr lang="en-US" sz="1400" dirty="0"/>
              <a:t> libraries to track and make sure that your posture is correct.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Coupled with the remarkable advancements in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computer vision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technology, the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ESP-32 CamModule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helps in analyzing the body posture and its correctness.</a:t>
            </a:r>
            <a:endParaRPr lang="en-US" sz="14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E38EF81-8893-4AE1-B5C4-3CA845B6170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454" r="11454"/>
          <a:stretch>
            <a:fillRect/>
          </a:stretch>
        </p:blipFill>
        <p:spPr>
          <a:xfrm>
            <a:off x="7378574" y="230918"/>
            <a:ext cx="4689601" cy="3364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ARTIFICIAL INTELLIGENCE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MACHINE LEARNING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PYTHON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COMPUTER VISION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MEDIA PIPE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ESP-32 CAMERA MODULE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ARDUINO / NODE MCU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u="sng" dirty="0"/>
              <a:t>POSTURE CORRECTION : </a:t>
            </a:r>
            <a:r>
              <a:rPr lang="en-US" sz="1400" dirty="0"/>
              <a:t> Enables you to maximize your exercise / yoga productivity by correcting your posture.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u="sng" dirty="0"/>
              <a:t>INJURY PREVENTION : </a:t>
            </a:r>
            <a:r>
              <a:rPr lang="en-US" sz="1400" dirty="0"/>
              <a:t>With the help of </a:t>
            </a:r>
            <a:r>
              <a:rPr lang="en-US" sz="1400" b="1" dirty="0"/>
              <a:t>OpneCV </a:t>
            </a:r>
            <a:r>
              <a:rPr lang="en-US" sz="1400" dirty="0"/>
              <a:t>algorithm, we are able to minimize the scope of injuries.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u="sng" dirty="0"/>
              <a:t>TRACKING BODY MOVEMENTS : </a:t>
            </a:r>
            <a:r>
              <a:rPr lang="en-IN" sz="1400" dirty="0"/>
              <a:t>All body parts are marked and shown distinctly with the help of our ESP-32 CamModule and Computer Vision algorithm.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u="sng" dirty="0"/>
              <a:t>PERSONAL GUIDANCE : </a:t>
            </a:r>
            <a:r>
              <a:rPr lang="en-IN" sz="1400" dirty="0"/>
              <a:t>This machine is not just a tool but also your personal yoga trainer which helps you whenever in need.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u="sng" dirty="0"/>
              <a:t>OpenCV</a:t>
            </a:r>
            <a:r>
              <a:rPr lang="en-US" b="1" u="sng" dirty="0"/>
              <a:t>: </a:t>
            </a:r>
            <a:r>
              <a:rPr lang="en-US" dirty="0"/>
              <a:t>The cam module takes input in the form of </a:t>
            </a:r>
            <a:r>
              <a:rPr lang="en-US" b="1" dirty="0"/>
              <a:t>frames</a:t>
            </a:r>
            <a:r>
              <a:rPr lang="en-US" dirty="0"/>
              <a:t> and processes it to generate </a:t>
            </a:r>
            <a:r>
              <a:rPr lang="en-US" b="1" dirty="0"/>
              <a:t>landmarks</a:t>
            </a:r>
            <a:r>
              <a:rPr lang="en-US" dirty="0"/>
              <a:t>(points) on the image. These points are then used by a </a:t>
            </a:r>
            <a:r>
              <a:rPr lang="en-US" b="1" dirty="0"/>
              <a:t>deep neural network </a:t>
            </a:r>
            <a:r>
              <a:rPr lang="en-US" dirty="0"/>
              <a:t>to identify your posture and judge if it is correct or not.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u="sng" dirty="0"/>
              <a:t>ESP-32 CAM MODULE</a:t>
            </a:r>
            <a:r>
              <a:rPr lang="en-US" b="1" u="sng" dirty="0"/>
              <a:t>: </a:t>
            </a:r>
            <a:r>
              <a:rPr lang="en-US" dirty="0"/>
              <a:t>This camera module is compact in size and the whole model takes as much space as a mobile phone which includes its batteries and the </a:t>
            </a:r>
            <a:r>
              <a:rPr lang="en-US" b="1" dirty="0"/>
              <a:t>microcontroller.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/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u="sng" dirty="0"/>
              <a:t>PORTABLE</a:t>
            </a:r>
            <a:r>
              <a:rPr lang="en-US" b="1" u="sng" dirty="0"/>
              <a:t> : </a:t>
            </a:r>
            <a:r>
              <a:rPr lang="en-US" sz="1400" dirty="0"/>
              <a:t>Compact in size and easy to carry anywhere therefore occupies less space.</a:t>
            </a: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u="sng" dirty="0"/>
              <a:t>AI-ML</a:t>
            </a:r>
            <a:r>
              <a:rPr lang="en-US" b="1" u="sng" dirty="0"/>
              <a:t> : </a:t>
            </a:r>
            <a:r>
              <a:rPr lang="en-US" dirty="0"/>
              <a:t>It uses python programming language along with mediapipe library to implement the artificial intelligence and machine learning technologies in the system.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</a:rPr>
              <a:t>PRIYANSHU BATHAM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(BCA):				 Stream (ECE, CSE </a:t>
            </a:r>
            <a:r>
              <a:rPr lang="en-US" sz="1200" dirty="0" err="1"/>
              <a:t>etc</a:t>
            </a:r>
            <a:r>
              <a:rPr lang="en-US" sz="1200" dirty="0"/>
              <a:t>): CS 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</a:t>
            </a:r>
            <a:r>
              <a:rPr lang="en-US" sz="1200" b="1" dirty="0">
                <a:solidFill>
                  <a:schemeClr val="tx1"/>
                </a:solidFill>
              </a:rPr>
              <a:t>: UTKARSH RANA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(BCA): 				 Stream (ECE, CSE </a:t>
            </a:r>
            <a:r>
              <a:rPr lang="en-US" sz="1200" dirty="0" err="1"/>
              <a:t>etc</a:t>
            </a:r>
            <a:r>
              <a:rPr lang="en-US" sz="1200" dirty="0"/>
              <a:t>): CS 		Year (I,II,III,IV): II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</a:t>
            </a:r>
            <a:r>
              <a:rPr lang="en-US" sz="1200" b="1" dirty="0">
                <a:solidFill>
                  <a:schemeClr val="tx1"/>
                </a:solidFill>
              </a:rPr>
              <a:t>: PRATHAM GUPTA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(BCA): 				 Stream (ECE, CSE </a:t>
            </a:r>
            <a:r>
              <a:rPr lang="en-US" sz="1200" dirty="0" err="1"/>
              <a:t>etc</a:t>
            </a:r>
            <a:r>
              <a:rPr lang="en-US" sz="1200" dirty="0"/>
              <a:t>): CS 		Year (I,II,III,IV): II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</a:rPr>
              <a:t>MAHIMA MANNI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(BCA): 				 Stream (ECE, CSE </a:t>
            </a:r>
            <a:r>
              <a:rPr lang="en-US" sz="1200" dirty="0" err="1"/>
              <a:t>etc</a:t>
            </a:r>
            <a:r>
              <a:rPr lang="en-US" sz="1200" dirty="0"/>
              <a:t>): CS 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</a:rPr>
              <a:t>VAIBHAV SHANKAR MISHRA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(BCA): 				 Stream (ECE, CSE </a:t>
            </a:r>
            <a:r>
              <a:rPr lang="en-US" sz="1200" dirty="0" err="1"/>
              <a:t>etc</a:t>
            </a:r>
            <a:r>
              <a:rPr lang="en-US" sz="1200" dirty="0"/>
              <a:t>): CS 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</a:rPr>
              <a:t>SRAJAN SAXENA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(BCA): 				 Stream (ECE, CSE </a:t>
            </a:r>
            <a:r>
              <a:rPr lang="en-US" sz="1200" dirty="0" err="1"/>
              <a:t>etc</a:t>
            </a:r>
            <a:r>
              <a:rPr lang="en-US" sz="1200" dirty="0"/>
              <a:t>): CS 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730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Söhne</vt:lpstr>
      <vt:lpstr>Calibri</vt:lpstr>
      <vt:lpstr>Franklin Gothic</vt:lpstr>
      <vt:lpstr>Arial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priyanshu batham</cp:lastModifiedBy>
  <cp:revision>11</cp:revision>
  <dcterms:created xsi:type="dcterms:W3CDTF">2022-02-11T07:14:46Z</dcterms:created>
  <dcterms:modified xsi:type="dcterms:W3CDTF">2023-09-28T18:33:42Z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