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 id="2147483661" r:id="rId2"/>
  </p:sldMasterIdLst>
  <p:notesMasterIdLst>
    <p:notesMasterId r:id="rId30"/>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Lst>
  <p:sldSz cx="12192000" cy="6858000"/>
  <p:notesSz cx="6858000" cy="9144000"/>
  <p:embeddedFontLst>
    <p:embeddedFont>
      <p:font typeface="Calibri" panose="020F0502020204030204" pitchFamily="34" charset="0"/>
      <p:regular r:id="rId31"/>
      <p:bold r:id="rId32"/>
      <p:italic r:id="rId33"/>
      <p:boldItalic r:id="rId34"/>
    </p:embeddedFont>
    <p:embeddedFont>
      <p:font typeface="Gill Sans" panose="020B0604020202020204" charset="0"/>
      <p:regular r:id="rId35"/>
      <p:bold r:id="rId36"/>
    </p:embeddedFont>
    <p:embeddedFont>
      <p:font typeface="Garamond" panose="02020404030301010803" pitchFamily="18" charset="0"/>
      <p:regular r:id="rId37"/>
      <p:bold r:id="rId38"/>
      <p: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1" d="100"/>
          <a:sy n="51" d="100"/>
        </p:scale>
        <p:origin x="75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9.fntdata"/><Relationship Id="rId21" Type="http://schemas.openxmlformats.org/officeDocument/2006/relationships/slide" Target="slides/slide19.xml"/><Relationship Id="rId34" Type="http://schemas.openxmlformats.org/officeDocument/2006/relationships/font" Target="fonts/font4.fntdata"/><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6.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3.fntdata"/><Relationship Id="rId38"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97018361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878667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380041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 name="Google Shape;184;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539906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137422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799374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3" name="Google Shape;203;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308719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p2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797229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6" name="Google Shape;216;p2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70878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2" name="Google Shape;222;p2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7491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9" name="Google Shape;229;p2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985260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6" name="Google Shape;236;p2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055436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137203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3" name="Google Shape;243;p2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467803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0" name="Google Shape;250;p3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14282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7" name="Google Shape;257;p3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598209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4" name="Google Shape;264;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69278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4" name="Google Shape;274;p3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84861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1" name="Google Shape;281;p3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035572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7" name="Google Shape;287;p3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493466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3" name="Google Shape;293;p3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3461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16590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05561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486353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90444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73183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988436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94736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4"/>
        <p:cNvGrpSpPr/>
        <p:nvPr/>
      </p:nvGrpSpPr>
      <p:grpSpPr>
        <a:xfrm>
          <a:off x="0" y="0"/>
          <a:ext cx="0" cy="0"/>
          <a:chOff x="0" y="0"/>
          <a:chExt cx="0" cy="0"/>
        </a:xfrm>
      </p:grpSpPr>
      <p:sp>
        <p:nvSpPr>
          <p:cNvPr id="15" name="Google Shape;15;p2"/>
          <p:cNvSpPr txBox="1">
            <a:spLocks noGrp="1"/>
          </p:cNvSpPr>
          <p:nvPr>
            <p:ph type="ctrTitle"/>
          </p:nvPr>
        </p:nvSpPr>
        <p:spPr>
          <a:xfrm>
            <a:off x="2417779" y="802298"/>
            <a:ext cx="8637073" cy="2541431"/>
          </a:xfrm>
          <a:prstGeom prst="rect">
            <a:avLst/>
          </a:prstGeom>
          <a:noFill/>
          <a:ln>
            <a:noFill/>
          </a:ln>
        </p:spPr>
        <p:txBody>
          <a:bodyPr spcFirstLastPara="1" wrap="square" lIns="91425" tIns="45700" rIns="91425" bIns="0" anchor="b" anchorCtr="0">
            <a:normAutofit/>
          </a:bodyPr>
          <a:lstStyle>
            <a:lvl1pPr lvl="0" algn="l">
              <a:lnSpc>
                <a:spcPct val="90000"/>
              </a:lnSpc>
              <a:spcBef>
                <a:spcPts val="0"/>
              </a:spcBef>
              <a:spcAft>
                <a:spcPts val="0"/>
              </a:spcAft>
              <a:buClr>
                <a:schemeClr val="lt1"/>
              </a:buClr>
              <a:buSzPts val="6600"/>
              <a:buFont typeface="Gill Sans"/>
              <a:buNone/>
              <a:defRPr sz="6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2"/>
          <p:cNvSpPr txBox="1">
            <a:spLocks noGrp="1"/>
          </p:cNvSpPr>
          <p:nvPr>
            <p:ph type="subTitle" idx="1"/>
          </p:nvPr>
        </p:nvSpPr>
        <p:spPr>
          <a:xfrm>
            <a:off x="2417780" y="3531204"/>
            <a:ext cx="8637072" cy="977621"/>
          </a:xfrm>
          <a:prstGeom prst="rect">
            <a:avLst/>
          </a:prstGeom>
          <a:noFill/>
          <a:ln>
            <a:noFill/>
          </a:ln>
        </p:spPr>
        <p:txBody>
          <a:bodyPr spcFirstLastPara="1" wrap="square" lIns="91425" tIns="91425" rIns="91425" bIns="91425" anchor="t" anchorCtr="0">
            <a:normAutofit/>
          </a:bodyPr>
          <a:lstStyle>
            <a:lvl1pPr lvl="0" algn="l">
              <a:lnSpc>
                <a:spcPct val="120000"/>
              </a:lnSpc>
              <a:spcBef>
                <a:spcPts val="1000"/>
              </a:spcBef>
              <a:spcAft>
                <a:spcPts val="0"/>
              </a:spcAft>
              <a:buSzPts val="1800"/>
              <a:buNone/>
              <a:defRPr sz="1800" b="0" cap="none">
                <a:solidFill>
                  <a:schemeClr val="lt1"/>
                </a:solidFill>
              </a:defRPr>
            </a:lvl1pPr>
            <a:lvl2pPr lvl="1" algn="ctr">
              <a:lnSpc>
                <a:spcPct val="120000"/>
              </a:lnSpc>
              <a:spcBef>
                <a:spcPts val="500"/>
              </a:spcBef>
              <a:spcAft>
                <a:spcPts val="0"/>
              </a:spcAft>
              <a:buSzPts val="1800"/>
              <a:buNone/>
              <a:defRPr sz="1800"/>
            </a:lvl2pPr>
            <a:lvl3pPr lvl="2" algn="ctr">
              <a:lnSpc>
                <a:spcPct val="120000"/>
              </a:lnSpc>
              <a:spcBef>
                <a:spcPts val="500"/>
              </a:spcBef>
              <a:spcAft>
                <a:spcPts val="0"/>
              </a:spcAft>
              <a:buSzPts val="1800"/>
              <a:buNone/>
              <a:defRPr sz="1800"/>
            </a:lvl3pPr>
            <a:lvl4pPr lvl="3" algn="ctr">
              <a:lnSpc>
                <a:spcPct val="120000"/>
              </a:lnSpc>
              <a:spcBef>
                <a:spcPts val="500"/>
              </a:spcBef>
              <a:spcAft>
                <a:spcPts val="0"/>
              </a:spcAft>
              <a:buSzPts val="1600"/>
              <a:buNone/>
              <a:defRPr sz="1600"/>
            </a:lvl4pPr>
            <a:lvl5pPr lvl="4" algn="ctr">
              <a:lnSpc>
                <a:spcPct val="120000"/>
              </a:lnSpc>
              <a:spcBef>
                <a:spcPts val="500"/>
              </a:spcBef>
              <a:spcAft>
                <a:spcPts val="0"/>
              </a:spcAft>
              <a:buSzPts val="1600"/>
              <a:buNone/>
              <a:defRPr sz="1600"/>
            </a:lvl5pPr>
            <a:lvl6pPr lvl="5" algn="ctr">
              <a:lnSpc>
                <a:spcPct val="120000"/>
              </a:lnSpc>
              <a:spcBef>
                <a:spcPts val="500"/>
              </a:spcBef>
              <a:spcAft>
                <a:spcPts val="0"/>
              </a:spcAft>
              <a:buSzPts val="1600"/>
              <a:buNone/>
              <a:defRPr sz="1600"/>
            </a:lvl6pPr>
            <a:lvl7pPr lvl="6" algn="ctr">
              <a:lnSpc>
                <a:spcPct val="120000"/>
              </a:lnSpc>
              <a:spcBef>
                <a:spcPts val="500"/>
              </a:spcBef>
              <a:spcAft>
                <a:spcPts val="0"/>
              </a:spcAft>
              <a:buSzPts val="1600"/>
              <a:buNone/>
              <a:defRPr sz="1600"/>
            </a:lvl7pPr>
            <a:lvl8pPr lvl="7" algn="ctr">
              <a:lnSpc>
                <a:spcPct val="120000"/>
              </a:lnSpc>
              <a:spcBef>
                <a:spcPts val="500"/>
              </a:spcBef>
              <a:spcAft>
                <a:spcPts val="0"/>
              </a:spcAft>
              <a:buSzPts val="1600"/>
              <a:buNone/>
              <a:defRPr sz="1600"/>
            </a:lvl8pPr>
            <a:lvl9pPr lvl="8" algn="ctr">
              <a:lnSpc>
                <a:spcPct val="120000"/>
              </a:lnSpc>
              <a:spcBef>
                <a:spcPts val="500"/>
              </a:spcBef>
              <a:spcAft>
                <a:spcPts val="0"/>
              </a:spcAft>
              <a:buSzPts val="1600"/>
              <a:buNone/>
              <a:defRPr sz="1600"/>
            </a:lvl9pPr>
          </a:lstStyle>
          <a:p>
            <a:endParaRPr/>
          </a:p>
        </p:txBody>
      </p:sp>
      <p:sp>
        <p:nvSpPr>
          <p:cNvPr id="17" name="Google Shape;17;p2"/>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ftr" idx="11"/>
          </p:nvPr>
        </p:nvSpPr>
        <p:spPr>
          <a:xfrm>
            <a:off x="2416500" y="329307"/>
            <a:ext cx="4973915"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sldNum" idx="12"/>
          </p:nvPr>
        </p:nvSpPr>
        <p:spPr>
          <a:xfrm>
            <a:off x="1437664"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cxnSp>
        <p:nvCxnSpPr>
          <p:cNvPr id="20" name="Google Shape;20;p2"/>
          <p:cNvCxnSpPr/>
          <p:nvPr/>
        </p:nvCxnSpPr>
        <p:spPr>
          <a:xfrm>
            <a:off x="2417780" y="3528542"/>
            <a:ext cx="863707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7"/>
        <p:cNvGrpSpPr/>
        <p:nvPr/>
      </p:nvGrpSpPr>
      <p:grpSpPr>
        <a:xfrm>
          <a:off x="0" y="0"/>
          <a:ext cx="0" cy="0"/>
          <a:chOff x="0" y="0"/>
          <a:chExt cx="0" cy="0"/>
        </a:xfrm>
      </p:grpSpPr>
      <p:grpSp>
        <p:nvGrpSpPr>
          <p:cNvPr id="88" name="Google Shape;88;p12"/>
          <p:cNvGrpSpPr/>
          <p:nvPr/>
        </p:nvGrpSpPr>
        <p:grpSpPr>
          <a:xfrm>
            <a:off x="7477387" y="482170"/>
            <a:ext cx="4074533" cy="5149101"/>
            <a:chOff x="7477387" y="482170"/>
            <a:chExt cx="4074533" cy="5149101"/>
          </a:xfrm>
        </p:grpSpPr>
        <p:sp>
          <p:nvSpPr>
            <p:cNvPr id="89" name="Google Shape;89;p12"/>
            <p:cNvSpPr/>
            <p:nvPr/>
          </p:nvSpPr>
          <p:spPr>
            <a:xfrm>
              <a:off x="7477387" y="482170"/>
              <a:ext cx="4074533" cy="5149101"/>
            </a:xfrm>
            <a:prstGeom prst="rect">
              <a:avLst/>
            </a:prstGeom>
            <a:gradFill>
              <a:gsLst>
                <a:gs pos="0">
                  <a:srgbClr val="000001"/>
                </a:gs>
                <a:gs pos="100000">
                  <a:srgbClr val="191919"/>
                </a:gs>
              </a:gsLst>
              <a:lin ang="5400000" scaled="0"/>
            </a:gradFill>
            <a:ln>
              <a:noFill/>
            </a:ln>
            <a:effectLst>
              <a:outerShdw blurRad="127000" dist="228600" dir="4740000" sx="98000" sy="98000" algn="tl" rotWithShape="0">
                <a:srgbClr val="000000">
                  <a:alpha val="3372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2"/>
            <p:cNvSpPr/>
            <p:nvPr/>
          </p:nvSpPr>
          <p:spPr>
            <a:xfrm>
              <a:off x="7790446" y="812506"/>
              <a:ext cx="3450289" cy="4466452"/>
            </a:xfrm>
            <a:prstGeom prst="rect">
              <a:avLst/>
            </a:prstGeom>
            <a:gradFill>
              <a:gsLst>
                <a:gs pos="0">
                  <a:srgbClr val="DADADA"/>
                </a:gs>
                <a:gs pos="100000">
                  <a:srgbClr val="FFFFFE"/>
                </a:gs>
              </a:gsLst>
              <a:lin ang="16200000" scaled="0"/>
            </a:gradFill>
            <a:ln w="50800" cap="flat" cmpd="sng">
              <a:solidFill>
                <a:srgbClr val="191919"/>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12"/>
          <p:cNvSpPr txBox="1">
            <a:spLocks noGrp="1"/>
          </p:cNvSpPr>
          <p:nvPr>
            <p:ph type="title"/>
          </p:nvPr>
        </p:nvSpPr>
        <p:spPr>
          <a:xfrm>
            <a:off x="1451206" y="1129513"/>
            <a:ext cx="5532328" cy="183058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Gill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2"/>
          <p:cNvSpPr>
            <a:spLocks noGrp="1"/>
          </p:cNvSpPr>
          <p:nvPr>
            <p:ph type="pic" idx="2"/>
          </p:nvPr>
        </p:nvSpPr>
        <p:spPr>
          <a:xfrm>
            <a:off x="8124389" y="1122542"/>
            <a:ext cx="2791171" cy="3866327"/>
          </a:xfrm>
          <a:prstGeom prst="rect">
            <a:avLst/>
          </a:prstGeom>
          <a:solidFill>
            <a:srgbClr val="D8D8D8"/>
          </a:solidFill>
          <a:ln>
            <a:noFill/>
          </a:ln>
        </p:spPr>
      </p:sp>
      <p:sp>
        <p:nvSpPr>
          <p:cNvPr id="93" name="Google Shape;93;p12"/>
          <p:cNvSpPr txBox="1">
            <a:spLocks noGrp="1"/>
          </p:cNvSpPr>
          <p:nvPr>
            <p:ph type="body" idx="1"/>
          </p:nvPr>
        </p:nvSpPr>
        <p:spPr>
          <a:xfrm>
            <a:off x="1450329" y="3145992"/>
            <a:ext cx="5524404" cy="2003742"/>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SzPts val="1800"/>
              <a:buNone/>
              <a:defRPr sz="18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94" name="Google Shape;94;p12"/>
          <p:cNvSpPr txBox="1">
            <a:spLocks noGrp="1"/>
          </p:cNvSpPr>
          <p:nvPr>
            <p:ph type="dt" idx="10"/>
          </p:nvPr>
        </p:nvSpPr>
        <p:spPr>
          <a:xfrm>
            <a:off x="1447382" y="5469856"/>
            <a:ext cx="5527351" cy="32012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2"/>
          <p:cNvSpPr txBox="1">
            <a:spLocks noGrp="1"/>
          </p:cNvSpPr>
          <p:nvPr>
            <p:ph type="ftr" idx="11"/>
          </p:nvPr>
        </p:nvSpPr>
        <p:spPr>
          <a:xfrm>
            <a:off x="1447382" y="318640"/>
            <a:ext cx="5541004" cy="32093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2"/>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cxnSp>
        <p:nvCxnSpPr>
          <p:cNvPr id="97" name="Google Shape;97;p12"/>
          <p:cNvCxnSpPr/>
          <p:nvPr/>
        </p:nvCxnSpPr>
        <p:spPr>
          <a:xfrm>
            <a:off x="1447382" y="3143605"/>
            <a:ext cx="5527351"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8"/>
        <p:cNvGrpSpPr/>
        <p:nvPr/>
      </p:nvGrpSpPr>
      <p:grpSpPr>
        <a:xfrm>
          <a:off x="0" y="0"/>
          <a:ext cx="0" cy="0"/>
          <a:chOff x="0" y="0"/>
          <a:chExt cx="0" cy="0"/>
        </a:xfrm>
      </p:grpSpPr>
      <p:sp>
        <p:nvSpPr>
          <p:cNvPr id="99" name="Google Shape;99;p13"/>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0" name="Google Shape;100;p13"/>
          <p:cNvSpPr txBox="1">
            <a:spLocks noGrp="1"/>
          </p:cNvSpPr>
          <p:nvPr>
            <p:ph type="body" idx="1"/>
          </p:nvPr>
        </p:nvSpPr>
        <p:spPr>
          <a:xfrm rot="5400000">
            <a:off x="4527910" y="-1060599"/>
            <a:ext cx="3450613" cy="9603275"/>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101" name="Google Shape;101;p13"/>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3"/>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3"/>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cxnSp>
        <p:nvCxnSpPr>
          <p:cNvPr id="104" name="Google Shape;104;p13"/>
          <p:cNvCxnSpPr/>
          <p:nvPr/>
        </p:nvCxnSpPr>
        <p:spPr>
          <a:xfrm>
            <a:off x="1453896" y="1847088"/>
            <a:ext cx="960752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05"/>
        <p:cNvGrpSpPr/>
        <p:nvPr/>
      </p:nvGrpSpPr>
      <p:grpSpPr>
        <a:xfrm>
          <a:off x="0" y="0"/>
          <a:ext cx="0" cy="0"/>
          <a:chOff x="0" y="0"/>
          <a:chExt cx="0" cy="0"/>
        </a:xfrm>
      </p:grpSpPr>
      <p:sp>
        <p:nvSpPr>
          <p:cNvPr id="106" name="Google Shape;106;p14"/>
          <p:cNvSpPr txBox="1">
            <a:spLocks noGrp="1"/>
          </p:cNvSpPr>
          <p:nvPr>
            <p:ph type="title"/>
          </p:nvPr>
        </p:nvSpPr>
        <p:spPr>
          <a:xfrm rot="5400000">
            <a:off x="7917038" y="2321047"/>
            <a:ext cx="4659889" cy="1615742"/>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3200"/>
              <a:buFont typeface="Gill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7" name="Google Shape;107;p14"/>
          <p:cNvSpPr txBox="1">
            <a:spLocks noGrp="1"/>
          </p:cNvSpPr>
          <p:nvPr>
            <p:ph type="body" idx="1"/>
          </p:nvPr>
        </p:nvSpPr>
        <p:spPr>
          <a:xfrm rot="5400000">
            <a:off x="3029143" y="-785498"/>
            <a:ext cx="4659889" cy="7828830"/>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108" name="Google Shape;108;p14"/>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14"/>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14"/>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cxnSp>
        <p:nvCxnSpPr>
          <p:cNvPr id="111" name="Google Shape;111;p14"/>
          <p:cNvCxnSpPr/>
          <p:nvPr/>
        </p:nvCxnSpPr>
        <p:spPr>
          <a:xfrm>
            <a:off x="9439111" y="798973"/>
            <a:ext cx="0" cy="4659889"/>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0"/>
        <p:cNvGrpSpPr/>
        <p:nvPr/>
      </p:nvGrpSpPr>
      <p:grpSpPr>
        <a:xfrm>
          <a:off x="0" y="0"/>
          <a:ext cx="0" cy="0"/>
          <a:chOff x="0" y="0"/>
          <a:chExt cx="0" cy="0"/>
        </a:xfrm>
      </p:grpSpPr>
      <p:sp>
        <p:nvSpPr>
          <p:cNvPr id="31" name="Google Shape;31;p4"/>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4"/>
          <p:cNvSpPr txBox="1">
            <a:spLocks noGrp="1"/>
          </p:cNvSpPr>
          <p:nvPr>
            <p:ph type="body" idx="1"/>
          </p:nvPr>
        </p:nvSpPr>
        <p:spPr>
          <a:xfrm>
            <a:off x="1451579" y="2015732"/>
            <a:ext cx="9603275" cy="3450613"/>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33" name="Google Shape;33;p4"/>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4"/>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cxnSp>
        <p:nvCxnSpPr>
          <p:cNvPr id="36" name="Google Shape;36;p4"/>
          <p:cNvCxnSpPr/>
          <p:nvPr/>
        </p:nvCxnSpPr>
        <p:spPr>
          <a:xfrm>
            <a:off x="1453896" y="1847088"/>
            <a:ext cx="960752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7"/>
        <p:cNvGrpSpPr/>
        <p:nvPr/>
      </p:nvGrpSpPr>
      <p:grpSpPr>
        <a:xfrm>
          <a:off x="0" y="0"/>
          <a:ext cx="0" cy="0"/>
          <a:chOff x="0" y="0"/>
          <a:chExt cx="0" cy="0"/>
        </a:xfrm>
      </p:grpSpPr>
      <p:sp>
        <p:nvSpPr>
          <p:cNvPr id="38" name="Google Shape;38;p5"/>
          <p:cNvSpPr txBox="1">
            <a:spLocks noGrp="1"/>
          </p:cNvSpPr>
          <p:nvPr>
            <p:ph type="ctrTitle"/>
          </p:nvPr>
        </p:nvSpPr>
        <p:spPr>
          <a:xfrm>
            <a:off x="2417779" y="802298"/>
            <a:ext cx="8637073" cy="2541431"/>
          </a:xfrm>
          <a:prstGeom prst="rect">
            <a:avLst/>
          </a:prstGeom>
          <a:noFill/>
          <a:ln>
            <a:noFill/>
          </a:ln>
        </p:spPr>
        <p:txBody>
          <a:bodyPr spcFirstLastPara="1" wrap="square" lIns="91425" tIns="45700" rIns="91425" bIns="0" anchor="b" anchorCtr="0">
            <a:normAutofit/>
          </a:bodyPr>
          <a:lstStyle>
            <a:lvl1pPr lvl="0" algn="l">
              <a:lnSpc>
                <a:spcPct val="90000"/>
              </a:lnSpc>
              <a:spcBef>
                <a:spcPts val="0"/>
              </a:spcBef>
              <a:spcAft>
                <a:spcPts val="0"/>
              </a:spcAft>
              <a:buClr>
                <a:schemeClr val="dk1"/>
              </a:buClr>
              <a:buSzPts val="6600"/>
              <a:buFont typeface="Gill Sans"/>
              <a:buNone/>
              <a:defRPr sz="6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5"/>
          <p:cNvSpPr txBox="1">
            <a:spLocks noGrp="1"/>
          </p:cNvSpPr>
          <p:nvPr>
            <p:ph type="subTitle" idx="1"/>
          </p:nvPr>
        </p:nvSpPr>
        <p:spPr>
          <a:xfrm>
            <a:off x="2417780" y="3531204"/>
            <a:ext cx="8637072" cy="977621"/>
          </a:xfrm>
          <a:prstGeom prst="rect">
            <a:avLst/>
          </a:prstGeom>
          <a:noFill/>
          <a:ln>
            <a:noFill/>
          </a:ln>
        </p:spPr>
        <p:txBody>
          <a:bodyPr spcFirstLastPara="1" wrap="square" lIns="91425" tIns="91425" rIns="91425" bIns="91425" anchor="t" anchorCtr="0">
            <a:normAutofit/>
          </a:bodyPr>
          <a:lstStyle>
            <a:lvl1pPr lvl="0" algn="l">
              <a:lnSpc>
                <a:spcPct val="120000"/>
              </a:lnSpc>
              <a:spcBef>
                <a:spcPts val="1000"/>
              </a:spcBef>
              <a:spcAft>
                <a:spcPts val="0"/>
              </a:spcAft>
              <a:buSzPts val="1800"/>
              <a:buNone/>
              <a:defRPr sz="1800" b="0" cap="none">
                <a:solidFill>
                  <a:schemeClr val="dk1"/>
                </a:solidFill>
              </a:defRPr>
            </a:lvl1pPr>
            <a:lvl2pPr lvl="1" algn="ctr">
              <a:lnSpc>
                <a:spcPct val="120000"/>
              </a:lnSpc>
              <a:spcBef>
                <a:spcPts val="500"/>
              </a:spcBef>
              <a:spcAft>
                <a:spcPts val="0"/>
              </a:spcAft>
              <a:buSzPts val="1800"/>
              <a:buNone/>
              <a:defRPr sz="1800"/>
            </a:lvl2pPr>
            <a:lvl3pPr lvl="2" algn="ctr">
              <a:lnSpc>
                <a:spcPct val="120000"/>
              </a:lnSpc>
              <a:spcBef>
                <a:spcPts val="500"/>
              </a:spcBef>
              <a:spcAft>
                <a:spcPts val="0"/>
              </a:spcAft>
              <a:buSzPts val="1800"/>
              <a:buNone/>
              <a:defRPr sz="1800"/>
            </a:lvl3pPr>
            <a:lvl4pPr lvl="3" algn="ctr">
              <a:lnSpc>
                <a:spcPct val="120000"/>
              </a:lnSpc>
              <a:spcBef>
                <a:spcPts val="500"/>
              </a:spcBef>
              <a:spcAft>
                <a:spcPts val="0"/>
              </a:spcAft>
              <a:buSzPts val="1600"/>
              <a:buNone/>
              <a:defRPr sz="1600"/>
            </a:lvl4pPr>
            <a:lvl5pPr lvl="4" algn="ctr">
              <a:lnSpc>
                <a:spcPct val="120000"/>
              </a:lnSpc>
              <a:spcBef>
                <a:spcPts val="500"/>
              </a:spcBef>
              <a:spcAft>
                <a:spcPts val="0"/>
              </a:spcAft>
              <a:buSzPts val="1600"/>
              <a:buNone/>
              <a:defRPr sz="1600"/>
            </a:lvl5pPr>
            <a:lvl6pPr lvl="5" algn="ctr">
              <a:lnSpc>
                <a:spcPct val="120000"/>
              </a:lnSpc>
              <a:spcBef>
                <a:spcPts val="500"/>
              </a:spcBef>
              <a:spcAft>
                <a:spcPts val="0"/>
              </a:spcAft>
              <a:buSzPts val="1600"/>
              <a:buNone/>
              <a:defRPr sz="1600"/>
            </a:lvl6pPr>
            <a:lvl7pPr lvl="6" algn="ctr">
              <a:lnSpc>
                <a:spcPct val="120000"/>
              </a:lnSpc>
              <a:spcBef>
                <a:spcPts val="500"/>
              </a:spcBef>
              <a:spcAft>
                <a:spcPts val="0"/>
              </a:spcAft>
              <a:buSzPts val="1600"/>
              <a:buNone/>
              <a:defRPr sz="1600"/>
            </a:lvl7pPr>
            <a:lvl8pPr lvl="7" algn="ctr">
              <a:lnSpc>
                <a:spcPct val="120000"/>
              </a:lnSpc>
              <a:spcBef>
                <a:spcPts val="500"/>
              </a:spcBef>
              <a:spcAft>
                <a:spcPts val="0"/>
              </a:spcAft>
              <a:buSzPts val="1600"/>
              <a:buNone/>
              <a:defRPr sz="1600"/>
            </a:lvl8pPr>
            <a:lvl9pPr lvl="8" algn="ctr">
              <a:lnSpc>
                <a:spcPct val="120000"/>
              </a:lnSpc>
              <a:spcBef>
                <a:spcPts val="500"/>
              </a:spcBef>
              <a:spcAft>
                <a:spcPts val="0"/>
              </a:spcAft>
              <a:buSzPts val="1600"/>
              <a:buNone/>
              <a:defRPr sz="1600"/>
            </a:lvl9pPr>
          </a:lstStyle>
          <a:p>
            <a:endParaRPr/>
          </a:p>
        </p:txBody>
      </p:sp>
      <p:sp>
        <p:nvSpPr>
          <p:cNvPr id="40" name="Google Shape;40;p5"/>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5"/>
          <p:cNvSpPr txBox="1">
            <a:spLocks noGrp="1"/>
          </p:cNvSpPr>
          <p:nvPr>
            <p:ph type="ftr" idx="11"/>
          </p:nvPr>
        </p:nvSpPr>
        <p:spPr>
          <a:xfrm>
            <a:off x="2416500" y="329307"/>
            <a:ext cx="4973915"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5"/>
          <p:cNvSpPr txBox="1">
            <a:spLocks noGrp="1"/>
          </p:cNvSpPr>
          <p:nvPr>
            <p:ph type="sldNum" idx="12"/>
          </p:nvPr>
        </p:nvSpPr>
        <p:spPr>
          <a:xfrm>
            <a:off x="1437664"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cxnSp>
        <p:nvCxnSpPr>
          <p:cNvPr id="43" name="Google Shape;43;p5"/>
          <p:cNvCxnSpPr/>
          <p:nvPr/>
        </p:nvCxnSpPr>
        <p:spPr>
          <a:xfrm>
            <a:off x="2417780" y="3528542"/>
            <a:ext cx="863707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1454239" y="1756130"/>
            <a:ext cx="8643154" cy="188795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600"/>
              <a:buFont typeface="Gill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6"/>
          <p:cNvSpPr txBox="1">
            <a:spLocks noGrp="1"/>
          </p:cNvSpPr>
          <p:nvPr>
            <p:ph type="body" idx="1"/>
          </p:nvPr>
        </p:nvSpPr>
        <p:spPr>
          <a:xfrm>
            <a:off x="1454239" y="3806195"/>
            <a:ext cx="8630446" cy="1012929"/>
          </a:xfrm>
          <a:prstGeom prst="rect">
            <a:avLst/>
          </a:prstGeom>
          <a:noFill/>
          <a:ln>
            <a:noFill/>
          </a:ln>
        </p:spPr>
        <p:txBody>
          <a:bodyPr spcFirstLastPara="1" wrap="square" lIns="91425" tIns="91425" rIns="91425" bIns="45700" anchor="t" anchorCtr="0">
            <a:normAutofit/>
          </a:bodyPr>
          <a:lstStyle>
            <a:lvl1pPr marL="457200" lvl="0" indent="-228600" algn="l">
              <a:lnSpc>
                <a:spcPct val="120000"/>
              </a:lnSpc>
              <a:spcBef>
                <a:spcPts val="1000"/>
              </a:spcBef>
              <a:spcAft>
                <a:spcPts val="0"/>
              </a:spcAft>
              <a:buSzPts val="1800"/>
              <a:buNone/>
              <a:defRPr sz="1800">
                <a:solidFill>
                  <a:schemeClr val="dk1"/>
                </a:solidFill>
              </a:defRPr>
            </a:lvl1pPr>
            <a:lvl2pPr marL="914400" lvl="1" indent="-228600" algn="l">
              <a:lnSpc>
                <a:spcPct val="120000"/>
              </a:lnSpc>
              <a:spcBef>
                <a:spcPts val="500"/>
              </a:spcBef>
              <a:spcAft>
                <a:spcPts val="0"/>
              </a:spcAft>
              <a:buSzPts val="1800"/>
              <a:buNone/>
              <a:defRPr sz="1800">
                <a:solidFill>
                  <a:srgbClr val="888888"/>
                </a:solidFill>
              </a:defRPr>
            </a:lvl2pPr>
            <a:lvl3pPr marL="1371600" lvl="2" indent="-228600" algn="l">
              <a:lnSpc>
                <a:spcPct val="120000"/>
              </a:lnSpc>
              <a:spcBef>
                <a:spcPts val="500"/>
              </a:spcBef>
              <a:spcAft>
                <a:spcPts val="0"/>
              </a:spcAft>
              <a:buSzPts val="1800"/>
              <a:buNone/>
              <a:defRPr sz="1800">
                <a:solidFill>
                  <a:srgbClr val="888888"/>
                </a:solidFill>
              </a:defRPr>
            </a:lvl3pPr>
            <a:lvl4pPr marL="1828800" lvl="3" indent="-228600" algn="l">
              <a:lnSpc>
                <a:spcPct val="120000"/>
              </a:lnSpc>
              <a:spcBef>
                <a:spcPts val="500"/>
              </a:spcBef>
              <a:spcAft>
                <a:spcPts val="0"/>
              </a:spcAft>
              <a:buSzPts val="1600"/>
              <a:buNone/>
              <a:defRPr sz="1600">
                <a:solidFill>
                  <a:srgbClr val="888888"/>
                </a:solidFill>
              </a:defRPr>
            </a:lvl4pPr>
            <a:lvl5pPr marL="2286000" lvl="4" indent="-228600" algn="l">
              <a:lnSpc>
                <a:spcPct val="120000"/>
              </a:lnSpc>
              <a:spcBef>
                <a:spcPts val="500"/>
              </a:spcBef>
              <a:spcAft>
                <a:spcPts val="0"/>
              </a:spcAft>
              <a:buSzPts val="1600"/>
              <a:buNone/>
              <a:defRPr sz="1600">
                <a:solidFill>
                  <a:srgbClr val="888888"/>
                </a:solidFill>
              </a:defRPr>
            </a:lvl5pPr>
            <a:lvl6pPr marL="2743200" lvl="5" indent="-228600" algn="l">
              <a:lnSpc>
                <a:spcPct val="120000"/>
              </a:lnSpc>
              <a:spcBef>
                <a:spcPts val="500"/>
              </a:spcBef>
              <a:spcAft>
                <a:spcPts val="0"/>
              </a:spcAft>
              <a:buSzPts val="1600"/>
              <a:buNone/>
              <a:defRPr sz="1600">
                <a:solidFill>
                  <a:srgbClr val="888888"/>
                </a:solidFill>
              </a:defRPr>
            </a:lvl6pPr>
            <a:lvl7pPr marL="3200400" lvl="6" indent="-228600" algn="l">
              <a:lnSpc>
                <a:spcPct val="120000"/>
              </a:lnSpc>
              <a:spcBef>
                <a:spcPts val="500"/>
              </a:spcBef>
              <a:spcAft>
                <a:spcPts val="0"/>
              </a:spcAft>
              <a:buSzPts val="1600"/>
              <a:buNone/>
              <a:defRPr sz="1600">
                <a:solidFill>
                  <a:srgbClr val="888888"/>
                </a:solidFill>
              </a:defRPr>
            </a:lvl7pPr>
            <a:lvl8pPr marL="3657600" lvl="7" indent="-228600" algn="l">
              <a:lnSpc>
                <a:spcPct val="120000"/>
              </a:lnSpc>
              <a:spcBef>
                <a:spcPts val="500"/>
              </a:spcBef>
              <a:spcAft>
                <a:spcPts val="0"/>
              </a:spcAft>
              <a:buSzPts val="1600"/>
              <a:buNone/>
              <a:defRPr sz="1600">
                <a:solidFill>
                  <a:srgbClr val="888888"/>
                </a:solidFill>
              </a:defRPr>
            </a:lvl8pPr>
            <a:lvl9pPr marL="4114800" lvl="8" indent="-228600" algn="l">
              <a:lnSpc>
                <a:spcPct val="120000"/>
              </a:lnSpc>
              <a:spcBef>
                <a:spcPts val="500"/>
              </a:spcBef>
              <a:spcAft>
                <a:spcPts val="0"/>
              </a:spcAft>
              <a:buSzPts val="1600"/>
              <a:buNone/>
              <a:defRPr sz="1600">
                <a:solidFill>
                  <a:srgbClr val="888888"/>
                </a:solidFill>
              </a:defRPr>
            </a:lvl9pPr>
          </a:lstStyle>
          <a:p>
            <a:endParaRPr/>
          </a:p>
        </p:txBody>
      </p:sp>
      <p:sp>
        <p:nvSpPr>
          <p:cNvPr id="47" name="Google Shape;47;p6"/>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6"/>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cxnSp>
        <p:nvCxnSpPr>
          <p:cNvPr id="50" name="Google Shape;50;p6"/>
          <p:cNvCxnSpPr/>
          <p:nvPr/>
        </p:nvCxnSpPr>
        <p:spPr>
          <a:xfrm>
            <a:off x="1454239" y="3804985"/>
            <a:ext cx="8630446"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1"/>
        <p:cNvGrpSpPr/>
        <p:nvPr/>
      </p:nvGrpSpPr>
      <p:grpSpPr>
        <a:xfrm>
          <a:off x="0" y="0"/>
          <a:ext cx="0" cy="0"/>
          <a:chOff x="0" y="0"/>
          <a:chExt cx="0" cy="0"/>
        </a:xfrm>
      </p:grpSpPr>
      <p:sp>
        <p:nvSpPr>
          <p:cNvPr id="52" name="Google Shape;52;p7"/>
          <p:cNvSpPr txBox="1">
            <a:spLocks noGrp="1"/>
          </p:cNvSpPr>
          <p:nvPr>
            <p:ph type="title"/>
          </p:nvPr>
        </p:nvSpPr>
        <p:spPr>
          <a:xfrm>
            <a:off x="1449217" y="804889"/>
            <a:ext cx="9605635" cy="1059305"/>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7"/>
          <p:cNvSpPr txBox="1">
            <a:spLocks noGrp="1"/>
          </p:cNvSpPr>
          <p:nvPr>
            <p:ph type="body" idx="1"/>
          </p:nvPr>
        </p:nvSpPr>
        <p:spPr>
          <a:xfrm>
            <a:off x="1447331" y="2010878"/>
            <a:ext cx="4645152" cy="3448595"/>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54" name="Google Shape;54;p7"/>
          <p:cNvSpPr txBox="1">
            <a:spLocks noGrp="1"/>
          </p:cNvSpPr>
          <p:nvPr>
            <p:ph type="body" idx="2"/>
          </p:nvPr>
        </p:nvSpPr>
        <p:spPr>
          <a:xfrm>
            <a:off x="6413771" y="2017343"/>
            <a:ext cx="4645152" cy="3441520"/>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55" name="Google Shape;55;p7"/>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7"/>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7"/>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cxnSp>
        <p:nvCxnSpPr>
          <p:cNvPr id="58" name="Google Shape;58;p7"/>
          <p:cNvCxnSpPr/>
          <p:nvPr/>
        </p:nvCxnSpPr>
        <p:spPr>
          <a:xfrm>
            <a:off x="1453896" y="1847088"/>
            <a:ext cx="960752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9"/>
        <p:cNvGrpSpPr/>
        <p:nvPr/>
      </p:nvGrpSpPr>
      <p:grpSpPr>
        <a:xfrm>
          <a:off x="0" y="0"/>
          <a:ext cx="0" cy="0"/>
          <a:chOff x="0" y="0"/>
          <a:chExt cx="0" cy="0"/>
        </a:xfrm>
      </p:grpSpPr>
      <p:sp>
        <p:nvSpPr>
          <p:cNvPr id="60" name="Google Shape;60;p8"/>
          <p:cNvSpPr txBox="1">
            <a:spLocks noGrp="1"/>
          </p:cNvSpPr>
          <p:nvPr>
            <p:ph type="title"/>
          </p:nvPr>
        </p:nvSpPr>
        <p:spPr>
          <a:xfrm>
            <a:off x="1447191" y="804163"/>
            <a:ext cx="9607661" cy="1056319"/>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8"/>
          <p:cNvSpPr txBox="1">
            <a:spLocks noGrp="1"/>
          </p:cNvSpPr>
          <p:nvPr>
            <p:ph type="body" idx="1"/>
          </p:nvPr>
        </p:nvSpPr>
        <p:spPr>
          <a:xfrm>
            <a:off x="1447191" y="2019549"/>
            <a:ext cx="4645152" cy="801943"/>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1000"/>
              </a:spcBef>
              <a:spcAft>
                <a:spcPts val="0"/>
              </a:spcAft>
              <a:buSzPts val="2200"/>
              <a:buNone/>
              <a:defRPr sz="2200" b="0" cap="none">
                <a:solidFill>
                  <a:schemeClr val="accent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62" name="Google Shape;62;p8"/>
          <p:cNvSpPr txBox="1">
            <a:spLocks noGrp="1"/>
          </p:cNvSpPr>
          <p:nvPr>
            <p:ph type="body" idx="2"/>
          </p:nvPr>
        </p:nvSpPr>
        <p:spPr>
          <a:xfrm>
            <a:off x="1447191" y="2824269"/>
            <a:ext cx="4645152" cy="2644457"/>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63" name="Google Shape;63;p8"/>
          <p:cNvSpPr txBox="1">
            <a:spLocks noGrp="1"/>
          </p:cNvSpPr>
          <p:nvPr>
            <p:ph type="body" idx="3"/>
          </p:nvPr>
        </p:nvSpPr>
        <p:spPr>
          <a:xfrm>
            <a:off x="6412362" y="2023003"/>
            <a:ext cx="4645152" cy="80223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1000"/>
              </a:spcBef>
              <a:spcAft>
                <a:spcPts val="0"/>
              </a:spcAft>
              <a:buSzPts val="2200"/>
              <a:buNone/>
              <a:defRPr sz="2200" b="0" cap="none">
                <a:solidFill>
                  <a:schemeClr val="accent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64" name="Google Shape;64;p8"/>
          <p:cNvSpPr txBox="1">
            <a:spLocks noGrp="1"/>
          </p:cNvSpPr>
          <p:nvPr>
            <p:ph type="body" idx="4"/>
          </p:nvPr>
        </p:nvSpPr>
        <p:spPr>
          <a:xfrm>
            <a:off x="6412362" y="2821491"/>
            <a:ext cx="4645152" cy="2637371"/>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65" name="Google Shape;65;p8"/>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8"/>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8"/>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cxnSp>
        <p:nvCxnSpPr>
          <p:cNvPr id="68" name="Google Shape;68;p8"/>
          <p:cNvCxnSpPr/>
          <p:nvPr/>
        </p:nvCxnSpPr>
        <p:spPr>
          <a:xfrm>
            <a:off x="1453896" y="1847088"/>
            <a:ext cx="960752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9"/>
        <p:cNvGrpSpPr/>
        <p:nvPr/>
      </p:nvGrpSpPr>
      <p:grpSpPr>
        <a:xfrm>
          <a:off x="0" y="0"/>
          <a:ext cx="0" cy="0"/>
          <a:chOff x="0" y="0"/>
          <a:chExt cx="0" cy="0"/>
        </a:xfrm>
      </p:grpSpPr>
      <p:sp>
        <p:nvSpPr>
          <p:cNvPr id="70" name="Google Shape;70;p9"/>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9"/>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9"/>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9"/>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cxnSp>
        <p:nvCxnSpPr>
          <p:cNvPr id="74" name="Google Shape;74;p9"/>
          <p:cNvCxnSpPr/>
          <p:nvPr/>
        </p:nvCxnSpPr>
        <p:spPr>
          <a:xfrm>
            <a:off x="1453896" y="1847088"/>
            <a:ext cx="960752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5"/>
        <p:cNvGrpSpPr/>
        <p:nvPr/>
      </p:nvGrpSpPr>
      <p:grpSpPr>
        <a:xfrm>
          <a:off x="0" y="0"/>
          <a:ext cx="0" cy="0"/>
          <a:chOff x="0" y="0"/>
          <a:chExt cx="0" cy="0"/>
        </a:xfrm>
      </p:grpSpPr>
      <p:sp>
        <p:nvSpPr>
          <p:cNvPr id="76" name="Google Shape;76;p10"/>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0"/>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0"/>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9"/>
        <p:cNvGrpSpPr/>
        <p:nvPr/>
      </p:nvGrpSpPr>
      <p:grpSpPr>
        <a:xfrm>
          <a:off x="0" y="0"/>
          <a:ext cx="0" cy="0"/>
          <a:chOff x="0" y="0"/>
          <a:chExt cx="0" cy="0"/>
        </a:xfrm>
      </p:grpSpPr>
      <p:sp>
        <p:nvSpPr>
          <p:cNvPr id="80" name="Google Shape;80;p11"/>
          <p:cNvSpPr txBox="1">
            <a:spLocks noGrp="1"/>
          </p:cNvSpPr>
          <p:nvPr>
            <p:ph type="title"/>
          </p:nvPr>
        </p:nvSpPr>
        <p:spPr>
          <a:xfrm>
            <a:off x="1444671" y="798973"/>
            <a:ext cx="3273099" cy="224711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Gill Sans"/>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1"/>
          <p:cNvSpPr txBox="1">
            <a:spLocks noGrp="1"/>
          </p:cNvSpPr>
          <p:nvPr>
            <p:ph type="body" idx="1"/>
          </p:nvPr>
        </p:nvSpPr>
        <p:spPr>
          <a:xfrm>
            <a:off x="5043714" y="798974"/>
            <a:ext cx="6012470" cy="4658826"/>
          </a:xfrm>
          <a:prstGeom prst="rect">
            <a:avLst/>
          </a:prstGeom>
          <a:noFill/>
          <a:ln>
            <a:noFill/>
          </a:ln>
        </p:spPr>
        <p:txBody>
          <a:bodyPr spcFirstLastPara="1" wrap="square" lIns="91425" tIns="45700" rIns="91425" bIns="45700" anchor="ctr"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82" name="Google Shape;82;p11"/>
          <p:cNvSpPr txBox="1">
            <a:spLocks noGrp="1"/>
          </p:cNvSpPr>
          <p:nvPr>
            <p:ph type="body" idx="2"/>
          </p:nvPr>
        </p:nvSpPr>
        <p:spPr>
          <a:xfrm>
            <a:off x="1444671" y="3205491"/>
            <a:ext cx="3275013" cy="2248181"/>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SzPts val="1600"/>
              <a:buNone/>
              <a:defRPr sz="16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83" name="Google Shape;83;p11"/>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1"/>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1"/>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cxnSp>
        <p:nvCxnSpPr>
          <p:cNvPr id="86" name="Google Shape;86;p11"/>
          <p:cNvCxnSpPr/>
          <p:nvPr/>
        </p:nvCxnSpPr>
        <p:spPr>
          <a:xfrm>
            <a:off x="1448280" y="3205491"/>
            <a:ext cx="3269490"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image" Target="../media/image1.jpg"/><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646464"/>
            </a:gs>
            <a:gs pos="100000">
              <a:srgbClr val="3E3E3E"/>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p:nvPr/>
        </p:nvSpPr>
        <p:spPr>
          <a:xfrm>
            <a:off x="0" y="2019476"/>
            <a:ext cx="12192000" cy="4105941"/>
          </a:xfrm>
          <a:prstGeom prst="rect">
            <a:avLst/>
          </a:prstGeom>
          <a:gradFill>
            <a:gsLst>
              <a:gs pos="0">
                <a:srgbClr val="454545">
                  <a:alpha val="0"/>
                </a:srgbClr>
              </a:gs>
              <a:gs pos="100000">
                <a:schemeClr val="dk2"/>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 name="Google Shape;7;p1"/>
          <p:cNvPicPr preferRelativeResize="0"/>
          <p:nvPr/>
        </p:nvPicPr>
        <p:blipFill rotWithShape="1">
          <a:blip r:embed="rId3">
            <a:alphaModFix/>
          </a:blip>
          <a:srcRect t="1538" b="-1538"/>
          <a:stretch/>
        </p:blipFill>
        <p:spPr>
          <a:xfrm>
            <a:off x="0" y="6126480"/>
            <a:ext cx="12192000" cy="742950"/>
          </a:xfrm>
          <a:prstGeom prst="rect">
            <a:avLst/>
          </a:prstGeom>
          <a:noFill/>
          <a:ln>
            <a:noFill/>
          </a:ln>
        </p:spPr>
      </p:pic>
      <p:sp>
        <p:nvSpPr>
          <p:cNvPr id="8" name="Google Shape;8;p1"/>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0"/>
              </a:spcBef>
              <a:spcAft>
                <a:spcPts val="0"/>
              </a:spcAft>
              <a:buClr>
                <a:schemeClr val="lt1"/>
              </a:buClr>
              <a:buSzPts val="3200"/>
              <a:buFont typeface="Gill Sans"/>
              <a:buNone/>
              <a:defRPr sz="3200" b="0" i="0" u="none" strike="noStrike" cap="none">
                <a:solidFill>
                  <a:schemeClr val="lt1"/>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 name="Google Shape;9;p1"/>
          <p:cNvSpPr txBox="1">
            <a:spLocks noGrp="1"/>
          </p:cNvSpPr>
          <p:nvPr>
            <p:ph type="body" idx="1"/>
          </p:nvPr>
        </p:nvSpPr>
        <p:spPr>
          <a:xfrm>
            <a:off x="1451579" y="2015732"/>
            <a:ext cx="9603275" cy="3450613"/>
          </a:xfrm>
          <a:prstGeom prst="rect">
            <a:avLst/>
          </a:prstGeom>
          <a:noFill/>
          <a:ln>
            <a:noFill/>
          </a:ln>
        </p:spPr>
        <p:txBody>
          <a:bodyPr spcFirstLastPara="1" wrap="square" lIns="91425" tIns="45700" rIns="91425" bIns="45700" anchor="t" anchorCtr="0">
            <a:normAutofit/>
          </a:bodyPr>
          <a:lstStyle>
            <a:lvl1pPr marL="457200" marR="0" lvl="0" indent="-355600" algn="l" rtl="0">
              <a:lnSpc>
                <a:spcPct val="120000"/>
              </a:lnSpc>
              <a:spcBef>
                <a:spcPts val="1000"/>
              </a:spcBef>
              <a:spcAft>
                <a:spcPts val="0"/>
              </a:spcAft>
              <a:buClr>
                <a:schemeClr val="accent1"/>
              </a:buClr>
              <a:buSzPts val="2000"/>
              <a:buFont typeface="Arial"/>
              <a:buChar char="•"/>
              <a:defRPr sz="2000" b="0" i="0" u="none" strike="noStrike" cap="none">
                <a:solidFill>
                  <a:schemeClr val="lt1"/>
                </a:solidFill>
                <a:latin typeface="Gill Sans"/>
                <a:ea typeface="Gill Sans"/>
                <a:cs typeface="Gill Sans"/>
                <a:sym typeface="Gill Sans"/>
              </a:defRPr>
            </a:lvl1pPr>
            <a:lvl2pPr marL="914400" marR="0" lvl="1" indent="-342900" algn="l" rtl="0">
              <a:lnSpc>
                <a:spcPct val="120000"/>
              </a:lnSpc>
              <a:spcBef>
                <a:spcPts val="500"/>
              </a:spcBef>
              <a:spcAft>
                <a:spcPts val="0"/>
              </a:spcAft>
              <a:buClr>
                <a:schemeClr val="accent1"/>
              </a:buClr>
              <a:buSzPts val="1800"/>
              <a:buFont typeface="Arial"/>
              <a:buChar char="•"/>
              <a:defRPr sz="1800" b="0" i="0" u="none" strike="noStrike" cap="none">
                <a:solidFill>
                  <a:schemeClr val="lt1"/>
                </a:solidFill>
                <a:latin typeface="Gill Sans"/>
                <a:ea typeface="Gill Sans"/>
                <a:cs typeface="Gill Sans"/>
                <a:sym typeface="Gill Sans"/>
              </a:defRPr>
            </a:lvl2pPr>
            <a:lvl3pPr marL="1371600" marR="0" lvl="2" indent="-330200" algn="l" rtl="0">
              <a:lnSpc>
                <a:spcPct val="120000"/>
              </a:lnSpc>
              <a:spcBef>
                <a:spcPts val="500"/>
              </a:spcBef>
              <a:spcAft>
                <a:spcPts val="0"/>
              </a:spcAft>
              <a:buClr>
                <a:schemeClr val="accent1"/>
              </a:buClr>
              <a:buSzPts val="1600"/>
              <a:buFont typeface="Arial"/>
              <a:buChar char="•"/>
              <a:defRPr sz="1600" b="0" i="0" u="none" strike="noStrike" cap="none">
                <a:solidFill>
                  <a:schemeClr val="lt1"/>
                </a:solidFill>
                <a:latin typeface="Gill Sans"/>
                <a:ea typeface="Gill Sans"/>
                <a:cs typeface="Gill Sans"/>
                <a:sym typeface="Gill Sans"/>
              </a:defRPr>
            </a:lvl3pPr>
            <a:lvl4pPr marL="1828800" marR="0" lvl="3" indent="-317500" algn="l" rtl="0">
              <a:lnSpc>
                <a:spcPct val="120000"/>
              </a:lnSpc>
              <a:spcBef>
                <a:spcPts val="500"/>
              </a:spcBef>
              <a:spcAft>
                <a:spcPts val="0"/>
              </a:spcAft>
              <a:buClr>
                <a:schemeClr val="accent1"/>
              </a:buClr>
              <a:buSzPts val="1400"/>
              <a:buFont typeface="Arial"/>
              <a:buChar char="•"/>
              <a:defRPr sz="1400" b="0" i="0" u="none" strike="noStrike" cap="none">
                <a:solidFill>
                  <a:schemeClr val="lt1"/>
                </a:solidFill>
                <a:latin typeface="Gill Sans"/>
                <a:ea typeface="Gill Sans"/>
                <a:cs typeface="Gill Sans"/>
                <a:sym typeface="Gill Sans"/>
              </a:defRPr>
            </a:lvl4pPr>
            <a:lvl5pPr marL="2286000" marR="0" lvl="4"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lt1"/>
                </a:solidFill>
                <a:latin typeface="Gill Sans"/>
                <a:ea typeface="Gill Sans"/>
                <a:cs typeface="Gill Sans"/>
                <a:sym typeface="Gill Sans"/>
              </a:defRPr>
            </a:lvl5pPr>
            <a:lvl6pPr marL="2743200" marR="0" lvl="5"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lt1"/>
                </a:solidFill>
                <a:latin typeface="Gill Sans"/>
                <a:ea typeface="Gill Sans"/>
                <a:cs typeface="Gill Sans"/>
                <a:sym typeface="Gill Sans"/>
              </a:defRPr>
            </a:lvl6pPr>
            <a:lvl7pPr marL="3200400" marR="0" lvl="6"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lt1"/>
                </a:solidFill>
                <a:latin typeface="Gill Sans"/>
                <a:ea typeface="Gill Sans"/>
                <a:cs typeface="Gill Sans"/>
                <a:sym typeface="Gill Sans"/>
              </a:defRPr>
            </a:lvl7pPr>
            <a:lvl8pPr marL="3657600" marR="0" lvl="7"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lt1"/>
                </a:solidFill>
                <a:latin typeface="Gill Sans"/>
                <a:ea typeface="Gill Sans"/>
                <a:cs typeface="Gill Sans"/>
                <a:sym typeface="Gill Sans"/>
              </a:defRPr>
            </a:lvl8pPr>
            <a:lvl9pPr marL="4114800" marR="0" lvl="8"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lt1"/>
                </a:solidFill>
                <a:latin typeface="Gill Sans"/>
                <a:ea typeface="Gill Sans"/>
                <a:cs typeface="Gill Sans"/>
                <a:sym typeface="Gill Sans"/>
              </a:defRPr>
            </a:lvl9pPr>
          </a:lstStyle>
          <a:p>
            <a:endParaRPr/>
          </a:p>
        </p:txBody>
      </p:sp>
      <p:sp>
        <p:nvSpPr>
          <p:cNvPr id="10" name="Google Shape;10;p1"/>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0" i="0" u="none" strike="noStrike" cap="none">
                <a:solidFill>
                  <a:schemeClr val="lt1"/>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9pPr>
          </a:lstStyle>
          <a:p>
            <a:endParaRPr/>
          </a:p>
        </p:txBody>
      </p:sp>
      <p:sp>
        <p:nvSpPr>
          <p:cNvPr id="11" name="Google Shape;11;p1"/>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chemeClr val="lt1"/>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9pPr>
          </a:lstStyle>
          <a:p>
            <a:endParaRPr/>
          </a:p>
        </p:txBody>
      </p:sp>
      <p:sp>
        <p:nvSpPr>
          <p:cNvPr id="12" name="Google Shape;12;p1"/>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2800" b="0" i="0" u="none" strike="noStrike" cap="none">
                <a:solidFill>
                  <a:schemeClr val="accent1"/>
                </a:solidFill>
                <a:latin typeface="Gill Sans"/>
                <a:ea typeface="Gill Sans"/>
                <a:cs typeface="Gill Sans"/>
                <a:sym typeface="Gill Sans"/>
              </a:defRPr>
            </a:lvl1pPr>
            <a:lvl2pPr marL="0" marR="0" lvl="1" indent="0" algn="r" rtl="0">
              <a:spcBef>
                <a:spcPts val="0"/>
              </a:spcBef>
              <a:buNone/>
              <a:defRPr sz="2800" b="0" i="0" u="none" strike="noStrike" cap="none">
                <a:solidFill>
                  <a:schemeClr val="accent1"/>
                </a:solidFill>
                <a:latin typeface="Gill Sans"/>
                <a:ea typeface="Gill Sans"/>
                <a:cs typeface="Gill Sans"/>
                <a:sym typeface="Gill Sans"/>
              </a:defRPr>
            </a:lvl2pPr>
            <a:lvl3pPr marL="0" marR="0" lvl="2" indent="0" algn="r" rtl="0">
              <a:spcBef>
                <a:spcPts val="0"/>
              </a:spcBef>
              <a:buNone/>
              <a:defRPr sz="2800" b="0" i="0" u="none" strike="noStrike" cap="none">
                <a:solidFill>
                  <a:schemeClr val="accent1"/>
                </a:solidFill>
                <a:latin typeface="Gill Sans"/>
                <a:ea typeface="Gill Sans"/>
                <a:cs typeface="Gill Sans"/>
                <a:sym typeface="Gill Sans"/>
              </a:defRPr>
            </a:lvl3pPr>
            <a:lvl4pPr marL="0" marR="0" lvl="3" indent="0" algn="r" rtl="0">
              <a:spcBef>
                <a:spcPts val="0"/>
              </a:spcBef>
              <a:buNone/>
              <a:defRPr sz="2800" b="0" i="0" u="none" strike="noStrike" cap="none">
                <a:solidFill>
                  <a:schemeClr val="accent1"/>
                </a:solidFill>
                <a:latin typeface="Gill Sans"/>
                <a:ea typeface="Gill Sans"/>
                <a:cs typeface="Gill Sans"/>
                <a:sym typeface="Gill Sans"/>
              </a:defRPr>
            </a:lvl4pPr>
            <a:lvl5pPr marL="0" marR="0" lvl="4" indent="0" algn="r" rtl="0">
              <a:spcBef>
                <a:spcPts val="0"/>
              </a:spcBef>
              <a:buNone/>
              <a:defRPr sz="2800" b="0" i="0" u="none" strike="noStrike" cap="none">
                <a:solidFill>
                  <a:schemeClr val="accent1"/>
                </a:solidFill>
                <a:latin typeface="Gill Sans"/>
                <a:ea typeface="Gill Sans"/>
                <a:cs typeface="Gill Sans"/>
                <a:sym typeface="Gill Sans"/>
              </a:defRPr>
            </a:lvl5pPr>
            <a:lvl6pPr marL="0" marR="0" lvl="5" indent="0" algn="r" rtl="0">
              <a:spcBef>
                <a:spcPts val="0"/>
              </a:spcBef>
              <a:buNone/>
              <a:defRPr sz="2800" b="0" i="0" u="none" strike="noStrike" cap="none">
                <a:solidFill>
                  <a:schemeClr val="accent1"/>
                </a:solidFill>
                <a:latin typeface="Gill Sans"/>
                <a:ea typeface="Gill Sans"/>
                <a:cs typeface="Gill Sans"/>
                <a:sym typeface="Gill Sans"/>
              </a:defRPr>
            </a:lvl6pPr>
            <a:lvl7pPr marL="0" marR="0" lvl="6" indent="0" algn="r" rtl="0">
              <a:spcBef>
                <a:spcPts val="0"/>
              </a:spcBef>
              <a:buNone/>
              <a:defRPr sz="2800" b="0" i="0" u="none" strike="noStrike" cap="none">
                <a:solidFill>
                  <a:schemeClr val="accent1"/>
                </a:solidFill>
                <a:latin typeface="Gill Sans"/>
                <a:ea typeface="Gill Sans"/>
                <a:cs typeface="Gill Sans"/>
                <a:sym typeface="Gill Sans"/>
              </a:defRPr>
            </a:lvl7pPr>
            <a:lvl8pPr marL="0" marR="0" lvl="7" indent="0" algn="r" rtl="0">
              <a:spcBef>
                <a:spcPts val="0"/>
              </a:spcBef>
              <a:buNone/>
              <a:defRPr sz="2800" b="0" i="0" u="none" strike="noStrike" cap="none">
                <a:solidFill>
                  <a:schemeClr val="accent1"/>
                </a:solidFill>
                <a:latin typeface="Gill Sans"/>
                <a:ea typeface="Gill Sans"/>
                <a:cs typeface="Gill Sans"/>
                <a:sym typeface="Gill Sans"/>
              </a:defRPr>
            </a:lvl8pPr>
            <a:lvl9pPr marL="0" marR="0" lvl="8" indent="0" algn="r" rtl="0">
              <a:spcBef>
                <a:spcPts val="0"/>
              </a:spcBef>
              <a:buNone/>
              <a:defRPr sz="2800" b="0" i="0" u="none" strike="noStrike" cap="none">
                <a:solidFill>
                  <a:schemeClr val="accent1"/>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IN"/>
              <a:t>‹#›</a:t>
            </a:fld>
            <a:endParaRPr/>
          </a:p>
        </p:txBody>
      </p:sp>
      <p:cxnSp>
        <p:nvCxnSpPr>
          <p:cNvPr id="13" name="Google Shape;13;p1"/>
          <p:cNvCxnSpPr/>
          <p:nvPr/>
        </p:nvCxnSpPr>
        <p:spPr>
          <a:xfrm>
            <a:off x="0" y="6128413"/>
            <a:ext cx="12192000" cy="0"/>
          </a:xfrm>
          <a:prstGeom prst="straightConnector1">
            <a:avLst/>
          </a:prstGeom>
          <a:noFill/>
          <a:ln w="12700" cap="flat" cmpd="sng">
            <a:solidFill>
              <a:srgbClr val="000001">
                <a:alpha val="20000"/>
              </a:srgbClr>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0">
              <a:srgbClr val="EBE9E6"/>
            </a:gs>
            <a:gs pos="100000">
              <a:srgbClr val="C9C5C0"/>
            </a:gs>
          </a:gsLst>
          <a:path path="circle">
            <a:fillToRect l="50000" t="50000" r="50000" b="50000"/>
          </a:path>
          <a:tileRect/>
        </a:gradFill>
        <a:effectLst/>
      </p:bgPr>
    </p:bg>
    <p:spTree>
      <p:nvGrpSpPr>
        <p:cNvPr id="1" name="Shape 21"/>
        <p:cNvGrpSpPr/>
        <p:nvPr/>
      </p:nvGrpSpPr>
      <p:grpSpPr>
        <a:xfrm>
          <a:off x="0" y="0"/>
          <a:ext cx="0" cy="0"/>
          <a:chOff x="0" y="0"/>
          <a:chExt cx="0" cy="0"/>
        </a:xfrm>
      </p:grpSpPr>
      <p:sp>
        <p:nvSpPr>
          <p:cNvPr id="22" name="Google Shape;22;p3"/>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3" name="Google Shape;23;p3"/>
          <p:cNvPicPr preferRelativeResize="0"/>
          <p:nvPr/>
        </p:nvPicPr>
        <p:blipFill rotWithShape="1">
          <a:blip r:embed="rId13">
            <a:alphaModFix/>
          </a:blip>
          <a:srcRect t="1538" b="-1538"/>
          <a:stretch/>
        </p:blipFill>
        <p:spPr>
          <a:xfrm>
            <a:off x="0" y="6126480"/>
            <a:ext cx="12192000" cy="742950"/>
          </a:xfrm>
          <a:prstGeom prst="rect">
            <a:avLst/>
          </a:prstGeom>
          <a:noFill/>
          <a:ln>
            <a:noFill/>
          </a:ln>
        </p:spPr>
      </p:pic>
      <p:sp>
        <p:nvSpPr>
          <p:cNvPr id="24" name="Google Shape;24;p3"/>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0"/>
              </a:spcBef>
              <a:spcAft>
                <a:spcPts val="0"/>
              </a:spcAft>
              <a:buClr>
                <a:schemeClr val="dk1"/>
              </a:buClr>
              <a:buSzPts val="3200"/>
              <a:buFont typeface="Gill Sans"/>
              <a:buNone/>
              <a:defRPr sz="3200" b="0" i="0" u="none" strike="noStrike" cap="none">
                <a:solidFill>
                  <a:schemeClr val="dk1"/>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5" name="Google Shape;25;p3"/>
          <p:cNvSpPr txBox="1">
            <a:spLocks noGrp="1"/>
          </p:cNvSpPr>
          <p:nvPr>
            <p:ph type="body" idx="1"/>
          </p:nvPr>
        </p:nvSpPr>
        <p:spPr>
          <a:xfrm>
            <a:off x="1451579" y="2015732"/>
            <a:ext cx="9603275" cy="3450613"/>
          </a:xfrm>
          <a:prstGeom prst="rect">
            <a:avLst/>
          </a:prstGeom>
          <a:noFill/>
          <a:ln>
            <a:noFill/>
          </a:ln>
        </p:spPr>
        <p:txBody>
          <a:bodyPr spcFirstLastPara="1" wrap="square" lIns="91425" tIns="45700" rIns="91425" bIns="45700" anchor="t" anchorCtr="0">
            <a:normAutofit/>
          </a:bodyPr>
          <a:lstStyle>
            <a:lvl1pPr marL="457200" marR="0" lvl="0" indent="-355600" algn="l" rtl="0">
              <a:lnSpc>
                <a:spcPct val="120000"/>
              </a:lnSpc>
              <a:spcBef>
                <a:spcPts val="1000"/>
              </a:spcBef>
              <a:spcAft>
                <a:spcPts val="0"/>
              </a:spcAft>
              <a:buClr>
                <a:schemeClr val="accent1"/>
              </a:buClr>
              <a:buSzPts val="2000"/>
              <a:buFont typeface="Arial"/>
              <a:buChar char="•"/>
              <a:defRPr sz="2000" b="0" i="0" u="none" strike="noStrike" cap="none">
                <a:solidFill>
                  <a:schemeClr val="dk1"/>
                </a:solidFill>
                <a:latin typeface="Gill Sans"/>
                <a:ea typeface="Gill Sans"/>
                <a:cs typeface="Gill Sans"/>
                <a:sym typeface="Gill Sans"/>
              </a:defRPr>
            </a:lvl1pPr>
            <a:lvl2pPr marL="914400" marR="0" lvl="1" indent="-342900" algn="l" rtl="0">
              <a:lnSpc>
                <a:spcPct val="120000"/>
              </a:lnSpc>
              <a:spcBef>
                <a:spcPts val="500"/>
              </a:spcBef>
              <a:spcAft>
                <a:spcPts val="0"/>
              </a:spcAft>
              <a:buClr>
                <a:schemeClr val="accent1"/>
              </a:buClr>
              <a:buSzPts val="1800"/>
              <a:buFont typeface="Arial"/>
              <a:buChar char="•"/>
              <a:defRPr sz="1800" b="0" i="0" u="none" strike="noStrike" cap="none">
                <a:solidFill>
                  <a:schemeClr val="dk1"/>
                </a:solidFill>
                <a:latin typeface="Gill Sans"/>
                <a:ea typeface="Gill Sans"/>
                <a:cs typeface="Gill Sans"/>
                <a:sym typeface="Gill Sans"/>
              </a:defRPr>
            </a:lvl2pPr>
            <a:lvl3pPr marL="1371600" marR="0" lvl="2" indent="-330200" algn="l" rtl="0">
              <a:lnSpc>
                <a:spcPct val="120000"/>
              </a:lnSpc>
              <a:spcBef>
                <a:spcPts val="500"/>
              </a:spcBef>
              <a:spcAft>
                <a:spcPts val="0"/>
              </a:spcAft>
              <a:buClr>
                <a:schemeClr val="accent1"/>
              </a:buClr>
              <a:buSzPts val="1600"/>
              <a:buFont typeface="Arial"/>
              <a:buChar char="•"/>
              <a:defRPr sz="1600" b="0" i="0" u="none" strike="noStrike" cap="none">
                <a:solidFill>
                  <a:schemeClr val="dk1"/>
                </a:solidFill>
                <a:latin typeface="Gill Sans"/>
                <a:ea typeface="Gill Sans"/>
                <a:cs typeface="Gill Sans"/>
                <a:sym typeface="Gill Sans"/>
              </a:defRPr>
            </a:lvl3pPr>
            <a:lvl4pPr marL="1828800" marR="0" lvl="3" indent="-317500" algn="l" rtl="0">
              <a:lnSpc>
                <a:spcPct val="120000"/>
              </a:lnSpc>
              <a:spcBef>
                <a:spcPts val="500"/>
              </a:spcBef>
              <a:spcAft>
                <a:spcPts val="0"/>
              </a:spcAft>
              <a:buClr>
                <a:schemeClr val="accent1"/>
              </a:buClr>
              <a:buSzPts val="1400"/>
              <a:buFont typeface="Arial"/>
              <a:buChar char="•"/>
              <a:defRPr sz="1400" b="0" i="0" u="none" strike="noStrike" cap="none">
                <a:solidFill>
                  <a:schemeClr val="dk1"/>
                </a:solidFill>
                <a:latin typeface="Gill Sans"/>
                <a:ea typeface="Gill Sans"/>
                <a:cs typeface="Gill Sans"/>
                <a:sym typeface="Gill Sans"/>
              </a:defRPr>
            </a:lvl4pPr>
            <a:lvl5pPr marL="2286000" marR="0" lvl="4"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dk1"/>
                </a:solidFill>
                <a:latin typeface="Gill Sans"/>
                <a:ea typeface="Gill Sans"/>
                <a:cs typeface="Gill Sans"/>
                <a:sym typeface="Gill Sans"/>
              </a:defRPr>
            </a:lvl5pPr>
            <a:lvl6pPr marL="2743200" marR="0" lvl="5"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dk1"/>
                </a:solidFill>
                <a:latin typeface="Gill Sans"/>
                <a:ea typeface="Gill Sans"/>
                <a:cs typeface="Gill Sans"/>
                <a:sym typeface="Gill Sans"/>
              </a:defRPr>
            </a:lvl6pPr>
            <a:lvl7pPr marL="3200400" marR="0" lvl="6"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dk1"/>
                </a:solidFill>
                <a:latin typeface="Gill Sans"/>
                <a:ea typeface="Gill Sans"/>
                <a:cs typeface="Gill Sans"/>
                <a:sym typeface="Gill Sans"/>
              </a:defRPr>
            </a:lvl7pPr>
            <a:lvl8pPr marL="3657600" marR="0" lvl="7"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dk1"/>
                </a:solidFill>
                <a:latin typeface="Gill Sans"/>
                <a:ea typeface="Gill Sans"/>
                <a:cs typeface="Gill Sans"/>
                <a:sym typeface="Gill Sans"/>
              </a:defRPr>
            </a:lvl8pPr>
            <a:lvl9pPr marL="4114800" marR="0" lvl="8"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dk1"/>
                </a:solidFill>
                <a:latin typeface="Gill Sans"/>
                <a:ea typeface="Gill Sans"/>
                <a:cs typeface="Gill Sans"/>
                <a:sym typeface="Gill Sans"/>
              </a:defRPr>
            </a:lvl9pPr>
          </a:lstStyle>
          <a:p>
            <a:endParaRPr/>
          </a:p>
        </p:txBody>
      </p:sp>
      <p:sp>
        <p:nvSpPr>
          <p:cNvPr id="26" name="Google Shape;26;p3"/>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0" i="0" u="none" strike="noStrike" cap="none">
                <a:solidFill>
                  <a:srgbClr val="888888"/>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27" name="Google Shape;27;p3"/>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rgbClr val="888888"/>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28" name="Google Shape;28;p3"/>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2800" b="0" i="0" u="none" strike="noStrike" cap="none">
                <a:solidFill>
                  <a:schemeClr val="accent1"/>
                </a:solidFill>
                <a:latin typeface="Gill Sans"/>
                <a:ea typeface="Gill Sans"/>
                <a:cs typeface="Gill Sans"/>
                <a:sym typeface="Gill Sans"/>
              </a:defRPr>
            </a:lvl1pPr>
            <a:lvl2pPr marL="0" marR="0" lvl="1" indent="0" algn="r" rtl="0">
              <a:spcBef>
                <a:spcPts val="0"/>
              </a:spcBef>
              <a:buNone/>
              <a:defRPr sz="2800" b="0" i="0" u="none" strike="noStrike" cap="none">
                <a:solidFill>
                  <a:schemeClr val="accent1"/>
                </a:solidFill>
                <a:latin typeface="Gill Sans"/>
                <a:ea typeface="Gill Sans"/>
                <a:cs typeface="Gill Sans"/>
                <a:sym typeface="Gill Sans"/>
              </a:defRPr>
            </a:lvl2pPr>
            <a:lvl3pPr marL="0" marR="0" lvl="2" indent="0" algn="r" rtl="0">
              <a:spcBef>
                <a:spcPts val="0"/>
              </a:spcBef>
              <a:buNone/>
              <a:defRPr sz="2800" b="0" i="0" u="none" strike="noStrike" cap="none">
                <a:solidFill>
                  <a:schemeClr val="accent1"/>
                </a:solidFill>
                <a:latin typeface="Gill Sans"/>
                <a:ea typeface="Gill Sans"/>
                <a:cs typeface="Gill Sans"/>
                <a:sym typeface="Gill Sans"/>
              </a:defRPr>
            </a:lvl3pPr>
            <a:lvl4pPr marL="0" marR="0" lvl="3" indent="0" algn="r" rtl="0">
              <a:spcBef>
                <a:spcPts val="0"/>
              </a:spcBef>
              <a:buNone/>
              <a:defRPr sz="2800" b="0" i="0" u="none" strike="noStrike" cap="none">
                <a:solidFill>
                  <a:schemeClr val="accent1"/>
                </a:solidFill>
                <a:latin typeface="Gill Sans"/>
                <a:ea typeface="Gill Sans"/>
                <a:cs typeface="Gill Sans"/>
                <a:sym typeface="Gill Sans"/>
              </a:defRPr>
            </a:lvl4pPr>
            <a:lvl5pPr marL="0" marR="0" lvl="4" indent="0" algn="r" rtl="0">
              <a:spcBef>
                <a:spcPts val="0"/>
              </a:spcBef>
              <a:buNone/>
              <a:defRPr sz="2800" b="0" i="0" u="none" strike="noStrike" cap="none">
                <a:solidFill>
                  <a:schemeClr val="accent1"/>
                </a:solidFill>
                <a:latin typeface="Gill Sans"/>
                <a:ea typeface="Gill Sans"/>
                <a:cs typeface="Gill Sans"/>
                <a:sym typeface="Gill Sans"/>
              </a:defRPr>
            </a:lvl5pPr>
            <a:lvl6pPr marL="0" marR="0" lvl="5" indent="0" algn="r" rtl="0">
              <a:spcBef>
                <a:spcPts val="0"/>
              </a:spcBef>
              <a:buNone/>
              <a:defRPr sz="2800" b="0" i="0" u="none" strike="noStrike" cap="none">
                <a:solidFill>
                  <a:schemeClr val="accent1"/>
                </a:solidFill>
                <a:latin typeface="Gill Sans"/>
                <a:ea typeface="Gill Sans"/>
                <a:cs typeface="Gill Sans"/>
                <a:sym typeface="Gill Sans"/>
              </a:defRPr>
            </a:lvl6pPr>
            <a:lvl7pPr marL="0" marR="0" lvl="6" indent="0" algn="r" rtl="0">
              <a:spcBef>
                <a:spcPts val="0"/>
              </a:spcBef>
              <a:buNone/>
              <a:defRPr sz="2800" b="0" i="0" u="none" strike="noStrike" cap="none">
                <a:solidFill>
                  <a:schemeClr val="accent1"/>
                </a:solidFill>
                <a:latin typeface="Gill Sans"/>
                <a:ea typeface="Gill Sans"/>
                <a:cs typeface="Gill Sans"/>
                <a:sym typeface="Gill Sans"/>
              </a:defRPr>
            </a:lvl7pPr>
            <a:lvl8pPr marL="0" marR="0" lvl="7" indent="0" algn="r" rtl="0">
              <a:spcBef>
                <a:spcPts val="0"/>
              </a:spcBef>
              <a:buNone/>
              <a:defRPr sz="2800" b="0" i="0" u="none" strike="noStrike" cap="none">
                <a:solidFill>
                  <a:schemeClr val="accent1"/>
                </a:solidFill>
                <a:latin typeface="Gill Sans"/>
                <a:ea typeface="Gill Sans"/>
                <a:cs typeface="Gill Sans"/>
                <a:sym typeface="Gill Sans"/>
              </a:defRPr>
            </a:lvl8pPr>
            <a:lvl9pPr marL="0" marR="0" lvl="8" indent="0" algn="r" rtl="0">
              <a:spcBef>
                <a:spcPts val="0"/>
              </a:spcBef>
              <a:buNone/>
              <a:defRPr sz="2800" b="0" i="0" u="none" strike="noStrike" cap="none">
                <a:solidFill>
                  <a:schemeClr val="accent1"/>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IN"/>
              <a:t>‹#›</a:t>
            </a:fld>
            <a:endParaRPr/>
          </a:p>
        </p:txBody>
      </p:sp>
      <p:cxnSp>
        <p:nvCxnSpPr>
          <p:cNvPr id="29" name="Google Shape;29;p3"/>
          <p:cNvCxnSpPr/>
          <p:nvPr/>
        </p:nvCxnSpPr>
        <p:spPr>
          <a:xfrm>
            <a:off x="0" y="6128413"/>
            <a:ext cx="12192000" cy="0"/>
          </a:xfrm>
          <a:prstGeom prst="straightConnector1">
            <a:avLst/>
          </a:prstGeom>
          <a:noFill/>
          <a:ln w="12700" cap="flat" cmpd="sng">
            <a:solidFill>
              <a:srgbClr val="000001">
                <a:alpha val="20000"/>
              </a:srgbClr>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15"/>
        <p:cNvGrpSpPr/>
        <p:nvPr/>
      </p:nvGrpSpPr>
      <p:grpSpPr>
        <a:xfrm>
          <a:off x="0" y="0"/>
          <a:ext cx="0" cy="0"/>
          <a:chOff x="0" y="0"/>
          <a:chExt cx="0" cy="0"/>
        </a:xfrm>
      </p:grpSpPr>
      <p:sp>
        <p:nvSpPr>
          <p:cNvPr id="116" name="Google Shape;116;p15"/>
          <p:cNvSpPr txBox="1">
            <a:spLocks noGrp="1"/>
          </p:cNvSpPr>
          <p:nvPr>
            <p:ph type="ctrTitle"/>
          </p:nvPr>
        </p:nvSpPr>
        <p:spPr>
          <a:xfrm>
            <a:off x="5769400" y="1363925"/>
            <a:ext cx="5236500" cy="1990800"/>
          </a:xfrm>
          <a:prstGeom prst="rect">
            <a:avLst/>
          </a:prstGeom>
          <a:noFill/>
          <a:ln>
            <a:noFill/>
          </a:ln>
        </p:spPr>
        <p:txBody>
          <a:bodyPr spcFirstLastPara="1" wrap="square" lIns="91425" tIns="45700" rIns="91425" bIns="0" anchor="b" anchorCtr="0">
            <a:normAutofit/>
          </a:bodyPr>
          <a:lstStyle/>
          <a:p>
            <a:pPr marL="0" lvl="0" indent="0" algn="l" rtl="0">
              <a:lnSpc>
                <a:spcPct val="90000"/>
              </a:lnSpc>
              <a:spcBef>
                <a:spcPts val="0"/>
              </a:spcBef>
              <a:spcAft>
                <a:spcPts val="0"/>
              </a:spcAft>
              <a:buClr>
                <a:schemeClr val="lt1"/>
              </a:buClr>
              <a:buSzPts val="4400"/>
              <a:buFont typeface="Gill Sans"/>
              <a:buNone/>
            </a:pPr>
            <a:r>
              <a:rPr lang="en-IN" sz="4400"/>
              <a:t>Malignant Comments Classification</a:t>
            </a:r>
            <a:endParaRPr/>
          </a:p>
        </p:txBody>
      </p:sp>
      <p:sp>
        <p:nvSpPr>
          <p:cNvPr id="117" name="Google Shape;117;p15"/>
          <p:cNvSpPr txBox="1">
            <a:spLocks noGrp="1"/>
          </p:cNvSpPr>
          <p:nvPr>
            <p:ph type="subTitle" idx="1"/>
          </p:nvPr>
        </p:nvSpPr>
        <p:spPr>
          <a:xfrm>
            <a:off x="7436375" y="5345898"/>
            <a:ext cx="3033000" cy="768600"/>
          </a:xfrm>
          <a:prstGeom prst="rect">
            <a:avLst/>
          </a:prstGeom>
          <a:noFill/>
          <a:ln>
            <a:noFill/>
          </a:ln>
        </p:spPr>
        <p:txBody>
          <a:bodyPr spcFirstLastPara="1" wrap="square" lIns="91425" tIns="91425" rIns="91425" bIns="91425" anchor="t" anchorCtr="0">
            <a:normAutofit fontScale="62500" lnSpcReduction="20000"/>
          </a:bodyPr>
          <a:lstStyle/>
          <a:p>
            <a:pPr marL="285750" lvl="0" indent="-320040" algn="l" rtl="0">
              <a:lnSpc>
                <a:spcPct val="120000"/>
              </a:lnSpc>
              <a:spcBef>
                <a:spcPts val="0"/>
              </a:spcBef>
              <a:spcAft>
                <a:spcPts val="0"/>
              </a:spcAft>
              <a:buSzPct val="100000"/>
              <a:buFont typeface="Gill Sans"/>
              <a:buChar char="-"/>
            </a:pPr>
            <a:r>
              <a:rPr lang="en-IN" dirty="0">
                <a:solidFill>
                  <a:schemeClr val="lt1"/>
                </a:solidFill>
              </a:rPr>
              <a:t>BY,</a:t>
            </a:r>
            <a:endParaRPr dirty="0"/>
          </a:p>
          <a:p>
            <a:pPr marL="0" lvl="0" indent="0" algn="l" rtl="0">
              <a:lnSpc>
                <a:spcPct val="120000"/>
              </a:lnSpc>
              <a:spcBef>
                <a:spcPts val="1600"/>
              </a:spcBef>
              <a:spcAft>
                <a:spcPts val="0"/>
              </a:spcAft>
              <a:buSzPct val="100000"/>
              <a:buNone/>
            </a:pPr>
            <a:r>
              <a:rPr lang="en-IN" dirty="0">
                <a:solidFill>
                  <a:schemeClr val="lt1"/>
                </a:solidFill>
              </a:rPr>
              <a:t>     </a:t>
            </a:r>
            <a:r>
              <a:rPr lang="en-IN" dirty="0" smtClean="0">
                <a:solidFill>
                  <a:schemeClr val="lt1"/>
                </a:solidFill>
              </a:rPr>
              <a:t>NIMIT SHAH</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4"/>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Gill Sans"/>
              <a:buNone/>
            </a:pPr>
            <a:r>
              <a:rPr lang="en-IN"/>
              <a:t>ASSUMPTIONS CONSIDERED</a:t>
            </a:r>
            <a:endParaRPr/>
          </a:p>
        </p:txBody>
      </p:sp>
      <p:sp>
        <p:nvSpPr>
          <p:cNvPr id="181" name="Google Shape;181;p24"/>
          <p:cNvSpPr txBox="1">
            <a:spLocks noGrp="1"/>
          </p:cNvSpPr>
          <p:nvPr>
            <p:ph type="body" idx="1"/>
          </p:nvPr>
        </p:nvSpPr>
        <p:spPr>
          <a:xfrm>
            <a:off x="1225826" y="2209137"/>
            <a:ext cx="10058400" cy="3211002"/>
          </a:xfrm>
          <a:prstGeom prst="rect">
            <a:avLst/>
          </a:prstGeom>
          <a:noFill/>
          <a:ln>
            <a:noFill/>
          </a:ln>
        </p:spPr>
        <p:txBody>
          <a:bodyPr spcFirstLastPara="1" wrap="square" lIns="91425" tIns="45700" rIns="91425" bIns="45700" anchor="t" anchorCtr="0">
            <a:normAutofit lnSpcReduction="10000"/>
          </a:bodyPr>
          <a:lstStyle/>
          <a:p>
            <a:pPr marL="342900" lvl="0" indent="-351472" algn="just" rtl="0">
              <a:lnSpc>
                <a:spcPct val="107000"/>
              </a:lnSpc>
              <a:spcBef>
                <a:spcPts val="1000"/>
              </a:spcBef>
              <a:spcAft>
                <a:spcPts val="0"/>
              </a:spcAft>
              <a:buSzPts val="1800"/>
              <a:buFont typeface="Noto Sans Symbols"/>
              <a:buChar char="∙"/>
            </a:pPr>
            <a:r>
              <a:rPr lang="en-IN" sz="1800">
                <a:latin typeface="Calibri"/>
                <a:ea typeface="Calibri"/>
                <a:cs typeface="Calibri"/>
                <a:sym typeface="Calibri"/>
              </a:rPr>
              <a:t>Perform proper data cleaning and text exploration. </a:t>
            </a:r>
            <a:endParaRPr sz="1800">
              <a:latin typeface="Calibri"/>
              <a:ea typeface="Calibri"/>
              <a:cs typeface="Calibri"/>
              <a:sym typeface="Calibri"/>
            </a:endParaRPr>
          </a:p>
          <a:p>
            <a:pPr marL="342900" lvl="0" indent="-351472" algn="just" rtl="0">
              <a:lnSpc>
                <a:spcPct val="107000"/>
              </a:lnSpc>
              <a:spcBef>
                <a:spcPts val="1000"/>
              </a:spcBef>
              <a:spcAft>
                <a:spcPts val="0"/>
              </a:spcAft>
              <a:buSzPts val="1800"/>
              <a:buFont typeface="Noto Sans Symbols"/>
              <a:buChar char="∙"/>
            </a:pPr>
            <a:r>
              <a:rPr lang="en-IN" sz="1800">
                <a:latin typeface="Calibri"/>
                <a:ea typeface="Calibri"/>
                <a:cs typeface="Calibri"/>
                <a:sym typeface="Calibri"/>
              </a:rPr>
              <a:t>Focus on data visualization and infer details from it. </a:t>
            </a:r>
            <a:endParaRPr sz="1800">
              <a:latin typeface="Calibri"/>
              <a:ea typeface="Calibri"/>
              <a:cs typeface="Calibri"/>
              <a:sym typeface="Calibri"/>
            </a:endParaRPr>
          </a:p>
          <a:p>
            <a:pPr marL="342900" lvl="0" indent="-351472" algn="just" rtl="0">
              <a:lnSpc>
                <a:spcPct val="107000"/>
              </a:lnSpc>
              <a:spcBef>
                <a:spcPts val="1000"/>
              </a:spcBef>
              <a:spcAft>
                <a:spcPts val="0"/>
              </a:spcAft>
              <a:buSzPts val="1800"/>
              <a:buFont typeface="Noto Sans Symbols"/>
              <a:buChar char="∙"/>
            </a:pPr>
            <a:r>
              <a:rPr lang="en-IN" sz="1800">
                <a:latin typeface="Calibri"/>
                <a:ea typeface="Calibri"/>
                <a:cs typeface="Calibri"/>
                <a:sym typeface="Calibri"/>
              </a:rPr>
              <a:t>Try to infer unique patterns from the data and try to generate new features. </a:t>
            </a:r>
            <a:endParaRPr sz="1800">
              <a:latin typeface="Calibri"/>
              <a:ea typeface="Calibri"/>
              <a:cs typeface="Calibri"/>
              <a:sym typeface="Calibri"/>
            </a:endParaRPr>
          </a:p>
          <a:p>
            <a:pPr marL="342900" lvl="0" indent="-351472" algn="just" rtl="0">
              <a:lnSpc>
                <a:spcPct val="107000"/>
              </a:lnSpc>
              <a:spcBef>
                <a:spcPts val="1000"/>
              </a:spcBef>
              <a:spcAft>
                <a:spcPts val="0"/>
              </a:spcAft>
              <a:buSzPts val="1800"/>
              <a:buFont typeface="Noto Sans Symbols"/>
              <a:buChar char="∙"/>
            </a:pPr>
            <a:r>
              <a:rPr lang="en-IN" sz="1800">
                <a:latin typeface="Calibri"/>
                <a:ea typeface="Calibri"/>
                <a:cs typeface="Calibri"/>
                <a:sym typeface="Calibri"/>
              </a:rPr>
              <a:t>Use 4-5 models for training, do proper hyperparameter tuning and choose the right evaluation metrics to finalize your model. </a:t>
            </a:r>
            <a:endParaRPr sz="1800">
              <a:latin typeface="Calibri"/>
              <a:ea typeface="Calibri"/>
              <a:cs typeface="Calibri"/>
              <a:sym typeface="Calibri"/>
            </a:endParaRPr>
          </a:p>
          <a:p>
            <a:pPr marL="342900" lvl="0" indent="-351472" algn="just" rtl="0">
              <a:lnSpc>
                <a:spcPct val="107000"/>
              </a:lnSpc>
              <a:spcBef>
                <a:spcPts val="1000"/>
              </a:spcBef>
              <a:spcAft>
                <a:spcPts val="0"/>
              </a:spcAft>
              <a:buSzPts val="1800"/>
              <a:buFont typeface="Noto Sans Symbols"/>
              <a:buChar char="∙"/>
            </a:pPr>
            <a:r>
              <a:rPr lang="en-IN" sz="1800">
                <a:latin typeface="Calibri"/>
                <a:ea typeface="Calibri"/>
                <a:cs typeface="Calibri"/>
                <a:sym typeface="Calibri"/>
              </a:rPr>
              <a:t>Test your predictions on multiple metrics like log loss, Recall and Precision.   </a:t>
            </a:r>
            <a:endParaRPr sz="1800">
              <a:latin typeface="Calibri"/>
              <a:ea typeface="Calibri"/>
              <a:cs typeface="Calibri"/>
              <a:sym typeface="Calibri"/>
            </a:endParaRPr>
          </a:p>
          <a:p>
            <a:pPr marL="342900" lvl="0" indent="-351472" algn="just" rtl="0">
              <a:lnSpc>
                <a:spcPct val="107000"/>
              </a:lnSpc>
              <a:spcBef>
                <a:spcPts val="1000"/>
              </a:spcBef>
              <a:spcAft>
                <a:spcPts val="0"/>
              </a:spcAft>
              <a:buSzPts val="1800"/>
              <a:buFont typeface="Noto Sans Symbols"/>
              <a:buChar char="∙"/>
            </a:pPr>
            <a:r>
              <a:rPr lang="en-IN" sz="1800">
                <a:latin typeface="Calibri"/>
                <a:ea typeface="Calibri"/>
                <a:cs typeface="Calibri"/>
                <a:sym typeface="Calibri"/>
              </a:rPr>
              <a:t>Create a detailed report mentioning all the steps in the format of a sample documentation file. </a:t>
            </a:r>
            <a:endParaRPr sz="1800">
              <a:latin typeface="Calibri"/>
              <a:ea typeface="Calibri"/>
              <a:cs typeface="Calibri"/>
              <a:sym typeface="Calibri"/>
            </a:endParaRPr>
          </a:p>
          <a:p>
            <a:pPr marL="342900" lvl="0" indent="-351472" algn="just" rtl="0">
              <a:lnSpc>
                <a:spcPct val="107000"/>
              </a:lnSpc>
              <a:spcBef>
                <a:spcPts val="1000"/>
              </a:spcBef>
              <a:spcAft>
                <a:spcPts val="0"/>
              </a:spcAft>
              <a:buSzPts val="1800"/>
              <a:buFont typeface="Noto Sans Symbols"/>
              <a:buChar char="∙"/>
            </a:pPr>
            <a:r>
              <a:rPr lang="en-IN" sz="1800">
                <a:latin typeface="Calibri"/>
                <a:ea typeface="Calibri"/>
                <a:cs typeface="Calibri"/>
                <a:sym typeface="Calibri"/>
              </a:rPr>
              <a:t>Create a powerpoint presentation of the project.</a:t>
            </a:r>
            <a:endParaRPr sz="18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5"/>
          <p:cNvSpPr txBox="1"/>
          <p:nvPr/>
        </p:nvSpPr>
        <p:spPr>
          <a:xfrm>
            <a:off x="649350" y="1974575"/>
            <a:ext cx="5247900" cy="2223000"/>
          </a:xfrm>
          <a:prstGeom prst="rect">
            <a:avLst/>
          </a:prstGeom>
          <a:noFill/>
          <a:ln>
            <a:noFill/>
          </a:ln>
        </p:spPr>
        <p:txBody>
          <a:bodyPr spcFirstLastPara="1" wrap="square" lIns="91425" tIns="45700" rIns="91425" bIns="45700" anchor="t" anchorCtr="0">
            <a:normAutofit/>
          </a:bodyPr>
          <a:lstStyle/>
          <a:p>
            <a:pPr marL="342900" marR="0" lvl="0" indent="-360045" algn="l" rtl="0">
              <a:lnSpc>
                <a:spcPct val="107000"/>
              </a:lnSpc>
              <a:spcBef>
                <a:spcPts val="900"/>
              </a:spcBef>
              <a:spcAft>
                <a:spcPts val="0"/>
              </a:spcAft>
              <a:buClr>
                <a:srgbClr val="262626"/>
              </a:buClr>
              <a:buSzPts val="1800"/>
              <a:buFont typeface="Noto Sans Symbols"/>
              <a:buChar char="∙"/>
            </a:pPr>
            <a:r>
              <a:rPr lang="en-IN" sz="1800">
                <a:solidFill>
                  <a:schemeClr val="dk1"/>
                </a:solidFill>
                <a:latin typeface="Calibri"/>
                <a:ea typeface="Calibri"/>
                <a:cs typeface="Calibri"/>
                <a:sym typeface="Calibri"/>
              </a:rPr>
              <a:t>The following figure gives us the total count or shows us the overview of the dataset itself.</a:t>
            </a:r>
            <a:endParaRPr sz="1800">
              <a:solidFill>
                <a:schemeClr val="dk1"/>
              </a:solidFill>
              <a:latin typeface="Calibri"/>
              <a:ea typeface="Calibri"/>
              <a:cs typeface="Calibri"/>
              <a:sym typeface="Calibri"/>
            </a:endParaRPr>
          </a:p>
          <a:p>
            <a:pPr marL="342900" marR="0" lvl="0" indent="-360045" algn="l" rtl="0">
              <a:lnSpc>
                <a:spcPct val="107000"/>
              </a:lnSpc>
              <a:spcBef>
                <a:spcPts val="900"/>
              </a:spcBef>
              <a:spcAft>
                <a:spcPts val="0"/>
              </a:spcAft>
              <a:buClr>
                <a:srgbClr val="262626"/>
              </a:buClr>
              <a:buSzPts val="1800"/>
              <a:buFont typeface="Noto Sans Symbols"/>
              <a:buChar char="∙"/>
            </a:pPr>
            <a:r>
              <a:rPr lang="en-IN" sz="1800">
                <a:solidFill>
                  <a:schemeClr val="dk1"/>
                </a:solidFill>
                <a:latin typeface="Calibri"/>
                <a:ea typeface="Calibri"/>
                <a:cs typeface="Calibri"/>
                <a:sym typeface="Calibri"/>
              </a:rPr>
              <a:t>All the attributes such as variables, observations, how many are numerical and categorical etc are all displayed using this figure.</a:t>
            </a:r>
            <a:endParaRPr sz="1800">
              <a:solidFill>
                <a:schemeClr val="dk1"/>
              </a:solidFill>
              <a:latin typeface="Calibri"/>
              <a:ea typeface="Calibri"/>
              <a:cs typeface="Calibri"/>
              <a:sym typeface="Calibri"/>
            </a:endParaRPr>
          </a:p>
        </p:txBody>
      </p:sp>
      <p:sp>
        <p:nvSpPr>
          <p:cNvPr id="187" name="Google Shape;187;p25"/>
          <p:cNvSpPr txBox="1"/>
          <p:nvPr/>
        </p:nvSpPr>
        <p:spPr>
          <a:xfrm>
            <a:off x="1066800" y="298174"/>
            <a:ext cx="10058400" cy="137160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rgbClr val="262626"/>
              </a:buClr>
              <a:buSzPts val="4000"/>
              <a:buFont typeface="Gill Sans"/>
              <a:buNone/>
            </a:pPr>
            <a:r>
              <a:rPr lang="en-IN" sz="4000" b="0" i="0" u="none" strike="noStrike" cap="none">
                <a:solidFill>
                  <a:srgbClr val="262626"/>
                </a:solidFill>
                <a:latin typeface="Gill Sans"/>
                <a:ea typeface="Gill Sans"/>
                <a:cs typeface="Gill Sans"/>
                <a:sym typeface="Gill Sans"/>
              </a:rPr>
              <a:t>Visualizations</a:t>
            </a:r>
            <a:endParaRPr/>
          </a:p>
        </p:txBody>
      </p:sp>
      <p:pic>
        <p:nvPicPr>
          <p:cNvPr id="188" name="Google Shape;188;p25"/>
          <p:cNvPicPr preferRelativeResize="0"/>
          <p:nvPr/>
        </p:nvPicPr>
        <p:blipFill>
          <a:blip r:embed="rId3">
            <a:alphaModFix/>
          </a:blip>
          <a:stretch>
            <a:fillRect/>
          </a:stretch>
        </p:blipFill>
        <p:spPr>
          <a:xfrm>
            <a:off x="6016600" y="2419349"/>
            <a:ext cx="5734050" cy="2019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6"/>
          <p:cNvSpPr txBox="1">
            <a:spLocks noGrp="1"/>
          </p:cNvSpPr>
          <p:nvPr>
            <p:ph type="body" idx="1"/>
          </p:nvPr>
        </p:nvSpPr>
        <p:spPr>
          <a:xfrm>
            <a:off x="629945" y="1975976"/>
            <a:ext cx="5671500" cy="3450600"/>
          </a:xfrm>
          <a:prstGeom prst="rect">
            <a:avLst/>
          </a:prstGeom>
          <a:noFill/>
          <a:ln>
            <a:noFill/>
          </a:ln>
        </p:spPr>
        <p:txBody>
          <a:bodyPr spcFirstLastPara="1" wrap="square" lIns="91425" tIns="45700" rIns="91425" bIns="45700" anchor="t" anchorCtr="0">
            <a:normAutofit/>
          </a:bodyPr>
          <a:lstStyle/>
          <a:p>
            <a:pPr marL="342900" lvl="0" indent="-351472" algn="just" rtl="0">
              <a:lnSpc>
                <a:spcPct val="107000"/>
              </a:lnSpc>
              <a:spcBef>
                <a:spcPts val="1000"/>
              </a:spcBef>
              <a:spcAft>
                <a:spcPts val="0"/>
              </a:spcAft>
              <a:buSzPts val="1800"/>
              <a:buFont typeface="Noto Sans Symbols"/>
              <a:buChar char="∙"/>
            </a:pPr>
            <a:r>
              <a:rPr lang="en-IN" sz="1800">
                <a:latin typeface="Calibri"/>
                <a:ea typeface="Calibri"/>
                <a:cs typeface="Calibri"/>
                <a:sym typeface="Calibri"/>
              </a:rPr>
              <a:t>By toggling as mentioned we get to see the details of individual features / variables of the dataset.</a:t>
            </a:r>
            <a:endParaRPr sz="1800">
              <a:latin typeface="Calibri"/>
              <a:ea typeface="Calibri"/>
              <a:cs typeface="Calibri"/>
              <a:sym typeface="Calibri"/>
            </a:endParaRPr>
          </a:p>
          <a:p>
            <a:pPr marL="342900" lvl="0" indent="-351472" algn="just" rtl="0">
              <a:lnSpc>
                <a:spcPct val="107000"/>
              </a:lnSpc>
              <a:spcBef>
                <a:spcPts val="1000"/>
              </a:spcBef>
              <a:spcAft>
                <a:spcPts val="0"/>
              </a:spcAft>
              <a:buSzPts val="1800"/>
              <a:buFont typeface="Noto Sans Symbols"/>
              <a:buChar char="∙"/>
            </a:pPr>
            <a:r>
              <a:rPr lang="en-IN" sz="1800">
                <a:latin typeface="Calibri"/>
                <a:ea typeface="Calibri"/>
                <a:cs typeface="Calibri"/>
                <a:sym typeface="Calibri"/>
              </a:rPr>
              <a:t>The below figure gives us details on the variable “comment_text” and we can toggle within to get details of remaining features as well.</a:t>
            </a:r>
            <a:endParaRPr sz="1800">
              <a:latin typeface="Calibri"/>
              <a:ea typeface="Calibri"/>
              <a:cs typeface="Calibri"/>
              <a:sym typeface="Calibri"/>
            </a:endParaRPr>
          </a:p>
          <a:p>
            <a:pPr marL="0" lvl="0" indent="0" algn="just" rtl="0">
              <a:lnSpc>
                <a:spcPct val="107000"/>
              </a:lnSpc>
              <a:spcBef>
                <a:spcPts val="1000"/>
              </a:spcBef>
              <a:spcAft>
                <a:spcPts val="0"/>
              </a:spcAft>
              <a:buNone/>
            </a:pPr>
            <a:endParaRPr sz="1800">
              <a:latin typeface="Calibri"/>
              <a:ea typeface="Calibri"/>
              <a:cs typeface="Calibri"/>
              <a:sym typeface="Calibri"/>
            </a:endParaRPr>
          </a:p>
          <a:p>
            <a:pPr marL="228600" lvl="0" indent="-111125" algn="l" rtl="0">
              <a:lnSpc>
                <a:spcPct val="120000"/>
              </a:lnSpc>
              <a:spcBef>
                <a:spcPts val="1800"/>
              </a:spcBef>
              <a:spcAft>
                <a:spcPts val="0"/>
              </a:spcAft>
              <a:buSzPts val="2000"/>
              <a:buNone/>
            </a:pPr>
            <a:endParaRPr/>
          </a:p>
        </p:txBody>
      </p:sp>
      <p:pic>
        <p:nvPicPr>
          <p:cNvPr id="194" name="Google Shape;194;p26"/>
          <p:cNvPicPr preferRelativeResize="0"/>
          <p:nvPr/>
        </p:nvPicPr>
        <p:blipFill>
          <a:blip r:embed="rId3">
            <a:alphaModFix/>
          </a:blip>
          <a:stretch>
            <a:fillRect/>
          </a:stretch>
        </p:blipFill>
        <p:spPr>
          <a:xfrm>
            <a:off x="6437320" y="2151950"/>
            <a:ext cx="5585755" cy="181861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7"/>
          <p:cNvSpPr txBox="1">
            <a:spLocks noGrp="1"/>
          </p:cNvSpPr>
          <p:nvPr>
            <p:ph type="body" idx="1"/>
          </p:nvPr>
        </p:nvSpPr>
        <p:spPr>
          <a:xfrm>
            <a:off x="457255" y="2103119"/>
            <a:ext cx="5373702" cy="4191663"/>
          </a:xfrm>
          <a:prstGeom prst="rect">
            <a:avLst/>
          </a:prstGeom>
          <a:noFill/>
          <a:ln>
            <a:noFill/>
          </a:ln>
        </p:spPr>
        <p:txBody>
          <a:bodyPr spcFirstLastPara="1" wrap="square" lIns="91425" tIns="45700" rIns="91425" bIns="45700" anchor="t" anchorCtr="0">
            <a:normAutofit/>
          </a:bodyPr>
          <a:lstStyle/>
          <a:p>
            <a:pPr marL="342900" lvl="0" indent="-360045" algn="just" rtl="0">
              <a:lnSpc>
                <a:spcPct val="107000"/>
              </a:lnSpc>
              <a:spcBef>
                <a:spcPts val="1000"/>
              </a:spcBef>
              <a:spcAft>
                <a:spcPts val="0"/>
              </a:spcAft>
              <a:buSzPts val="1800"/>
              <a:buFont typeface="Noto Sans Symbols"/>
              <a:buChar char="∙"/>
            </a:pPr>
            <a:r>
              <a:rPr lang="en-IN" sz="1800">
                <a:latin typeface="Calibri"/>
                <a:ea typeface="Calibri"/>
                <a:cs typeface="Calibri"/>
                <a:sym typeface="Calibri"/>
              </a:rPr>
              <a:t>The below figure gives us details on the correlation matrix of the dataset and by default we have Pearson Correlation matrix.</a:t>
            </a:r>
            <a:endParaRPr sz="1800">
              <a:latin typeface="Calibri"/>
              <a:ea typeface="Calibri"/>
              <a:cs typeface="Calibri"/>
              <a:sym typeface="Calibri"/>
            </a:endParaRPr>
          </a:p>
          <a:p>
            <a:pPr marL="342900" lvl="0" indent="-360045" algn="just" rtl="0">
              <a:lnSpc>
                <a:spcPct val="107000"/>
              </a:lnSpc>
              <a:spcBef>
                <a:spcPts val="1000"/>
              </a:spcBef>
              <a:spcAft>
                <a:spcPts val="0"/>
              </a:spcAft>
              <a:buSzPts val="1800"/>
              <a:buFont typeface="Noto Sans Symbols"/>
              <a:buChar char="∙"/>
            </a:pPr>
            <a:r>
              <a:rPr lang="en-IN" sz="1800">
                <a:latin typeface="Calibri"/>
                <a:ea typeface="Calibri"/>
                <a:cs typeface="Calibri"/>
                <a:sym typeface="Calibri"/>
              </a:rPr>
              <a:t>But Pandas profiling lets us observe and compare other correlation methods also like Spearman’s, Kendall’s, Cramer’s and Phik Correlation.</a:t>
            </a:r>
            <a:endParaRPr sz="1800">
              <a:latin typeface="Calibri"/>
              <a:ea typeface="Calibri"/>
              <a:cs typeface="Calibri"/>
              <a:sym typeface="Calibri"/>
            </a:endParaRPr>
          </a:p>
          <a:p>
            <a:pPr marL="342900" lvl="0" indent="-360045" algn="just" rtl="0">
              <a:lnSpc>
                <a:spcPct val="107000"/>
              </a:lnSpc>
              <a:spcBef>
                <a:spcPts val="1000"/>
              </a:spcBef>
              <a:spcAft>
                <a:spcPts val="0"/>
              </a:spcAft>
              <a:buSzPts val="1800"/>
              <a:buFont typeface="Calibri"/>
              <a:buChar char="∙"/>
            </a:pPr>
            <a:endParaRPr sz="1800">
              <a:latin typeface="Calibri"/>
              <a:ea typeface="Calibri"/>
              <a:cs typeface="Calibri"/>
              <a:sym typeface="Calibri"/>
            </a:endParaRPr>
          </a:p>
        </p:txBody>
      </p:sp>
      <p:pic>
        <p:nvPicPr>
          <p:cNvPr id="200" name="Google Shape;200;p27"/>
          <p:cNvPicPr preferRelativeResize="0"/>
          <p:nvPr/>
        </p:nvPicPr>
        <p:blipFill>
          <a:blip r:embed="rId3">
            <a:alphaModFix/>
          </a:blip>
          <a:stretch>
            <a:fillRect/>
          </a:stretch>
        </p:blipFill>
        <p:spPr>
          <a:xfrm>
            <a:off x="6743507" y="2267650"/>
            <a:ext cx="3990975" cy="2562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8"/>
          <p:cNvSpPr txBox="1"/>
          <p:nvPr/>
        </p:nvSpPr>
        <p:spPr>
          <a:xfrm>
            <a:off x="1011272" y="1987826"/>
            <a:ext cx="5084728" cy="4108174"/>
          </a:xfrm>
          <a:prstGeom prst="rect">
            <a:avLst/>
          </a:prstGeom>
          <a:noFill/>
          <a:ln>
            <a:noFill/>
          </a:ln>
        </p:spPr>
        <p:txBody>
          <a:bodyPr spcFirstLastPara="1" wrap="square" lIns="91425" tIns="45700" rIns="91425" bIns="45700" anchor="t" anchorCtr="0">
            <a:normAutofit/>
          </a:bodyPr>
          <a:lstStyle/>
          <a:p>
            <a:pPr marL="342900" marR="0" lvl="0" indent="-342900" algn="just" rtl="0">
              <a:lnSpc>
                <a:spcPct val="107000"/>
              </a:lnSpc>
              <a:spcBef>
                <a:spcPts val="900"/>
              </a:spcBef>
              <a:spcAft>
                <a:spcPts val="0"/>
              </a:spcAft>
              <a:buClr>
                <a:srgbClr val="262626"/>
              </a:buClr>
              <a:buSzPts val="1800"/>
              <a:buFont typeface="Noto Sans Symbols"/>
              <a:buChar char="∙"/>
            </a:pPr>
            <a:r>
              <a:rPr lang="en-IN" sz="1800">
                <a:solidFill>
                  <a:schemeClr val="dk1"/>
                </a:solidFill>
                <a:latin typeface="Calibri"/>
                <a:ea typeface="Calibri"/>
                <a:cs typeface="Calibri"/>
                <a:sym typeface="Calibri"/>
              </a:rPr>
              <a:t>The following figure gives us both the count and matrix of missing values in the dataset if any.</a:t>
            </a:r>
            <a:endParaRPr sz="1800">
              <a:solidFill>
                <a:schemeClr val="dk1"/>
              </a:solidFill>
              <a:latin typeface="Calibri"/>
              <a:ea typeface="Calibri"/>
              <a:cs typeface="Calibri"/>
              <a:sym typeface="Calibri"/>
            </a:endParaRPr>
          </a:p>
          <a:p>
            <a:pPr marL="342900" marR="0" lvl="0" indent="-342900" algn="just" rtl="0">
              <a:lnSpc>
                <a:spcPct val="107000"/>
              </a:lnSpc>
              <a:spcBef>
                <a:spcPts val="900"/>
              </a:spcBef>
              <a:spcAft>
                <a:spcPts val="0"/>
              </a:spcAft>
              <a:buClr>
                <a:srgbClr val="262626"/>
              </a:buClr>
              <a:buSzPts val="1800"/>
              <a:buFont typeface="Noto Sans Symbols"/>
              <a:buChar char="∙"/>
            </a:pPr>
            <a:r>
              <a:rPr lang="en-IN" sz="1800">
                <a:solidFill>
                  <a:schemeClr val="dk1"/>
                </a:solidFill>
                <a:latin typeface="Calibri"/>
                <a:ea typeface="Calibri"/>
                <a:cs typeface="Calibri"/>
                <a:sym typeface="Calibri"/>
              </a:rPr>
              <a:t>In the following case we do not have any missing values.</a:t>
            </a:r>
            <a:endParaRPr sz="1800">
              <a:solidFill>
                <a:schemeClr val="dk1"/>
              </a:solidFill>
              <a:latin typeface="Calibri"/>
              <a:ea typeface="Calibri"/>
              <a:cs typeface="Calibri"/>
              <a:sym typeface="Calibri"/>
            </a:endParaRPr>
          </a:p>
        </p:txBody>
      </p:sp>
      <p:pic>
        <p:nvPicPr>
          <p:cNvPr id="206" name="Google Shape;206;p28"/>
          <p:cNvPicPr preferRelativeResize="0"/>
          <p:nvPr/>
        </p:nvPicPr>
        <p:blipFill>
          <a:blip r:embed="rId3">
            <a:alphaModFix/>
          </a:blip>
          <a:stretch>
            <a:fillRect/>
          </a:stretch>
        </p:blipFill>
        <p:spPr>
          <a:xfrm>
            <a:off x="6331025" y="2185025"/>
            <a:ext cx="5295900" cy="2314575"/>
          </a:xfrm>
          <a:prstGeom prst="rect">
            <a:avLst/>
          </a:prstGeom>
          <a:noFill/>
          <a:ln>
            <a:noFill/>
          </a:ln>
        </p:spPr>
      </p:pic>
      <p:pic>
        <p:nvPicPr>
          <p:cNvPr id="207" name="Google Shape;207;p28"/>
          <p:cNvPicPr preferRelativeResize="0"/>
          <p:nvPr/>
        </p:nvPicPr>
        <p:blipFill>
          <a:blip r:embed="rId4">
            <a:alphaModFix/>
          </a:blip>
          <a:stretch>
            <a:fillRect/>
          </a:stretch>
        </p:blipFill>
        <p:spPr>
          <a:xfrm>
            <a:off x="1290800" y="3875300"/>
            <a:ext cx="4698773" cy="2053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9"/>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IN" sz="4000">
                <a:latin typeface="Calibri"/>
                <a:ea typeface="Calibri"/>
                <a:cs typeface="Calibri"/>
                <a:sym typeface="Calibri"/>
              </a:rPr>
              <a:t>FOR THE MODEL BUILDING I HAVE CONSIDERED THE FOLLOWING 4 ALGORITHMS FOR THE TRAINING AND TESTING.</a:t>
            </a:r>
            <a:br>
              <a:rPr lang="en-IN" sz="4000">
                <a:latin typeface="Calibri"/>
                <a:ea typeface="Calibri"/>
                <a:cs typeface="Calibri"/>
                <a:sym typeface="Calibri"/>
              </a:rPr>
            </a:br>
            <a:endParaRPr/>
          </a:p>
        </p:txBody>
      </p:sp>
      <p:pic>
        <p:nvPicPr>
          <p:cNvPr id="213" name="Google Shape;213;p29"/>
          <p:cNvPicPr preferRelativeResize="0"/>
          <p:nvPr/>
        </p:nvPicPr>
        <p:blipFill>
          <a:blip r:embed="rId3">
            <a:alphaModFix/>
          </a:blip>
          <a:stretch>
            <a:fillRect/>
          </a:stretch>
        </p:blipFill>
        <p:spPr>
          <a:xfrm>
            <a:off x="3787950" y="2799373"/>
            <a:ext cx="4374550" cy="18277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0"/>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Gill Sans"/>
              <a:buNone/>
            </a:pPr>
            <a:r>
              <a:rPr lang="en-IN"/>
              <a:t>RUN AND EVALUATE SELECTED MODELS</a:t>
            </a:r>
            <a:endParaRPr/>
          </a:p>
        </p:txBody>
      </p:sp>
      <p:sp>
        <p:nvSpPr>
          <p:cNvPr id="219" name="Google Shape;219;p30"/>
          <p:cNvSpPr txBox="1">
            <a:spLocks noGrp="1"/>
          </p:cNvSpPr>
          <p:nvPr>
            <p:ph type="body" idx="1"/>
          </p:nvPr>
        </p:nvSpPr>
        <p:spPr>
          <a:xfrm>
            <a:off x="921026" y="2365782"/>
            <a:ext cx="7586870" cy="3849624"/>
          </a:xfrm>
          <a:prstGeom prst="rect">
            <a:avLst/>
          </a:prstGeom>
          <a:noFill/>
          <a:ln>
            <a:noFill/>
          </a:ln>
        </p:spPr>
        <p:txBody>
          <a:bodyPr spcFirstLastPara="1" wrap="square" lIns="91425" tIns="45700" rIns="91425" bIns="45700" anchor="t" anchorCtr="0">
            <a:normAutofit/>
          </a:bodyPr>
          <a:lstStyle/>
          <a:p>
            <a:pPr marL="342900" lvl="0" indent="-342900" algn="just" rtl="0">
              <a:lnSpc>
                <a:spcPct val="107000"/>
              </a:lnSpc>
              <a:spcBef>
                <a:spcPts val="1000"/>
              </a:spcBef>
              <a:spcAft>
                <a:spcPts val="0"/>
              </a:spcAft>
              <a:buSzPts val="1800"/>
              <a:buFont typeface="Noto Sans Symbols"/>
              <a:buChar char="∙"/>
            </a:pPr>
            <a:r>
              <a:rPr lang="en-IN" sz="1800">
                <a:latin typeface="Calibri"/>
                <a:ea typeface="Calibri"/>
                <a:cs typeface="Calibri"/>
                <a:sym typeface="Calibri"/>
              </a:rPr>
              <a:t>I have used a total of 4 machine learning algorithms to find the best and suited model which also includes ensemble algorithms.</a:t>
            </a:r>
            <a:endParaRPr sz="1800">
              <a:latin typeface="Calibri"/>
              <a:ea typeface="Calibri"/>
              <a:cs typeface="Calibri"/>
              <a:sym typeface="Calibri"/>
            </a:endParaRPr>
          </a:p>
          <a:p>
            <a:pPr marL="342900" lvl="0" indent="-342900" algn="just" rtl="0">
              <a:lnSpc>
                <a:spcPct val="107000"/>
              </a:lnSpc>
              <a:spcBef>
                <a:spcPts val="1000"/>
              </a:spcBef>
              <a:spcAft>
                <a:spcPts val="0"/>
              </a:spcAft>
              <a:buSzPts val="1800"/>
              <a:buFont typeface="Noto Sans Symbols"/>
              <a:buChar char="∙"/>
            </a:pPr>
            <a:r>
              <a:rPr lang="en-IN" sz="1800">
                <a:latin typeface="Calibri"/>
                <a:ea typeface="Calibri"/>
                <a:cs typeface="Calibri"/>
                <a:sym typeface="Calibri"/>
              </a:rPr>
              <a:t>I have considered Accuracy Score for model evaluation.</a:t>
            </a:r>
            <a:endParaRPr sz="1800">
              <a:latin typeface="Calibri"/>
              <a:ea typeface="Calibri"/>
              <a:cs typeface="Calibri"/>
              <a:sym typeface="Calibri"/>
            </a:endParaRPr>
          </a:p>
          <a:p>
            <a:pPr marL="342900" lvl="0" indent="-342900" algn="just" rtl="0">
              <a:lnSpc>
                <a:spcPct val="107000"/>
              </a:lnSpc>
              <a:spcBef>
                <a:spcPts val="1000"/>
              </a:spcBef>
              <a:spcAft>
                <a:spcPts val="0"/>
              </a:spcAft>
              <a:buSzPts val="1800"/>
              <a:buFont typeface="Noto Sans Symbols"/>
              <a:buChar char="∙"/>
            </a:pPr>
            <a:r>
              <a:rPr lang="en-IN" sz="1800">
                <a:latin typeface="Calibri"/>
                <a:ea typeface="Calibri"/>
                <a:cs typeface="Calibri"/>
                <a:sym typeface="Calibri"/>
              </a:rPr>
              <a:t>But we cannot simply rely on these scores as we cannot have any scope for assumption. Hence post this I have also performed Cross Validation for all these algorithms to find the estimated performance metric when it’s actually used in production.</a:t>
            </a:r>
            <a:endParaRPr sz="1800">
              <a:latin typeface="Calibri"/>
              <a:ea typeface="Calibri"/>
              <a:cs typeface="Calibri"/>
              <a:sym typeface="Calibri"/>
            </a:endParaRPr>
          </a:p>
          <a:p>
            <a:pPr marL="342900" lvl="0" indent="-342900" algn="just" rtl="0">
              <a:lnSpc>
                <a:spcPct val="107000"/>
              </a:lnSpc>
              <a:spcBef>
                <a:spcPts val="1000"/>
              </a:spcBef>
              <a:spcAft>
                <a:spcPts val="0"/>
              </a:spcAft>
              <a:buSzPts val="1800"/>
              <a:buFont typeface="Noto Sans Symbols"/>
              <a:buChar char="∙"/>
            </a:pPr>
            <a:r>
              <a:rPr lang="en-IN" sz="1800">
                <a:latin typeface="Calibri"/>
                <a:ea typeface="Calibri"/>
                <a:cs typeface="Calibri"/>
                <a:sym typeface="Calibri"/>
              </a:rPr>
              <a:t>I have not used AUC ROC as it was not asked in the problem statement.</a:t>
            </a:r>
            <a:endParaRPr sz="1800">
              <a:latin typeface="Calibri"/>
              <a:ea typeface="Calibri"/>
              <a:cs typeface="Calibri"/>
              <a:sym typeface="Calibri"/>
            </a:endParaRPr>
          </a:p>
          <a:p>
            <a:pPr marL="342900" lvl="0" indent="-342900" algn="just" rtl="0">
              <a:lnSpc>
                <a:spcPct val="107000"/>
              </a:lnSpc>
              <a:spcBef>
                <a:spcPts val="1000"/>
              </a:spcBef>
              <a:spcAft>
                <a:spcPts val="0"/>
              </a:spcAft>
              <a:buSzPts val="1800"/>
              <a:buFont typeface="Calibri"/>
              <a:buChar char="∙"/>
            </a:pPr>
            <a:endParaRPr sz="1800">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1"/>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Gill Sans"/>
              <a:buNone/>
            </a:pPr>
            <a:r>
              <a:rPr lang="en-IN"/>
              <a:t>1)	</a:t>
            </a:r>
            <a:r>
              <a:rPr lang="en-IN" b="1" u="sng">
                <a:latin typeface="Calibri"/>
                <a:ea typeface="Calibri"/>
                <a:cs typeface="Calibri"/>
                <a:sym typeface="Calibri"/>
              </a:rPr>
              <a:t>KNeighborsClassifier</a:t>
            </a:r>
            <a:r>
              <a:rPr lang="en-IN" sz="1800">
                <a:latin typeface="Calibri"/>
                <a:ea typeface="Calibri"/>
                <a:cs typeface="Calibri"/>
                <a:sym typeface="Calibri"/>
              </a:rPr>
              <a:t/>
            </a:r>
            <a:br>
              <a:rPr lang="en-IN" sz="1800">
                <a:latin typeface="Calibri"/>
                <a:ea typeface="Calibri"/>
                <a:cs typeface="Calibri"/>
                <a:sym typeface="Calibri"/>
              </a:rPr>
            </a:br>
            <a:endParaRPr/>
          </a:p>
        </p:txBody>
      </p:sp>
      <p:sp>
        <p:nvSpPr>
          <p:cNvPr id="225" name="Google Shape;225;p31"/>
          <p:cNvSpPr txBox="1">
            <a:spLocks noGrp="1"/>
          </p:cNvSpPr>
          <p:nvPr>
            <p:ph type="body" idx="1"/>
          </p:nvPr>
        </p:nvSpPr>
        <p:spPr>
          <a:xfrm>
            <a:off x="1066800" y="2103119"/>
            <a:ext cx="5029200" cy="3237507"/>
          </a:xfrm>
          <a:prstGeom prst="rect">
            <a:avLst/>
          </a:prstGeom>
          <a:noFill/>
          <a:ln>
            <a:noFill/>
          </a:ln>
        </p:spPr>
        <p:txBody>
          <a:bodyPr spcFirstLastPara="1" wrap="square" lIns="91425" tIns="45700" rIns="91425" bIns="45700" anchor="t" anchorCtr="0">
            <a:normAutofit/>
          </a:bodyPr>
          <a:lstStyle/>
          <a:p>
            <a:pPr marL="342900" lvl="0" indent="-342900" algn="l" rtl="0">
              <a:lnSpc>
                <a:spcPct val="107000"/>
              </a:lnSpc>
              <a:spcBef>
                <a:spcPts val="0"/>
              </a:spcBef>
              <a:spcAft>
                <a:spcPts val="0"/>
              </a:spcAft>
              <a:buSzPts val="1800"/>
              <a:buFont typeface="Noto Sans Symbols"/>
              <a:buChar char="∙"/>
            </a:pPr>
            <a:r>
              <a:rPr lang="en-IN" sz="1800">
                <a:latin typeface="Calibri"/>
                <a:ea typeface="Calibri"/>
                <a:cs typeface="Calibri"/>
                <a:sym typeface="Calibri"/>
              </a:rPr>
              <a:t>From the below algorithm we can see the accuracy score for KNeighborsClassifier is approximately 88.79%</a:t>
            </a:r>
            <a:endParaRPr/>
          </a:p>
        </p:txBody>
      </p:sp>
      <p:pic>
        <p:nvPicPr>
          <p:cNvPr id="226" name="Google Shape;226;p31"/>
          <p:cNvPicPr preferRelativeResize="0"/>
          <p:nvPr/>
        </p:nvPicPr>
        <p:blipFill>
          <a:blip r:embed="rId3">
            <a:alphaModFix/>
          </a:blip>
          <a:stretch>
            <a:fillRect/>
          </a:stretch>
        </p:blipFill>
        <p:spPr>
          <a:xfrm>
            <a:off x="6000525" y="2057399"/>
            <a:ext cx="5575475" cy="37429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2"/>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Gill Sans"/>
              <a:buNone/>
            </a:pPr>
            <a:r>
              <a:rPr lang="en-IN"/>
              <a:t>2)	</a:t>
            </a:r>
            <a:r>
              <a:rPr lang="en-IN" b="1" u="sng">
                <a:latin typeface="Calibri"/>
                <a:ea typeface="Calibri"/>
                <a:cs typeface="Calibri"/>
                <a:sym typeface="Calibri"/>
              </a:rPr>
              <a:t>RandomForestClassifier</a:t>
            </a:r>
            <a:r>
              <a:rPr lang="en-IN" sz="1800">
                <a:latin typeface="Calibri"/>
                <a:ea typeface="Calibri"/>
                <a:cs typeface="Calibri"/>
                <a:sym typeface="Calibri"/>
              </a:rPr>
              <a:t/>
            </a:r>
            <a:br>
              <a:rPr lang="en-IN" sz="1800">
                <a:latin typeface="Calibri"/>
                <a:ea typeface="Calibri"/>
                <a:cs typeface="Calibri"/>
                <a:sym typeface="Calibri"/>
              </a:rPr>
            </a:br>
            <a:endParaRPr/>
          </a:p>
        </p:txBody>
      </p:sp>
      <p:sp>
        <p:nvSpPr>
          <p:cNvPr id="232" name="Google Shape;232;p32"/>
          <p:cNvSpPr txBox="1">
            <a:spLocks noGrp="1"/>
          </p:cNvSpPr>
          <p:nvPr>
            <p:ph type="body" idx="1"/>
          </p:nvPr>
        </p:nvSpPr>
        <p:spPr>
          <a:xfrm>
            <a:off x="798127" y="2496846"/>
            <a:ext cx="5390638" cy="2128163"/>
          </a:xfrm>
          <a:prstGeom prst="rect">
            <a:avLst/>
          </a:prstGeom>
          <a:noFill/>
          <a:ln>
            <a:noFill/>
          </a:ln>
        </p:spPr>
        <p:txBody>
          <a:bodyPr spcFirstLastPara="1" wrap="square" lIns="91425" tIns="45700" rIns="91425" bIns="45700" anchor="t" anchorCtr="0">
            <a:normAutofit/>
          </a:bodyPr>
          <a:lstStyle/>
          <a:p>
            <a:pPr marL="342900" lvl="0" indent="-342900" algn="l" rtl="0">
              <a:lnSpc>
                <a:spcPct val="107000"/>
              </a:lnSpc>
              <a:spcBef>
                <a:spcPts val="0"/>
              </a:spcBef>
              <a:spcAft>
                <a:spcPts val="0"/>
              </a:spcAft>
              <a:buSzPts val="1800"/>
              <a:buFont typeface="Noto Sans Symbols"/>
              <a:buChar char="∙"/>
            </a:pPr>
            <a:r>
              <a:rPr lang="en-IN" sz="1800">
                <a:latin typeface="Calibri"/>
                <a:ea typeface="Calibri"/>
                <a:cs typeface="Calibri"/>
                <a:sym typeface="Calibri"/>
              </a:rPr>
              <a:t>From the below algorithm we can see the accuracy score for RandomForestClassifier is approximately 83.88%.</a:t>
            </a:r>
            <a:endParaRPr/>
          </a:p>
        </p:txBody>
      </p:sp>
      <p:pic>
        <p:nvPicPr>
          <p:cNvPr id="233" name="Google Shape;233;p32"/>
          <p:cNvPicPr preferRelativeResize="0"/>
          <p:nvPr/>
        </p:nvPicPr>
        <p:blipFill>
          <a:blip r:embed="rId3">
            <a:alphaModFix/>
          </a:blip>
          <a:stretch>
            <a:fillRect/>
          </a:stretch>
        </p:blipFill>
        <p:spPr>
          <a:xfrm>
            <a:off x="6374227" y="2138374"/>
            <a:ext cx="5111724" cy="40421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3"/>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Gill Sans"/>
              <a:buNone/>
            </a:pPr>
            <a:r>
              <a:rPr lang="en-IN"/>
              <a:t>3)	</a:t>
            </a:r>
            <a:r>
              <a:rPr lang="en-IN" b="1" u="sng">
                <a:latin typeface="Calibri"/>
                <a:ea typeface="Calibri"/>
                <a:cs typeface="Calibri"/>
                <a:sym typeface="Calibri"/>
              </a:rPr>
              <a:t>DecisionTreeClassifier</a:t>
            </a:r>
            <a:r>
              <a:rPr lang="en-IN" sz="1800">
                <a:latin typeface="Calibri"/>
                <a:ea typeface="Calibri"/>
                <a:cs typeface="Calibri"/>
                <a:sym typeface="Calibri"/>
              </a:rPr>
              <a:t/>
            </a:r>
            <a:br>
              <a:rPr lang="en-IN" sz="1800">
                <a:latin typeface="Calibri"/>
                <a:ea typeface="Calibri"/>
                <a:cs typeface="Calibri"/>
                <a:sym typeface="Calibri"/>
              </a:rPr>
            </a:br>
            <a:endParaRPr/>
          </a:p>
        </p:txBody>
      </p:sp>
      <p:sp>
        <p:nvSpPr>
          <p:cNvPr id="239" name="Google Shape;239;p33"/>
          <p:cNvSpPr txBox="1">
            <a:spLocks noGrp="1"/>
          </p:cNvSpPr>
          <p:nvPr>
            <p:ph type="body" idx="1"/>
          </p:nvPr>
        </p:nvSpPr>
        <p:spPr>
          <a:xfrm>
            <a:off x="1066800" y="2348423"/>
            <a:ext cx="5638800" cy="2495384"/>
          </a:xfrm>
          <a:prstGeom prst="rect">
            <a:avLst/>
          </a:prstGeom>
          <a:noFill/>
          <a:ln>
            <a:noFill/>
          </a:ln>
        </p:spPr>
        <p:txBody>
          <a:bodyPr spcFirstLastPara="1" wrap="square" lIns="91425" tIns="45700" rIns="91425" bIns="45700" anchor="t" anchorCtr="0">
            <a:normAutofit/>
          </a:bodyPr>
          <a:lstStyle/>
          <a:p>
            <a:pPr marL="342900" lvl="0" indent="-342900" algn="l" rtl="0">
              <a:lnSpc>
                <a:spcPct val="107000"/>
              </a:lnSpc>
              <a:spcBef>
                <a:spcPts val="0"/>
              </a:spcBef>
              <a:spcAft>
                <a:spcPts val="0"/>
              </a:spcAft>
              <a:buSzPts val="1800"/>
              <a:buFont typeface="Noto Sans Symbols"/>
              <a:buChar char="∙"/>
            </a:pPr>
            <a:r>
              <a:rPr lang="en-IN" sz="1800">
                <a:latin typeface="Calibri"/>
                <a:ea typeface="Calibri"/>
                <a:cs typeface="Calibri"/>
                <a:sym typeface="Calibri"/>
              </a:rPr>
              <a:t>From the below algorithm we can see the accuracy score for DecisionTreeClassifier is approximately 83.86%.</a:t>
            </a:r>
            <a:endParaRPr/>
          </a:p>
        </p:txBody>
      </p:sp>
      <p:pic>
        <p:nvPicPr>
          <p:cNvPr id="240" name="Google Shape;240;p33"/>
          <p:cNvPicPr preferRelativeResize="0"/>
          <p:nvPr/>
        </p:nvPicPr>
        <p:blipFill>
          <a:blip r:embed="rId3">
            <a:alphaModFix/>
          </a:blip>
          <a:stretch>
            <a:fillRect/>
          </a:stretch>
        </p:blipFill>
        <p:spPr>
          <a:xfrm>
            <a:off x="6368550" y="1962574"/>
            <a:ext cx="5463524" cy="3936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6"/>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Gill Sans"/>
              <a:buNone/>
            </a:pPr>
            <a:r>
              <a:rPr lang="en-IN"/>
              <a:t>PROBLEM STATEMENT:</a:t>
            </a:r>
            <a:endParaRPr/>
          </a:p>
        </p:txBody>
      </p:sp>
      <p:sp>
        <p:nvSpPr>
          <p:cNvPr id="123" name="Google Shape;123;p16"/>
          <p:cNvSpPr txBox="1">
            <a:spLocks noGrp="1"/>
          </p:cNvSpPr>
          <p:nvPr>
            <p:ph type="body" idx="1"/>
          </p:nvPr>
        </p:nvSpPr>
        <p:spPr>
          <a:xfrm>
            <a:off x="1066800" y="2103120"/>
            <a:ext cx="10058400" cy="3900116"/>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1000"/>
              </a:spcBef>
              <a:spcAft>
                <a:spcPts val="0"/>
              </a:spcAft>
              <a:buSzPts val="2000"/>
              <a:buChar char="•"/>
            </a:pPr>
            <a:r>
              <a:rPr lang="en-IN"/>
              <a:t>The proliferation of social media enables people to express their opinions widely online. </a:t>
            </a:r>
            <a:endParaRPr/>
          </a:p>
          <a:p>
            <a:pPr marL="228600" lvl="0" indent="-228600" algn="l" rtl="0">
              <a:lnSpc>
                <a:spcPct val="120000"/>
              </a:lnSpc>
              <a:spcBef>
                <a:spcPts val="1000"/>
              </a:spcBef>
              <a:spcAft>
                <a:spcPts val="0"/>
              </a:spcAft>
              <a:buSzPts val="2000"/>
              <a:buChar char="•"/>
            </a:pPr>
            <a:r>
              <a:rPr lang="en-IN"/>
              <a:t>However, at the same time, this has resulted in the emergence of conflict and hate, making online environments uninviting for users. </a:t>
            </a:r>
            <a:endParaRPr/>
          </a:p>
          <a:p>
            <a:pPr marL="228600" lvl="0" indent="-228600" algn="l" rtl="0">
              <a:lnSpc>
                <a:spcPct val="120000"/>
              </a:lnSpc>
              <a:spcBef>
                <a:spcPts val="1000"/>
              </a:spcBef>
              <a:spcAft>
                <a:spcPts val="0"/>
              </a:spcAft>
              <a:buSzPts val="2000"/>
              <a:buChar char="•"/>
            </a:pPr>
            <a:r>
              <a:rPr lang="en-IN"/>
              <a:t>Although researchers have found that hate is a problem across multiple platforms, there is a lack of models for online hate detection.</a:t>
            </a:r>
            <a:endParaRPr/>
          </a:p>
          <a:p>
            <a:pPr marL="228600" lvl="0" indent="-228600" algn="l" rtl="0">
              <a:lnSpc>
                <a:spcPct val="120000"/>
              </a:lnSpc>
              <a:spcBef>
                <a:spcPts val="1000"/>
              </a:spcBef>
              <a:spcAft>
                <a:spcPts val="0"/>
              </a:spcAft>
              <a:buSzPts val="2000"/>
              <a:buChar char="•"/>
            </a:pPr>
            <a:r>
              <a:rPr lang="en-IN"/>
              <a:t>Our goal is to build a prototype of online hate and abuse comment classifier which can be used to classify hate and offensive comments so that it can be controlled and restricted from spreading hatred and cyberbullying.</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4"/>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Gill Sans"/>
              <a:buNone/>
            </a:pPr>
            <a:r>
              <a:rPr lang="en-IN"/>
              <a:t>4)	</a:t>
            </a:r>
            <a:r>
              <a:rPr lang="en-IN" b="1" u="sng">
                <a:latin typeface="Calibri"/>
                <a:ea typeface="Calibri"/>
                <a:cs typeface="Calibri"/>
                <a:sym typeface="Calibri"/>
              </a:rPr>
              <a:t>ExtraTreesClassifier</a:t>
            </a:r>
            <a:r>
              <a:rPr lang="en-IN" sz="1800">
                <a:latin typeface="Calibri"/>
                <a:ea typeface="Calibri"/>
                <a:cs typeface="Calibri"/>
                <a:sym typeface="Calibri"/>
              </a:rPr>
              <a:t/>
            </a:r>
            <a:br>
              <a:rPr lang="en-IN" sz="1800">
                <a:latin typeface="Calibri"/>
                <a:ea typeface="Calibri"/>
                <a:cs typeface="Calibri"/>
                <a:sym typeface="Calibri"/>
              </a:rPr>
            </a:br>
            <a:endParaRPr/>
          </a:p>
        </p:txBody>
      </p:sp>
      <p:sp>
        <p:nvSpPr>
          <p:cNvPr id="246" name="Google Shape;246;p34"/>
          <p:cNvSpPr txBox="1">
            <a:spLocks noGrp="1"/>
          </p:cNvSpPr>
          <p:nvPr>
            <p:ph type="body" idx="1"/>
          </p:nvPr>
        </p:nvSpPr>
        <p:spPr>
          <a:xfrm>
            <a:off x="1066800" y="2323699"/>
            <a:ext cx="5731565" cy="2210601"/>
          </a:xfrm>
          <a:prstGeom prst="rect">
            <a:avLst/>
          </a:prstGeom>
          <a:noFill/>
          <a:ln>
            <a:noFill/>
          </a:ln>
        </p:spPr>
        <p:txBody>
          <a:bodyPr spcFirstLastPara="1" wrap="square" lIns="91425" tIns="45700" rIns="91425" bIns="45700" anchor="t" anchorCtr="0">
            <a:normAutofit/>
          </a:bodyPr>
          <a:lstStyle/>
          <a:p>
            <a:pPr marL="342900" lvl="0" indent="-228600" algn="l" rtl="0">
              <a:lnSpc>
                <a:spcPct val="107000"/>
              </a:lnSpc>
              <a:spcBef>
                <a:spcPts val="1800"/>
              </a:spcBef>
              <a:spcAft>
                <a:spcPts val="0"/>
              </a:spcAft>
              <a:buSzPts val="1800"/>
              <a:buFont typeface="Noto Sans Symbols"/>
              <a:buNone/>
            </a:pPr>
            <a:r>
              <a:rPr lang="en-IN" sz="1800">
                <a:latin typeface="Calibri"/>
                <a:ea typeface="Calibri"/>
                <a:cs typeface="Calibri"/>
                <a:sym typeface="Calibri"/>
              </a:rPr>
              <a:t>From the below algorithm we can see the accuracy score for ExtraTreesClassifier is approximately 84.12%.</a:t>
            </a:r>
            <a:endParaRPr sz="1800">
              <a:latin typeface="Calibri"/>
              <a:ea typeface="Calibri"/>
              <a:cs typeface="Calibri"/>
              <a:sym typeface="Calibri"/>
            </a:endParaRPr>
          </a:p>
        </p:txBody>
      </p:sp>
      <p:pic>
        <p:nvPicPr>
          <p:cNvPr id="247" name="Google Shape;247;p34"/>
          <p:cNvPicPr preferRelativeResize="0"/>
          <p:nvPr/>
        </p:nvPicPr>
        <p:blipFill>
          <a:blip r:embed="rId3">
            <a:alphaModFix/>
          </a:blip>
          <a:stretch>
            <a:fillRect/>
          </a:stretch>
        </p:blipFill>
        <p:spPr>
          <a:xfrm>
            <a:off x="6603725" y="2121825"/>
            <a:ext cx="5241225" cy="38768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5"/>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Gill Sans"/>
              <a:buNone/>
            </a:pPr>
            <a:r>
              <a:rPr lang="en-IN"/>
              <a:t>CROSS VALIDATION</a:t>
            </a:r>
            <a:endParaRPr/>
          </a:p>
        </p:txBody>
      </p:sp>
      <p:sp>
        <p:nvSpPr>
          <p:cNvPr id="253" name="Google Shape;253;p35"/>
          <p:cNvSpPr txBox="1">
            <a:spLocks noGrp="1"/>
          </p:cNvSpPr>
          <p:nvPr>
            <p:ph type="body" idx="1"/>
          </p:nvPr>
        </p:nvSpPr>
        <p:spPr>
          <a:xfrm>
            <a:off x="1066800" y="2103120"/>
            <a:ext cx="4366591" cy="3849624"/>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SzPts val="1800"/>
              <a:buChar char="•"/>
            </a:pPr>
            <a:r>
              <a:rPr lang="en-IN" sz="1800"/>
              <a:t>The below code shows us the cross validation performed over all the algorithms and I have used the CV values as 5.</a:t>
            </a:r>
            <a:endParaRPr/>
          </a:p>
          <a:p>
            <a:pPr marL="228600" lvl="0" indent="-228600" algn="l" rtl="0">
              <a:lnSpc>
                <a:spcPct val="120000"/>
              </a:lnSpc>
              <a:spcBef>
                <a:spcPts val="1000"/>
              </a:spcBef>
              <a:spcAft>
                <a:spcPts val="0"/>
              </a:spcAft>
              <a:buSzPts val="1800"/>
              <a:buChar char="•"/>
            </a:pPr>
            <a:r>
              <a:rPr lang="en-IN" sz="1800"/>
              <a:t>If you observe the below screenshot, we get the difference in the values.</a:t>
            </a:r>
            <a:endParaRPr/>
          </a:p>
          <a:p>
            <a:pPr marL="228600" lvl="0" indent="-114300" algn="l" rtl="0">
              <a:lnSpc>
                <a:spcPct val="120000"/>
              </a:lnSpc>
              <a:spcBef>
                <a:spcPts val="1000"/>
              </a:spcBef>
              <a:spcAft>
                <a:spcPts val="0"/>
              </a:spcAft>
              <a:buSzPts val="1800"/>
              <a:buNone/>
            </a:pPr>
            <a:endParaRPr sz="1800"/>
          </a:p>
        </p:txBody>
      </p:sp>
      <p:pic>
        <p:nvPicPr>
          <p:cNvPr id="254" name="Google Shape;254;p35"/>
          <p:cNvPicPr preferRelativeResize="0"/>
          <p:nvPr/>
        </p:nvPicPr>
        <p:blipFill>
          <a:blip r:embed="rId3">
            <a:alphaModFix/>
          </a:blip>
          <a:stretch>
            <a:fillRect/>
          </a:stretch>
        </p:blipFill>
        <p:spPr>
          <a:xfrm>
            <a:off x="5585791" y="2006154"/>
            <a:ext cx="5734050" cy="36861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6"/>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Gill Sans"/>
              <a:buNone/>
            </a:pPr>
            <a:r>
              <a:rPr lang="en-IN"/>
              <a:t>MODEL SELECTION</a:t>
            </a:r>
            <a:endParaRPr/>
          </a:p>
        </p:txBody>
      </p:sp>
      <p:sp>
        <p:nvSpPr>
          <p:cNvPr id="260" name="Google Shape;260;p36"/>
          <p:cNvSpPr txBox="1">
            <a:spLocks noGrp="1"/>
          </p:cNvSpPr>
          <p:nvPr>
            <p:ph type="body" idx="1"/>
          </p:nvPr>
        </p:nvSpPr>
        <p:spPr>
          <a:xfrm>
            <a:off x="1066800" y="2103120"/>
            <a:ext cx="3796748" cy="3849624"/>
          </a:xfrm>
          <a:prstGeom prst="rect">
            <a:avLst/>
          </a:prstGeom>
          <a:noFill/>
          <a:ln>
            <a:noFill/>
          </a:ln>
        </p:spPr>
        <p:txBody>
          <a:bodyPr spcFirstLastPara="1" wrap="square" lIns="91425" tIns="45700" rIns="91425" bIns="45700" anchor="t" anchorCtr="0">
            <a:normAutofit/>
          </a:bodyPr>
          <a:lstStyle/>
          <a:p>
            <a:pPr marL="342900" lvl="0" indent="-342900" algn="just" rtl="0">
              <a:lnSpc>
                <a:spcPct val="107000"/>
              </a:lnSpc>
              <a:spcBef>
                <a:spcPts val="1800"/>
              </a:spcBef>
              <a:spcAft>
                <a:spcPts val="0"/>
              </a:spcAft>
              <a:buSzPts val="1800"/>
              <a:buFont typeface="Calibri"/>
              <a:buChar char="•"/>
            </a:pPr>
            <a:r>
              <a:rPr lang="en-IN" sz="1800">
                <a:latin typeface="Calibri"/>
                <a:ea typeface="Calibri"/>
                <a:cs typeface="Calibri"/>
                <a:sym typeface="Calibri"/>
              </a:rPr>
              <a:t>From the above algorithms ExtraTreesClassifier seems to be an ideal algorithm in this scenario and for this type of dataset.</a:t>
            </a:r>
            <a:endParaRPr sz="1800">
              <a:latin typeface="Calibri"/>
              <a:ea typeface="Calibri"/>
              <a:cs typeface="Calibri"/>
              <a:sym typeface="Calibri"/>
            </a:endParaRPr>
          </a:p>
          <a:p>
            <a:pPr marL="342900" lvl="0" indent="-342900" algn="just" rtl="0">
              <a:lnSpc>
                <a:spcPct val="107000"/>
              </a:lnSpc>
              <a:spcBef>
                <a:spcPts val="1800"/>
              </a:spcBef>
              <a:spcAft>
                <a:spcPts val="0"/>
              </a:spcAft>
              <a:buSzPts val="1800"/>
              <a:buFont typeface="Calibri"/>
              <a:buChar char="•"/>
            </a:pPr>
            <a:r>
              <a:rPr lang="en-IN" sz="1800">
                <a:latin typeface="Calibri"/>
                <a:ea typeface="Calibri"/>
                <a:cs typeface="Calibri"/>
                <a:sym typeface="Calibri"/>
              </a:rPr>
              <a:t>The difference between the accuracy score and cross validation for this model is very less compared to other models.</a:t>
            </a:r>
            <a:endParaRPr sz="1800">
              <a:latin typeface="Calibri"/>
              <a:ea typeface="Calibri"/>
              <a:cs typeface="Calibri"/>
              <a:sym typeface="Calibri"/>
            </a:endParaRPr>
          </a:p>
          <a:p>
            <a:pPr marL="0" lvl="0" indent="0" algn="just" rtl="0">
              <a:lnSpc>
                <a:spcPct val="107000"/>
              </a:lnSpc>
              <a:spcBef>
                <a:spcPts val="1800"/>
              </a:spcBef>
              <a:spcAft>
                <a:spcPts val="0"/>
              </a:spcAft>
              <a:buNone/>
            </a:pPr>
            <a:endParaRPr sz="1800">
              <a:latin typeface="Calibri"/>
              <a:ea typeface="Calibri"/>
              <a:cs typeface="Calibri"/>
              <a:sym typeface="Calibri"/>
            </a:endParaRPr>
          </a:p>
        </p:txBody>
      </p:sp>
      <p:pic>
        <p:nvPicPr>
          <p:cNvPr id="261" name="Google Shape;261;p36"/>
          <p:cNvPicPr preferRelativeResize="0"/>
          <p:nvPr/>
        </p:nvPicPr>
        <p:blipFill>
          <a:blip r:embed="rId3">
            <a:alphaModFix/>
          </a:blip>
          <a:stretch>
            <a:fillRect/>
          </a:stretch>
        </p:blipFill>
        <p:spPr>
          <a:xfrm>
            <a:off x="5320800" y="2103125"/>
            <a:ext cx="6114701" cy="21438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37"/>
          <p:cNvSpPr txBox="1">
            <a:spLocks noGrp="1"/>
          </p:cNvSpPr>
          <p:nvPr>
            <p:ph type="title"/>
          </p:nvPr>
        </p:nvSpPr>
        <p:spPr>
          <a:xfrm>
            <a:off x="1066800" y="245029"/>
            <a:ext cx="10058400" cy="1371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Gill Sans"/>
              <a:buNone/>
            </a:pPr>
            <a:r>
              <a:rPr lang="en-IN"/>
              <a:t>HYPERPARAMETER TUNING</a:t>
            </a:r>
            <a:endParaRPr/>
          </a:p>
        </p:txBody>
      </p:sp>
      <p:sp>
        <p:nvSpPr>
          <p:cNvPr id="267" name="Google Shape;267;p37"/>
          <p:cNvSpPr txBox="1">
            <a:spLocks noGrp="1"/>
          </p:cNvSpPr>
          <p:nvPr>
            <p:ph type="body" idx="1"/>
          </p:nvPr>
        </p:nvSpPr>
        <p:spPr>
          <a:xfrm>
            <a:off x="662609" y="1950021"/>
            <a:ext cx="5844207" cy="1514723"/>
          </a:xfrm>
          <a:prstGeom prst="rect">
            <a:avLst/>
          </a:prstGeom>
          <a:noFill/>
          <a:ln>
            <a:noFill/>
          </a:ln>
        </p:spPr>
        <p:txBody>
          <a:bodyPr spcFirstLastPara="1" wrap="square" lIns="91425" tIns="45700" rIns="91425" bIns="45700" anchor="t" anchorCtr="0">
            <a:normAutofit/>
          </a:bodyPr>
          <a:lstStyle/>
          <a:p>
            <a:pPr marL="342900" lvl="0" indent="-351472" algn="just" rtl="0">
              <a:lnSpc>
                <a:spcPct val="107000"/>
              </a:lnSpc>
              <a:spcBef>
                <a:spcPts val="0"/>
              </a:spcBef>
              <a:spcAft>
                <a:spcPts val="0"/>
              </a:spcAft>
              <a:buSzPts val="1800"/>
              <a:buFont typeface="Noto Sans Symbols"/>
              <a:buChar char="∙"/>
            </a:pPr>
            <a:r>
              <a:rPr lang="en-IN" sz="1800">
                <a:latin typeface="Calibri"/>
                <a:ea typeface="Calibri"/>
                <a:cs typeface="Calibri"/>
                <a:sym typeface="Calibri"/>
              </a:rPr>
              <a:t>Let us try to tune the proposed model (ExtraTreesClassifier) to get better accuracy, if possible.</a:t>
            </a:r>
            <a:endParaRPr/>
          </a:p>
          <a:p>
            <a:pPr marL="342900" lvl="0" indent="-351472" algn="just" rtl="0">
              <a:lnSpc>
                <a:spcPct val="107000"/>
              </a:lnSpc>
              <a:spcBef>
                <a:spcPts val="1800"/>
              </a:spcBef>
              <a:spcAft>
                <a:spcPts val="0"/>
              </a:spcAft>
              <a:buSzPts val="1800"/>
              <a:buFont typeface="Noto Sans Symbols"/>
              <a:buChar char="∙"/>
            </a:pPr>
            <a:r>
              <a:rPr lang="en-IN" sz="1800">
                <a:latin typeface="Calibri"/>
                <a:ea typeface="Calibri"/>
                <a:cs typeface="Calibri"/>
                <a:sym typeface="Calibri"/>
              </a:rPr>
              <a:t>The "parameters" have been selected from the skicit library and I have considered 6 parameters.</a:t>
            </a:r>
            <a:endParaRPr/>
          </a:p>
        </p:txBody>
      </p:sp>
      <p:sp>
        <p:nvSpPr>
          <p:cNvPr id="268" name="Google Shape;268;p37"/>
          <p:cNvSpPr txBox="1"/>
          <p:nvPr/>
        </p:nvSpPr>
        <p:spPr>
          <a:xfrm>
            <a:off x="6506817" y="4404760"/>
            <a:ext cx="4618384" cy="1015664"/>
          </a:xfrm>
          <a:prstGeom prst="rect">
            <a:avLst/>
          </a:prstGeom>
          <a:noFill/>
          <a:ln>
            <a:noFill/>
          </a:ln>
        </p:spPr>
        <p:txBody>
          <a:bodyPr spcFirstLastPara="1" wrap="square" lIns="91425" tIns="45700" rIns="91425" bIns="45700" anchor="t" anchorCtr="0">
            <a:normAutofit/>
          </a:bodyPr>
          <a:lstStyle/>
          <a:p>
            <a:pPr marL="182880" marR="0" lvl="0" indent="-87629" algn="l" rtl="0">
              <a:lnSpc>
                <a:spcPct val="110000"/>
              </a:lnSpc>
              <a:spcBef>
                <a:spcPts val="0"/>
              </a:spcBef>
              <a:spcAft>
                <a:spcPts val="0"/>
              </a:spcAft>
              <a:buClr>
                <a:srgbClr val="262626"/>
              </a:buClr>
              <a:buSzPts val="1500"/>
              <a:buFont typeface="Garamond"/>
              <a:buNone/>
            </a:pPr>
            <a:endParaRPr sz="1500" b="0" i="0" u="none" strike="noStrike" cap="none">
              <a:solidFill>
                <a:schemeClr val="dk1"/>
              </a:solidFill>
              <a:latin typeface="Gill Sans"/>
              <a:ea typeface="Gill Sans"/>
              <a:cs typeface="Gill Sans"/>
              <a:sym typeface="Gill Sans"/>
            </a:endParaRPr>
          </a:p>
        </p:txBody>
      </p:sp>
      <p:sp>
        <p:nvSpPr>
          <p:cNvPr id="269" name="Google Shape;269;p37"/>
          <p:cNvSpPr txBox="1"/>
          <p:nvPr/>
        </p:nvSpPr>
        <p:spPr>
          <a:xfrm>
            <a:off x="6413889" y="4119237"/>
            <a:ext cx="5360666" cy="1015663"/>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500"/>
              <a:buFont typeface="Courier New"/>
              <a:buChar char="o"/>
            </a:pPr>
            <a:r>
              <a:rPr lang="en-IN" sz="1500" b="1" i="0" u="none" strike="noStrike" cap="none">
                <a:solidFill>
                  <a:schemeClr val="dk1"/>
                </a:solidFill>
                <a:latin typeface="Gill Sans"/>
                <a:ea typeface="Gill Sans"/>
                <a:cs typeface="Gill Sans"/>
                <a:sym typeface="Gill Sans"/>
              </a:rPr>
              <a:t>RandomizedSearchCV</a:t>
            </a:r>
            <a:r>
              <a:rPr lang="en-IN" sz="1500" b="0" i="0" u="none" strike="noStrike" cap="none">
                <a:solidFill>
                  <a:schemeClr val="dk1"/>
                </a:solidFill>
                <a:latin typeface="Gill Sans"/>
                <a:ea typeface="Gill Sans"/>
                <a:cs typeface="Gill Sans"/>
                <a:sym typeface="Gill Sans"/>
              </a:rPr>
              <a:t> is used to tune the parameters by fitting the same to the training dataset and used the best parameters after selection.</a:t>
            </a:r>
            <a:endParaRPr/>
          </a:p>
        </p:txBody>
      </p:sp>
      <p:pic>
        <p:nvPicPr>
          <p:cNvPr id="270" name="Google Shape;270;p37"/>
          <p:cNvPicPr preferRelativeResize="0"/>
          <p:nvPr/>
        </p:nvPicPr>
        <p:blipFill>
          <a:blip r:embed="rId3">
            <a:alphaModFix/>
          </a:blip>
          <a:stretch>
            <a:fillRect/>
          </a:stretch>
        </p:blipFill>
        <p:spPr>
          <a:xfrm>
            <a:off x="6945375" y="1950019"/>
            <a:ext cx="4829175" cy="1304925"/>
          </a:xfrm>
          <a:prstGeom prst="rect">
            <a:avLst/>
          </a:prstGeom>
          <a:noFill/>
          <a:ln>
            <a:noFill/>
          </a:ln>
        </p:spPr>
      </p:pic>
      <p:pic>
        <p:nvPicPr>
          <p:cNvPr id="271" name="Google Shape;271;p37"/>
          <p:cNvPicPr preferRelativeResize="0"/>
          <p:nvPr/>
        </p:nvPicPr>
        <p:blipFill>
          <a:blip r:embed="rId4">
            <a:alphaModFix/>
          </a:blip>
          <a:stretch>
            <a:fillRect/>
          </a:stretch>
        </p:blipFill>
        <p:spPr>
          <a:xfrm>
            <a:off x="1066800" y="3464744"/>
            <a:ext cx="4677740" cy="308845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8"/>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Gill Sans"/>
              <a:buNone/>
            </a:pPr>
            <a:r>
              <a:rPr lang="en-IN"/>
              <a:t>FINAL MODEL </a:t>
            </a:r>
            <a:r>
              <a:rPr lang="en-IN" sz="2400"/>
              <a:t>( POST HYPERPARAMETER TUNING)</a:t>
            </a:r>
            <a:endParaRPr sz="2400"/>
          </a:p>
        </p:txBody>
      </p:sp>
      <p:sp>
        <p:nvSpPr>
          <p:cNvPr id="277" name="Google Shape;277;p38"/>
          <p:cNvSpPr txBox="1">
            <a:spLocks noGrp="1"/>
          </p:cNvSpPr>
          <p:nvPr>
            <p:ph type="body" idx="1"/>
          </p:nvPr>
        </p:nvSpPr>
        <p:spPr>
          <a:xfrm>
            <a:off x="748748" y="2373270"/>
            <a:ext cx="3650974" cy="4001161"/>
          </a:xfrm>
          <a:prstGeom prst="rect">
            <a:avLst/>
          </a:prstGeom>
          <a:noFill/>
          <a:ln>
            <a:noFill/>
          </a:ln>
        </p:spPr>
        <p:txBody>
          <a:bodyPr spcFirstLastPara="1" wrap="square" lIns="91425" tIns="45700" rIns="91425" bIns="45700" anchor="t" anchorCtr="0">
            <a:noAutofit/>
          </a:bodyPr>
          <a:lstStyle/>
          <a:p>
            <a:pPr marL="228600" lvl="0" indent="-228600" algn="l" rtl="0">
              <a:lnSpc>
                <a:spcPct val="120000"/>
              </a:lnSpc>
              <a:spcBef>
                <a:spcPts val="0"/>
              </a:spcBef>
              <a:spcAft>
                <a:spcPts val="0"/>
              </a:spcAft>
              <a:buSzPts val="1800"/>
              <a:buChar char="•"/>
            </a:pPr>
            <a:r>
              <a:rPr lang="en-IN" sz="1800"/>
              <a:t>Rebuild the model using the appropriate params we received from </a:t>
            </a:r>
            <a:r>
              <a:rPr lang="en-IN" sz="1800" b="1"/>
              <a:t>best_params_</a:t>
            </a:r>
            <a:endParaRPr/>
          </a:p>
          <a:p>
            <a:pPr marL="228600" lvl="0" indent="-114300" algn="l" rtl="0">
              <a:lnSpc>
                <a:spcPct val="120000"/>
              </a:lnSpc>
              <a:spcBef>
                <a:spcPts val="1000"/>
              </a:spcBef>
              <a:spcAft>
                <a:spcPts val="0"/>
              </a:spcAft>
              <a:buSzPts val="1800"/>
              <a:buNone/>
            </a:pPr>
            <a:endParaRPr sz="1800" b="1"/>
          </a:p>
          <a:p>
            <a:pPr marL="228600" lvl="0" indent="-114300" algn="l" rtl="0">
              <a:lnSpc>
                <a:spcPct val="120000"/>
              </a:lnSpc>
              <a:spcBef>
                <a:spcPts val="1000"/>
              </a:spcBef>
              <a:spcAft>
                <a:spcPts val="0"/>
              </a:spcAft>
              <a:buSzPts val="1800"/>
              <a:buNone/>
            </a:pPr>
            <a:endParaRPr sz="1800"/>
          </a:p>
        </p:txBody>
      </p:sp>
      <p:pic>
        <p:nvPicPr>
          <p:cNvPr id="278" name="Google Shape;278;p38"/>
          <p:cNvPicPr preferRelativeResize="0"/>
          <p:nvPr/>
        </p:nvPicPr>
        <p:blipFill>
          <a:blip r:embed="rId3">
            <a:alphaModFix/>
          </a:blip>
          <a:stretch>
            <a:fillRect/>
          </a:stretch>
        </p:blipFill>
        <p:spPr>
          <a:xfrm>
            <a:off x="4568647" y="2898504"/>
            <a:ext cx="5734050" cy="6000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39"/>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Gill Sans"/>
              <a:buNone/>
            </a:pPr>
            <a:r>
              <a:rPr lang="en-IN"/>
              <a:t>Key Findings and Conclusions of the Study</a:t>
            </a:r>
            <a:endParaRPr/>
          </a:p>
        </p:txBody>
      </p:sp>
      <p:sp>
        <p:nvSpPr>
          <p:cNvPr id="284" name="Google Shape;284;p39"/>
          <p:cNvSpPr txBox="1">
            <a:spLocks noGrp="1"/>
          </p:cNvSpPr>
          <p:nvPr>
            <p:ph type="body" idx="1"/>
          </p:nvPr>
        </p:nvSpPr>
        <p:spPr>
          <a:xfrm>
            <a:off x="1066800" y="2103120"/>
            <a:ext cx="10058400" cy="4112286"/>
          </a:xfrm>
          <a:prstGeom prst="rect">
            <a:avLst/>
          </a:prstGeom>
          <a:noFill/>
          <a:ln>
            <a:noFill/>
          </a:ln>
        </p:spPr>
        <p:txBody>
          <a:bodyPr spcFirstLastPara="1" wrap="square" lIns="91425" tIns="45700" rIns="91425" bIns="45700" anchor="t" anchorCtr="0">
            <a:normAutofit/>
          </a:bodyPr>
          <a:lstStyle/>
          <a:p>
            <a:pPr marL="342900" lvl="0" indent="-342900" algn="just" rtl="0">
              <a:lnSpc>
                <a:spcPct val="107000"/>
              </a:lnSpc>
              <a:spcBef>
                <a:spcPts val="1000"/>
              </a:spcBef>
              <a:spcAft>
                <a:spcPts val="0"/>
              </a:spcAft>
              <a:buSzPts val="1800"/>
              <a:buFont typeface="Noto Sans Symbols"/>
              <a:buChar char="∙"/>
            </a:pPr>
            <a:r>
              <a:rPr lang="en-IN" sz="1800">
                <a:latin typeface="Calibri"/>
                <a:ea typeface="Calibri"/>
                <a:cs typeface="Calibri"/>
                <a:sym typeface="Calibri"/>
              </a:rPr>
              <a:t>From the EDA , I could observe that it’s not easy to categorize the comments completely under the given malignant labels.</a:t>
            </a:r>
            <a:endParaRPr sz="1800">
              <a:latin typeface="Calibri"/>
              <a:ea typeface="Calibri"/>
              <a:cs typeface="Calibri"/>
              <a:sym typeface="Calibri"/>
            </a:endParaRPr>
          </a:p>
          <a:p>
            <a:pPr marL="342900" lvl="0" indent="-342900" algn="just" rtl="0">
              <a:lnSpc>
                <a:spcPct val="107000"/>
              </a:lnSpc>
              <a:spcBef>
                <a:spcPts val="1000"/>
              </a:spcBef>
              <a:spcAft>
                <a:spcPts val="0"/>
              </a:spcAft>
              <a:buSzPts val="1800"/>
              <a:buFont typeface="Noto Sans Symbols"/>
              <a:buChar char="∙"/>
            </a:pPr>
            <a:r>
              <a:rPr lang="en-IN" sz="1800">
                <a:latin typeface="Calibri"/>
                <a:ea typeface="Calibri"/>
                <a:cs typeface="Calibri"/>
                <a:sym typeface="Calibri"/>
              </a:rPr>
              <a:t>Majority of the comments are at times are just spam or only symbols that are neither malignant in any way nut it also doesn’t make any sense.</a:t>
            </a:r>
            <a:endParaRPr sz="1800">
              <a:latin typeface="Calibri"/>
              <a:ea typeface="Calibri"/>
              <a:cs typeface="Calibri"/>
              <a:sym typeface="Calibri"/>
            </a:endParaRPr>
          </a:p>
          <a:p>
            <a:pPr marL="0" lvl="0" indent="0" algn="just" rtl="0">
              <a:lnSpc>
                <a:spcPct val="107000"/>
              </a:lnSpc>
              <a:spcBef>
                <a:spcPts val="1000"/>
              </a:spcBef>
              <a:spcAft>
                <a:spcPts val="0"/>
              </a:spcAft>
              <a:buNone/>
            </a:pPr>
            <a:endParaRPr sz="1800">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0"/>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Gill Sans"/>
              <a:buNone/>
            </a:pPr>
            <a:r>
              <a:rPr lang="en-IN"/>
              <a:t>Learning Outcomes of the Study in respect of Data Science</a:t>
            </a:r>
            <a:endParaRPr/>
          </a:p>
        </p:txBody>
      </p:sp>
      <p:sp>
        <p:nvSpPr>
          <p:cNvPr id="290" name="Google Shape;290;p40"/>
          <p:cNvSpPr txBox="1">
            <a:spLocks noGrp="1"/>
          </p:cNvSpPr>
          <p:nvPr>
            <p:ph type="body" idx="1"/>
          </p:nvPr>
        </p:nvSpPr>
        <p:spPr>
          <a:xfrm>
            <a:off x="1066800" y="2103120"/>
            <a:ext cx="10356574" cy="4112286"/>
          </a:xfrm>
          <a:prstGeom prst="rect">
            <a:avLst/>
          </a:prstGeom>
          <a:noFill/>
          <a:ln>
            <a:noFill/>
          </a:ln>
        </p:spPr>
        <p:txBody>
          <a:bodyPr spcFirstLastPara="1" wrap="square" lIns="91425" tIns="45700" rIns="91425" bIns="45700" anchor="t" anchorCtr="0">
            <a:normAutofit/>
          </a:bodyPr>
          <a:lstStyle/>
          <a:p>
            <a:pPr marL="342900" lvl="0" indent="-342900" algn="just" rtl="0">
              <a:lnSpc>
                <a:spcPct val="107000"/>
              </a:lnSpc>
              <a:spcBef>
                <a:spcPts val="1000"/>
              </a:spcBef>
              <a:spcAft>
                <a:spcPts val="0"/>
              </a:spcAft>
              <a:buSzPts val="1800"/>
              <a:buFont typeface="Noto Sans Symbols"/>
              <a:buChar char="∙"/>
            </a:pPr>
            <a:r>
              <a:rPr lang="en-IN" sz="1800">
                <a:latin typeface="Calibri"/>
                <a:ea typeface="Calibri"/>
                <a:cs typeface="Calibri"/>
                <a:sym typeface="Calibri"/>
              </a:rPr>
              <a:t>With the help of this dataset, I was able to work on a single feature dataset.</a:t>
            </a:r>
            <a:endParaRPr sz="1800">
              <a:latin typeface="Calibri"/>
              <a:ea typeface="Calibri"/>
              <a:cs typeface="Calibri"/>
              <a:sym typeface="Calibri"/>
            </a:endParaRPr>
          </a:p>
          <a:p>
            <a:pPr marL="342900" lvl="0" indent="-342900" algn="just" rtl="0">
              <a:lnSpc>
                <a:spcPct val="107000"/>
              </a:lnSpc>
              <a:spcBef>
                <a:spcPts val="1000"/>
              </a:spcBef>
              <a:spcAft>
                <a:spcPts val="0"/>
              </a:spcAft>
              <a:buSzPts val="1800"/>
              <a:buFont typeface="Noto Sans Symbols"/>
              <a:buChar char="∙"/>
            </a:pPr>
            <a:r>
              <a:rPr lang="en-IN" sz="1800">
                <a:latin typeface="Calibri"/>
                <a:ea typeface="Calibri"/>
                <a:cs typeface="Calibri"/>
                <a:sym typeface="Calibri"/>
              </a:rPr>
              <a:t>I believe we can also proceed with neural network algorithms in such scenarios </a:t>
            </a:r>
            <a:endParaRPr sz="1800">
              <a:latin typeface="Calibri"/>
              <a:ea typeface="Calibri"/>
              <a:cs typeface="Calibri"/>
              <a:sym typeface="Calibri"/>
            </a:endParaRPr>
          </a:p>
          <a:p>
            <a:pPr marL="228600" lvl="0" indent="0" algn="just" rtl="0">
              <a:lnSpc>
                <a:spcPct val="107000"/>
              </a:lnSpc>
              <a:spcBef>
                <a:spcPts val="1000"/>
              </a:spcBef>
              <a:spcAft>
                <a:spcPts val="0"/>
              </a:spcAft>
              <a:buNone/>
            </a:pPr>
            <a:endParaRPr sz="1800">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41"/>
          <p:cNvSpPr txBox="1">
            <a:spLocks noGrp="1"/>
          </p:cNvSpPr>
          <p:nvPr>
            <p:ph type="title"/>
          </p:nvPr>
        </p:nvSpPr>
        <p:spPr>
          <a:xfrm>
            <a:off x="4137991" y="2557669"/>
            <a:ext cx="3916018" cy="1371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Gill Sans"/>
              <a:buNone/>
            </a:pPr>
            <a:r>
              <a:rPr lang="en-I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7"/>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Gill Sans"/>
              <a:buNone/>
            </a:pPr>
            <a:r>
              <a:rPr lang="en-IN"/>
              <a:t>EDA STEPS / DATA PRE-PROCESSING DONE</a:t>
            </a:r>
            <a:endParaRPr/>
          </a:p>
        </p:txBody>
      </p:sp>
      <p:sp>
        <p:nvSpPr>
          <p:cNvPr id="129" name="Google Shape;129;p17"/>
          <p:cNvSpPr txBox="1">
            <a:spLocks noGrp="1"/>
          </p:cNvSpPr>
          <p:nvPr>
            <p:ph type="body" idx="1"/>
          </p:nvPr>
        </p:nvSpPr>
        <p:spPr>
          <a:xfrm>
            <a:off x="1066800" y="2103120"/>
            <a:ext cx="8819322" cy="3303767"/>
          </a:xfrm>
          <a:prstGeom prst="rect">
            <a:avLst/>
          </a:prstGeom>
          <a:noFill/>
          <a:ln>
            <a:noFill/>
          </a:ln>
        </p:spPr>
        <p:txBody>
          <a:bodyPr spcFirstLastPara="1" wrap="square" lIns="91425" tIns="45700" rIns="91425" bIns="45700" anchor="t" anchorCtr="0">
            <a:normAutofit/>
          </a:bodyPr>
          <a:lstStyle/>
          <a:p>
            <a:pPr marL="342900" lvl="0" indent="-334327" algn="l" rtl="0">
              <a:lnSpc>
                <a:spcPct val="120000"/>
              </a:lnSpc>
              <a:spcBef>
                <a:spcPts val="0"/>
              </a:spcBef>
              <a:spcAft>
                <a:spcPts val="0"/>
              </a:spcAft>
              <a:buSzPct val="100000"/>
              <a:buFont typeface="Gill Sans"/>
              <a:buAutoNum type="arabicPeriod"/>
            </a:pPr>
            <a:r>
              <a:rPr lang="en-IN" sz="1800" b="1"/>
              <a:t>Acquire the dataset</a:t>
            </a:r>
            <a:endParaRPr/>
          </a:p>
          <a:p>
            <a:pPr marL="342900" lvl="0" indent="-225425" algn="l" rtl="0">
              <a:lnSpc>
                <a:spcPct val="120000"/>
              </a:lnSpc>
              <a:spcBef>
                <a:spcPts val="1000"/>
              </a:spcBef>
              <a:spcAft>
                <a:spcPts val="0"/>
              </a:spcAft>
              <a:buSzPct val="100000"/>
              <a:buFont typeface="Gill Sans"/>
              <a:buNone/>
            </a:pPr>
            <a:endParaRPr b="1"/>
          </a:p>
          <a:p>
            <a:pPr marL="0" lvl="0" indent="0" algn="l" rtl="0">
              <a:lnSpc>
                <a:spcPct val="120000"/>
              </a:lnSpc>
              <a:spcBef>
                <a:spcPts val="1000"/>
              </a:spcBef>
              <a:spcAft>
                <a:spcPts val="0"/>
              </a:spcAft>
              <a:buSzPct val="100000"/>
              <a:buNone/>
            </a:pPr>
            <a:endParaRPr/>
          </a:p>
          <a:p>
            <a:pPr marL="228600" lvl="0" indent="-219075" algn="l" rtl="0">
              <a:lnSpc>
                <a:spcPct val="120000"/>
              </a:lnSpc>
              <a:spcBef>
                <a:spcPts val="1000"/>
              </a:spcBef>
              <a:spcAft>
                <a:spcPts val="0"/>
              </a:spcAft>
              <a:buSzPct val="100000"/>
              <a:buChar char="•"/>
            </a:pPr>
            <a:r>
              <a:rPr lang="en-IN"/>
              <a:t>We have received this dataset from FlipRobo Technologies which is related to a Malignant Classification of comments on social media.</a:t>
            </a:r>
            <a:endParaRPr/>
          </a:p>
          <a:p>
            <a:pPr marL="228600" lvl="0" indent="-219075" algn="l" rtl="0">
              <a:lnSpc>
                <a:spcPct val="120000"/>
              </a:lnSpc>
              <a:spcBef>
                <a:spcPts val="1000"/>
              </a:spcBef>
              <a:spcAft>
                <a:spcPts val="0"/>
              </a:spcAft>
              <a:buSzPct val="100000"/>
              <a:buChar char="•"/>
            </a:pPr>
            <a:r>
              <a:rPr lang="en-IN"/>
              <a:t>The sample data is provided to us from our client database. It is hereby given for this exercise.</a:t>
            </a:r>
            <a:endParaRPr/>
          </a:p>
          <a:p>
            <a:pPr marL="228600" lvl="0" indent="0" algn="l" rtl="0">
              <a:lnSpc>
                <a:spcPct val="120000"/>
              </a:lnSpc>
              <a:spcBef>
                <a:spcPts val="1000"/>
              </a:spcBef>
              <a:spcAft>
                <a:spcPts val="0"/>
              </a:spcAft>
              <a:buNone/>
            </a:pPr>
            <a:endParaRPr/>
          </a:p>
          <a:p>
            <a:pPr marL="0" lvl="0" indent="0" algn="l" rtl="0">
              <a:lnSpc>
                <a:spcPct val="120000"/>
              </a:lnSpc>
              <a:spcBef>
                <a:spcPts val="1000"/>
              </a:spcBef>
              <a:spcAft>
                <a:spcPts val="0"/>
              </a:spcAft>
              <a:buSzPct val="100000"/>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8"/>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800"/>
              <a:buFont typeface="Gill Sans"/>
              <a:buNone/>
            </a:pPr>
            <a:r>
              <a:rPr lang="en-IN" sz="1800" b="1"/>
              <a:t>2. IMPORT ALL THE CRUCIAL LIBRARIES</a:t>
            </a:r>
            <a:endParaRPr sz="1800" b="1"/>
          </a:p>
        </p:txBody>
      </p:sp>
      <p:sp>
        <p:nvSpPr>
          <p:cNvPr id="135" name="Google Shape;135;p18"/>
          <p:cNvSpPr txBox="1">
            <a:spLocks noGrp="1"/>
          </p:cNvSpPr>
          <p:nvPr>
            <p:ph type="body" idx="1"/>
          </p:nvPr>
        </p:nvSpPr>
        <p:spPr>
          <a:xfrm>
            <a:off x="921026" y="2446351"/>
            <a:ext cx="4724400" cy="1965297"/>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SzPts val="2000"/>
              <a:buChar char="•"/>
            </a:pPr>
            <a:r>
              <a:rPr lang="en-IN"/>
              <a:t>For this project I have used the following major libraries like Pandas-profiling, Pandas, Matplotlib and Seaborn that are used for EDA or any other pre-processing done in this scenario.</a:t>
            </a:r>
            <a:endParaRPr/>
          </a:p>
        </p:txBody>
      </p:sp>
      <p:pic>
        <p:nvPicPr>
          <p:cNvPr id="136" name="Google Shape;136;p18"/>
          <p:cNvPicPr preferRelativeResize="0"/>
          <p:nvPr/>
        </p:nvPicPr>
        <p:blipFill>
          <a:blip r:embed="rId3">
            <a:alphaModFix/>
          </a:blip>
          <a:stretch>
            <a:fillRect/>
          </a:stretch>
        </p:blipFill>
        <p:spPr>
          <a:xfrm>
            <a:off x="6073276" y="2204479"/>
            <a:ext cx="4981575" cy="2781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9"/>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800"/>
              <a:buFont typeface="Gill Sans"/>
              <a:buNone/>
            </a:pPr>
            <a:r>
              <a:rPr lang="en-IN" sz="1800" b="1"/>
              <a:t>3. IMPORT THE DATASET</a:t>
            </a:r>
            <a:endParaRPr sz="1800" b="1"/>
          </a:p>
        </p:txBody>
      </p:sp>
      <p:sp>
        <p:nvSpPr>
          <p:cNvPr id="142" name="Google Shape;142;p19"/>
          <p:cNvSpPr txBox="1">
            <a:spLocks noGrp="1"/>
          </p:cNvSpPr>
          <p:nvPr>
            <p:ph type="body" idx="1"/>
          </p:nvPr>
        </p:nvSpPr>
        <p:spPr>
          <a:xfrm>
            <a:off x="934278" y="2398508"/>
            <a:ext cx="4724400" cy="2995128"/>
          </a:xfrm>
          <a:prstGeom prst="rect">
            <a:avLst/>
          </a:prstGeom>
          <a:noFill/>
          <a:ln>
            <a:noFill/>
          </a:ln>
        </p:spPr>
        <p:txBody>
          <a:bodyPr spcFirstLastPara="1" wrap="square" lIns="91425" tIns="45700" rIns="91425" bIns="45700" anchor="t" anchorCtr="0">
            <a:normAutofit fontScale="77500" lnSpcReduction="20000"/>
          </a:bodyPr>
          <a:lstStyle/>
          <a:p>
            <a:pPr marL="342900" lvl="0" indent="-342900" algn="just" rtl="0">
              <a:lnSpc>
                <a:spcPct val="107000"/>
              </a:lnSpc>
              <a:spcBef>
                <a:spcPts val="0"/>
              </a:spcBef>
              <a:spcAft>
                <a:spcPts val="0"/>
              </a:spcAft>
              <a:buSzPct val="100000"/>
              <a:buFont typeface="Noto Sans Symbols"/>
              <a:buChar char="∙"/>
            </a:pPr>
            <a:r>
              <a:rPr lang="en-IN" sz="1800">
                <a:latin typeface="Calibri"/>
                <a:ea typeface="Calibri"/>
                <a:cs typeface="Calibri"/>
                <a:sym typeface="Calibri"/>
              </a:rPr>
              <a:t>The dataset is in CSV format and it is imported using Pandas library in Jupyter Notebook.</a:t>
            </a:r>
            <a:endParaRPr/>
          </a:p>
          <a:p>
            <a:pPr marL="342900" lvl="0" indent="-342900" algn="just" rtl="0">
              <a:lnSpc>
                <a:spcPct val="107000"/>
              </a:lnSpc>
              <a:spcBef>
                <a:spcPts val="1800"/>
              </a:spcBef>
              <a:spcAft>
                <a:spcPts val="0"/>
              </a:spcAft>
              <a:buSzPct val="100000"/>
              <a:buFont typeface="Noto Sans Symbols"/>
              <a:buChar char="∙"/>
            </a:pPr>
            <a:r>
              <a:rPr lang="en-IN" sz="1800">
                <a:latin typeface="Calibri"/>
                <a:ea typeface="Calibri"/>
                <a:cs typeface="Calibri"/>
                <a:sym typeface="Calibri"/>
              </a:rPr>
              <a:t>The statement </a:t>
            </a:r>
            <a:r>
              <a:rPr lang="en-IN" sz="1800" b="1">
                <a:latin typeface="Calibri"/>
                <a:ea typeface="Calibri"/>
                <a:cs typeface="Calibri"/>
                <a:sym typeface="Calibri"/>
              </a:rPr>
              <a:t>pd. set_option("display.max_columns", None) </a:t>
            </a:r>
            <a:r>
              <a:rPr lang="en-IN" sz="1800">
                <a:latin typeface="Calibri"/>
                <a:ea typeface="Calibri"/>
                <a:cs typeface="Calibri"/>
                <a:sym typeface="Calibri"/>
              </a:rPr>
              <a:t> simply allows us to physically see all the feature columns. </a:t>
            </a:r>
            <a:endParaRPr/>
          </a:p>
          <a:p>
            <a:pPr marL="342900" lvl="0" indent="-342900" algn="just" rtl="0">
              <a:lnSpc>
                <a:spcPct val="107000"/>
              </a:lnSpc>
              <a:spcBef>
                <a:spcPts val="1800"/>
              </a:spcBef>
              <a:spcAft>
                <a:spcPts val="0"/>
              </a:spcAft>
              <a:buSzPct val="100000"/>
              <a:buFont typeface="Noto Sans Symbols"/>
              <a:buChar char="∙"/>
            </a:pPr>
            <a:r>
              <a:rPr lang="en-IN" sz="1800">
                <a:latin typeface="Calibri"/>
                <a:ea typeface="Calibri"/>
                <a:cs typeface="Calibri"/>
                <a:sym typeface="Calibri"/>
              </a:rPr>
              <a:t>The statement </a:t>
            </a:r>
            <a:r>
              <a:rPr lang="en-IN" sz="1800" b="1">
                <a:latin typeface="Calibri"/>
                <a:ea typeface="Calibri"/>
                <a:cs typeface="Calibri"/>
                <a:sym typeface="Calibri"/>
              </a:rPr>
              <a:t>pd. set_option("display.max_rows", None) </a:t>
            </a:r>
            <a:r>
              <a:rPr lang="en-IN" sz="1800">
                <a:latin typeface="Calibri"/>
                <a:ea typeface="Calibri"/>
                <a:cs typeface="Calibri"/>
                <a:sym typeface="Calibri"/>
              </a:rPr>
              <a:t> simply allows us to physically see all the feature rows. </a:t>
            </a:r>
            <a:endParaRPr/>
          </a:p>
          <a:p>
            <a:pPr marL="342900" lvl="0" indent="-342900" algn="just" rtl="0">
              <a:lnSpc>
                <a:spcPct val="107000"/>
              </a:lnSpc>
              <a:spcBef>
                <a:spcPts val="1800"/>
              </a:spcBef>
              <a:spcAft>
                <a:spcPts val="0"/>
              </a:spcAft>
              <a:buSzPct val="100000"/>
              <a:buFont typeface="Noto Sans Symbols"/>
              <a:buChar char="∙"/>
            </a:pPr>
            <a:r>
              <a:rPr lang="en-IN" sz="1800">
                <a:latin typeface="Calibri"/>
                <a:ea typeface="Calibri"/>
                <a:cs typeface="Calibri"/>
                <a:sym typeface="Calibri"/>
              </a:rPr>
              <a:t>By default, Jupyter Notebook doesn’t display all the rows and columns at the same time and only selected portion from starting and ending of dataset are displayed.</a:t>
            </a:r>
            <a:endParaRPr/>
          </a:p>
          <a:p>
            <a:pPr marL="228600" lvl="0" indent="-130175" algn="l" rtl="0">
              <a:lnSpc>
                <a:spcPct val="120000"/>
              </a:lnSpc>
              <a:spcBef>
                <a:spcPts val="1800"/>
              </a:spcBef>
              <a:spcAft>
                <a:spcPts val="0"/>
              </a:spcAft>
              <a:buSzPct val="100000"/>
              <a:buNone/>
            </a:pPr>
            <a:endParaRPr/>
          </a:p>
        </p:txBody>
      </p:sp>
      <p:pic>
        <p:nvPicPr>
          <p:cNvPr id="143" name="Google Shape;143;p19"/>
          <p:cNvPicPr preferRelativeResize="0"/>
          <p:nvPr/>
        </p:nvPicPr>
        <p:blipFill>
          <a:blip r:embed="rId3">
            <a:alphaModFix/>
          </a:blip>
          <a:stretch>
            <a:fillRect/>
          </a:stretch>
        </p:blipFill>
        <p:spPr>
          <a:xfrm>
            <a:off x="5926753" y="2650629"/>
            <a:ext cx="5734050" cy="685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0"/>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800"/>
              <a:buFont typeface="Gill Sans"/>
              <a:buNone/>
            </a:pPr>
            <a:r>
              <a:rPr lang="en-IN" sz="1800" b="1"/>
              <a:t>4. IDENTIFYING AND HANDLING THE MISSING VALUES</a:t>
            </a:r>
            <a:endParaRPr sz="1800" b="1"/>
          </a:p>
        </p:txBody>
      </p:sp>
      <p:sp>
        <p:nvSpPr>
          <p:cNvPr id="149" name="Google Shape;149;p20"/>
          <p:cNvSpPr txBox="1">
            <a:spLocks noGrp="1"/>
          </p:cNvSpPr>
          <p:nvPr>
            <p:ph type="body" idx="1"/>
          </p:nvPr>
        </p:nvSpPr>
        <p:spPr>
          <a:xfrm>
            <a:off x="934277" y="2514532"/>
            <a:ext cx="5254487" cy="863729"/>
          </a:xfrm>
          <a:prstGeom prst="rect">
            <a:avLst/>
          </a:prstGeom>
          <a:noFill/>
          <a:ln>
            <a:noFill/>
          </a:ln>
        </p:spPr>
        <p:txBody>
          <a:bodyPr spcFirstLastPara="1" wrap="square" lIns="91425" tIns="45700" rIns="91425" bIns="45700" anchor="t" anchorCtr="0">
            <a:normAutofit/>
          </a:bodyPr>
          <a:lstStyle/>
          <a:p>
            <a:pPr marL="342900" lvl="0" indent="-351472" algn="just" rtl="0">
              <a:lnSpc>
                <a:spcPct val="107000"/>
              </a:lnSpc>
              <a:spcBef>
                <a:spcPts val="0"/>
              </a:spcBef>
              <a:spcAft>
                <a:spcPts val="0"/>
              </a:spcAft>
              <a:buSzPts val="1800"/>
              <a:buFont typeface="Noto Sans Symbols"/>
              <a:buChar char="∙"/>
            </a:pPr>
            <a:r>
              <a:rPr lang="en-IN" sz="1800">
                <a:latin typeface="Calibri"/>
                <a:ea typeface="Calibri"/>
                <a:cs typeface="Calibri"/>
                <a:sym typeface="Calibri"/>
              </a:rPr>
              <a:t>There are no missing values hence no actions have been taken</a:t>
            </a:r>
            <a:endParaRPr/>
          </a:p>
        </p:txBody>
      </p:sp>
      <p:sp>
        <p:nvSpPr>
          <p:cNvPr id="150" name="Google Shape;150;p20"/>
          <p:cNvSpPr txBox="1"/>
          <p:nvPr/>
        </p:nvSpPr>
        <p:spPr>
          <a:xfrm>
            <a:off x="917710" y="4106447"/>
            <a:ext cx="10442714" cy="812938"/>
          </a:xfrm>
          <a:prstGeom prst="rect">
            <a:avLst/>
          </a:prstGeom>
          <a:noFill/>
          <a:ln>
            <a:noFill/>
          </a:ln>
        </p:spPr>
        <p:txBody>
          <a:bodyPr spcFirstLastPara="1" wrap="square" lIns="91425" tIns="45700" rIns="91425" bIns="45700" anchor="t" anchorCtr="0">
            <a:normAutofit/>
          </a:bodyPr>
          <a:lstStyle/>
          <a:p>
            <a:pPr marL="182880" marR="0" lvl="0" indent="-87629" algn="l" rtl="0">
              <a:lnSpc>
                <a:spcPct val="110000"/>
              </a:lnSpc>
              <a:spcBef>
                <a:spcPts val="0"/>
              </a:spcBef>
              <a:spcAft>
                <a:spcPts val="0"/>
              </a:spcAft>
              <a:buClr>
                <a:srgbClr val="262626"/>
              </a:buClr>
              <a:buSzPts val="1500"/>
              <a:buFont typeface="Garamond"/>
              <a:buNone/>
            </a:pPr>
            <a:endParaRPr sz="1500" b="0" i="0" u="none" strike="noStrike" cap="none">
              <a:solidFill>
                <a:schemeClr val="dk1"/>
              </a:solidFill>
              <a:latin typeface="Gill Sans"/>
              <a:ea typeface="Gill Sans"/>
              <a:cs typeface="Gill Sans"/>
              <a:sym typeface="Gill Sans"/>
            </a:endParaRPr>
          </a:p>
        </p:txBody>
      </p:sp>
      <p:pic>
        <p:nvPicPr>
          <p:cNvPr id="151" name="Google Shape;151;p20"/>
          <p:cNvPicPr preferRelativeResize="0"/>
          <p:nvPr/>
        </p:nvPicPr>
        <p:blipFill>
          <a:blip r:embed="rId3">
            <a:alphaModFix/>
          </a:blip>
          <a:stretch>
            <a:fillRect/>
          </a:stretch>
        </p:blipFill>
        <p:spPr>
          <a:xfrm>
            <a:off x="6869999" y="2187925"/>
            <a:ext cx="4033800" cy="3281950"/>
          </a:xfrm>
          <a:prstGeom prst="rect">
            <a:avLst/>
          </a:prstGeom>
          <a:noFill/>
          <a:ln>
            <a:noFill/>
          </a:ln>
        </p:spPr>
      </p:pic>
      <p:pic>
        <p:nvPicPr>
          <p:cNvPr id="152" name="Google Shape;152;p20"/>
          <p:cNvPicPr preferRelativeResize="0"/>
          <p:nvPr/>
        </p:nvPicPr>
        <p:blipFill>
          <a:blip r:embed="rId4">
            <a:alphaModFix/>
          </a:blip>
          <a:stretch>
            <a:fillRect/>
          </a:stretch>
        </p:blipFill>
        <p:spPr>
          <a:xfrm>
            <a:off x="1451575" y="3378250"/>
            <a:ext cx="3099400" cy="2636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1"/>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800"/>
              <a:buFont typeface="Gill Sans"/>
              <a:buNone/>
            </a:pPr>
            <a:r>
              <a:rPr lang="en-IN" sz="1800" b="1"/>
              <a:t>5. ENCODING THE CATEGORICAL DATA</a:t>
            </a:r>
            <a:endParaRPr sz="1800" b="1"/>
          </a:p>
        </p:txBody>
      </p:sp>
      <p:sp>
        <p:nvSpPr>
          <p:cNvPr id="158" name="Google Shape;158;p21"/>
          <p:cNvSpPr txBox="1">
            <a:spLocks noGrp="1"/>
          </p:cNvSpPr>
          <p:nvPr>
            <p:ph type="body" idx="1"/>
          </p:nvPr>
        </p:nvSpPr>
        <p:spPr>
          <a:xfrm>
            <a:off x="1066800" y="2471800"/>
            <a:ext cx="3399183" cy="2243593"/>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SzPts val="2000"/>
              <a:buChar char="•"/>
            </a:pPr>
            <a:r>
              <a:rPr lang="en-IN"/>
              <a:t>I have used </a:t>
            </a:r>
            <a:r>
              <a:rPr lang="en-IN" b="1"/>
              <a:t>LabelEncoder</a:t>
            </a:r>
            <a:r>
              <a:rPr lang="en-IN"/>
              <a:t> as the data is categorical and is not ordinal in nature.</a:t>
            </a:r>
            <a:endParaRPr/>
          </a:p>
          <a:p>
            <a:pPr marL="228600" lvl="0" indent="-101600" algn="l" rtl="0">
              <a:lnSpc>
                <a:spcPct val="120000"/>
              </a:lnSpc>
              <a:spcBef>
                <a:spcPts val="1000"/>
              </a:spcBef>
              <a:spcAft>
                <a:spcPts val="0"/>
              </a:spcAft>
              <a:buSzPts val="2000"/>
              <a:buNone/>
            </a:pPr>
            <a:endParaRPr/>
          </a:p>
        </p:txBody>
      </p:sp>
      <p:pic>
        <p:nvPicPr>
          <p:cNvPr id="159" name="Google Shape;159;p21"/>
          <p:cNvPicPr preferRelativeResize="0"/>
          <p:nvPr/>
        </p:nvPicPr>
        <p:blipFill>
          <a:blip r:embed="rId3">
            <a:alphaModFix/>
          </a:blip>
          <a:stretch>
            <a:fillRect/>
          </a:stretch>
        </p:blipFill>
        <p:spPr>
          <a:xfrm>
            <a:off x="5180233" y="2338392"/>
            <a:ext cx="5324475" cy="2181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2"/>
          <p:cNvSpPr txBox="1">
            <a:spLocks noGrp="1"/>
          </p:cNvSpPr>
          <p:nvPr>
            <p:ph type="title"/>
          </p:nvPr>
        </p:nvSpPr>
        <p:spPr>
          <a:xfrm>
            <a:off x="923614" y="113191"/>
            <a:ext cx="10058400" cy="1371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800"/>
              <a:buFont typeface="Gill Sans"/>
              <a:buNone/>
            </a:pPr>
            <a:r>
              <a:rPr lang="en-IN" sz="1800" b="1"/>
              <a:t>6. SPLITTING THE DATASET</a:t>
            </a:r>
            <a:endParaRPr/>
          </a:p>
        </p:txBody>
      </p:sp>
      <p:sp>
        <p:nvSpPr>
          <p:cNvPr id="165" name="Google Shape;165;p22"/>
          <p:cNvSpPr txBox="1">
            <a:spLocks noGrp="1"/>
          </p:cNvSpPr>
          <p:nvPr>
            <p:ph type="body" idx="1"/>
          </p:nvPr>
        </p:nvSpPr>
        <p:spPr>
          <a:xfrm>
            <a:off x="1066800" y="1497365"/>
            <a:ext cx="4510916" cy="772602"/>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120000"/>
              </a:lnSpc>
              <a:spcBef>
                <a:spcPts val="0"/>
              </a:spcBef>
              <a:spcAft>
                <a:spcPts val="0"/>
              </a:spcAft>
              <a:buSzPct val="100000"/>
              <a:buChar char="•"/>
            </a:pPr>
            <a:r>
              <a:rPr lang="en-IN"/>
              <a:t>Splitting up of dataset between </a:t>
            </a:r>
            <a:r>
              <a:rPr lang="en-IN" b="1"/>
              <a:t>x (features) </a:t>
            </a:r>
            <a:r>
              <a:rPr lang="en-IN"/>
              <a:t>and </a:t>
            </a:r>
            <a:r>
              <a:rPr lang="en-IN" b="1"/>
              <a:t>y (target column).</a:t>
            </a:r>
            <a:endParaRPr/>
          </a:p>
          <a:p>
            <a:pPr marL="228600" lvl="0" indent="-111125" algn="l" rtl="0">
              <a:lnSpc>
                <a:spcPct val="120000"/>
              </a:lnSpc>
              <a:spcBef>
                <a:spcPts val="1000"/>
              </a:spcBef>
              <a:spcAft>
                <a:spcPts val="0"/>
              </a:spcAft>
              <a:buSzPct val="100000"/>
              <a:buNone/>
            </a:pPr>
            <a:endParaRPr/>
          </a:p>
          <a:p>
            <a:pPr marL="228600" lvl="0" indent="-111125" algn="l" rtl="0">
              <a:lnSpc>
                <a:spcPct val="120000"/>
              </a:lnSpc>
              <a:spcBef>
                <a:spcPts val="1000"/>
              </a:spcBef>
              <a:spcAft>
                <a:spcPts val="0"/>
              </a:spcAft>
              <a:buSzPct val="100000"/>
              <a:buNone/>
            </a:pPr>
            <a:endParaRPr/>
          </a:p>
          <a:p>
            <a:pPr marL="228600" lvl="0" indent="-111125" algn="l" rtl="0">
              <a:lnSpc>
                <a:spcPct val="120000"/>
              </a:lnSpc>
              <a:spcBef>
                <a:spcPts val="1000"/>
              </a:spcBef>
              <a:spcAft>
                <a:spcPts val="0"/>
              </a:spcAft>
              <a:buSzPct val="100000"/>
              <a:buNone/>
            </a:pPr>
            <a:endParaRPr/>
          </a:p>
        </p:txBody>
      </p:sp>
      <p:sp>
        <p:nvSpPr>
          <p:cNvPr id="166" name="Google Shape;166;p22"/>
          <p:cNvSpPr txBox="1"/>
          <p:nvPr/>
        </p:nvSpPr>
        <p:spPr>
          <a:xfrm>
            <a:off x="1066801" y="3554869"/>
            <a:ext cx="4510800" cy="1625100"/>
          </a:xfrm>
          <a:prstGeom prst="rect">
            <a:avLst/>
          </a:prstGeom>
          <a:noFill/>
          <a:ln>
            <a:noFill/>
          </a:ln>
        </p:spPr>
        <p:txBody>
          <a:bodyPr spcFirstLastPara="1" wrap="square" lIns="91425" tIns="45700" rIns="91425" bIns="45700" anchor="t" anchorCtr="0">
            <a:normAutofit/>
          </a:bodyPr>
          <a:lstStyle/>
          <a:p>
            <a:pPr marL="0" marR="0" lvl="0" indent="0" algn="l" rtl="0">
              <a:lnSpc>
                <a:spcPct val="110000"/>
              </a:lnSpc>
              <a:spcBef>
                <a:spcPts val="0"/>
              </a:spcBef>
              <a:spcAft>
                <a:spcPts val="0"/>
              </a:spcAft>
              <a:buClr>
                <a:srgbClr val="262626"/>
              </a:buClr>
              <a:buSzPts val="1500"/>
              <a:buFont typeface="Garamond"/>
              <a:buNone/>
            </a:pPr>
            <a:endParaRPr sz="1500" b="0" i="0" u="none" strike="noStrike" cap="none">
              <a:solidFill>
                <a:schemeClr val="dk1"/>
              </a:solidFill>
              <a:latin typeface="Gill Sans"/>
              <a:ea typeface="Gill Sans"/>
              <a:cs typeface="Gill Sans"/>
              <a:sym typeface="Gill Sans"/>
            </a:endParaRPr>
          </a:p>
          <a:p>
            <a:pPr marL="182880" marR="0" lvl="0" indent="-182880" algn="l" rtl="0">
              <a:lnSpc>
                <a:spcPct val="110000"/>
              </a:lnSpc>
              <a:spcBef>
                <a:spcPts val="900"/>
              </a:spcBef>
              <a:spcAft>
                <a:spcPts val="0"/>
              </a:spcAft>
              <a:buClr>
                <a:srgbClr val="262626"/>
              </a:buClr>
              <a:buSzPts val="1500"/>
              <a:buFont typeface="Garamond"/>
              <a:buChar char="◦"/>
            </a:pPr>
            <a:r>
              <a:rPr lang="en-IN" sz="1500" b="0" i="0" u="none" strike="noStrike" cap="none">
                <a:solidFill>
                  <a:schemeClr val="dk1"/>
                </a:solidFill>
                <a:latin typeface="Gill Sans"/>
                <a:ea typeface="Gill Sans"/>
                <a:cs typeface="Gill Sans"/>
                <a:sym typeface="Gill Sans"/>
              </a:rPr>
              <a:t>Split the dataset into train and test data set.</a:t>
            </a:r>
            <a:endParaRPr/>
          </a:p>
          <a:p>
            <a:pPr marL="182880" marR="0" lvl="0" indent="-182880" algn="l" rtl="0">
              <a:lnSpc>
                <a:spcPct val="110000"/>
              </a:lnSpc>
              <a:spcBef>
                <a:spcPts val="900"/>
              </a:spcBef>
              <a:spcAft>
                <a:spcPts val="0"/>
              </a:spcAft>
              <a:buClr>
                <a:srgbClr val="262626"/>
              </a:buClr>
              <a:buSzPts val="1500"/>
              <a:buFont typeface="Garamond"/>
              <a:buChar char="◦"/>
            </a:pPr>
            <a:r>
              <a:rPr lang="en-IN" sz="1500" b="0" i="0" u="none" strike="noStrike" cap="none">
                <a:solidFill>
                  <a:schemeClr val="dk1"/>
                </a:solidFill>
                <a:latin typeface="Gill Sans"/>
                <a:ea typeface="Gill Sans"/>
                <a:cs typeface="Gill Sans"/>
                <a:sym typeface="Gill Sans"/>
              </a:rPr>
              <a:t>I have chosen </a:t>
            </a:r>
            <a:r>
              <a:rPr lang="en-IN" sz="1500" b="1" i="0" u="none" strike="noStrike" cap="none">
                <a:solidFill>
                  <a:schemeClr val="dk1"/>
                </a:solidFill>
                <a:latin typeface="Gill Sans"/>
                <a:ea typeface="Gill Sans"/>
                <a:cs typeface="Gill Sans"/>
                <a:sym typeface="Gill Sans"/>
              </a:rPr>
              <a:t>200 random state </a:t>
            </a:r>
            <a:r>
              <a:rPr lang="en-IN" sz="1500" b="0" i="0" u="none" strike="noStrike" cap="none">
                <a:solidFill>
                  <a:schemeClr val="dk1"/>
                </a:solidFill>
                <a:latin typeface="Gill Sans"/>
                <a:ea typeface="Gill Sans"/>
                <a:cs typeface="Gill Sans"/>
                <a:sym typeface="Gill Sans"/>
              </a:rPr>
              <a:t>and </a:t>
            </a:r>
            <a:r>
              <a:rPr lang="en-IN" sz="1500" b="1" i="0" u="none" strike="noStrike" cap="none">
                <a:solidFill>
                  <a:schemeClr val="dk1"/>
                </a:solidFill>
                <a:latin typeface="Gill Sans"/>
                <a:ea typeface="Gill Sans"/>
                <a:cs typeface="Gill Sans"/>
                <a:sym typeface="Gill Sans"/>
              </a:rPr>
              <a:t>30%</a:t>
            </a:r>
            <a:r>
              <a:rPr lang="en-IN" sz="1500" b="0" i="0" u="none" strike="noStrike" cap="none">
                <a:solidFill>
                  <a:schemeClr val="dk1"/>
                </a:solidFill>
                <a:latin typeface="Gill Sans"/>
                <a:ea typeface="Gill Sans"/>
                <a:cs typeface="Gill Sans"/>
                <a:sym typeface="Gill Sans"/>
              </a:rPr>
              <a:t> of data is divided in text dataset.</a:t>
            </a:r>
            <a:endParaRPr/>
          </a:p>
          <a:p>
            <a:pPr marL="182880" marR="0" lvl="0" indent="-87629" algn="l" rtl="0">
              <a:lnSpc>
                <a:spcPct val="110000"/>
              </a:lnSpc>
              <a:spcBef>
                <a:spcPts val="900"/>
              </a:spcBef>
              <a:spcAft>
                <a:spcPts val="0"/>
              </a:spcAft>
              <a:buClr>
                <a:srgbClr val="262626"/>
              </a:buClr>
              <a:buSzPts val="1500"/>
              <a:buFont typeface="Garamond"/>
              <a:buNone/>
            </a:pPr>
            <a:endParaRPr sz="1500" b="0" i="0" u="none" strike="noStrike" cap="none">
              <a:solidFill>
                <a:schemeClr val="dk1"/>
              </a:solidFill>
              <a:latin typeface="Gill Sans"/>
              <a:ea typeface="Gill Sans"/>
              <a:cs typeface="Gill Sans"/>
              <a:sym typeface="Gill Sans"/>
            </a:endParaRPr>
          </a:p>
        </p:txBody>
      </p:sp>
      <p:pic>
        <p:nvPicPr>
          <p:cNvPr id="167" name="Google Shape;167;p22"/>
          <p:cNvPicPr preferRelativeResize="0"/>
          <p:nvPr/>
        </p:nvPicPr>
        <p:blipFill>
          <a:blip r:embed="rId3">
            <a:alphaModFix/>
          </a:blip>
          <a:stretch>
            <a:fillRect/>
          </a:stretch>
        </p:blipFill>
        <p:spPr>
          <a:xfrm>
            <a:off x="1268277" y="2335677"/>
            <a:ext cx="7123975" cy="1514725"/>
          </a:xfrm>
          <a:prstGeom prst="rect">
            <a:avLst/>
          </a:prstGeom>
          <a:noFill/>
          <a:ln>
            <a:noFill/>
          </a:ln>
        </p:spPr>
      </p:pic>
      <p:pic>
        <p:nvPicPr>
          <p:cNvPr id="168" name="Google Shape;168;p22"/>
          <p:cNvPicPr preferRelativeResize="0"/>
          <p:nvPr/>
        </p:nvPicPr>
        <p:blipFill>
          <a:blip r:embed="rId4">
            <a:alphaModFix/>
          </a:blip>
          <a:stretch>
            <a:fillRect/>
          </a:stretch>
        </p:blipFill>
        <p:spPr>
          <a:xfrm>
            <a:off x="1268275" y="5018394"/>
            <a:ext cx="5734050" cy="638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3"/>
          <p:cNvSpPr txBox="1">
            <a:spLocks noGrp="1"/>
          </p:cNvSpPr>
          <p:nvPr>
            <p:ph type="title"/>
          </p:nvPr>
        </p:nvSpPr>
        <p:spPr>
          <a:xfrm>
            <a:off x="1066800" y="868743"/>
            <a:ext cx="10058400" cy="81514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800"/>
              <a:buFont typeface="Gill Sans"/>
              <a:buNone/>
            </a:pPr>
            <a:r>
              <a:rPr lang="en-IN" sz="1800" b="1"/>
              <a:t>7. FEATURE SCALING  AND STANDARDIZATION</a:t>
            </a:r>
            <a:endParaRPr sz="1800" b="1"/>
          </a:p>
        </p:txBody>
      </p:sp>
      <p:sp>
        <p:nvSpPr>
          <p:cNvPr id="174" name="Google Shape;174;p23"/>
          <p:cNvSpPr txBox="1">
            <a:spLocks noGrp="1"/>
          </p:cNvSpPr>
          <p:nvPr>
            <p:ph type="body" idx="1"/>
          </p:nvPr>
        </p:nvSpPr>
        <p:spPr>
          <a:xfrm>
            <a:off x="1066800" y="1917590"/>
            <a:ext cx="5029200" cy="3370028"/>
          </a:xfrm>
          <a:prstGeom prst="rect">
            <a:avLst/>
          </a:prstGeom>
          <a:noFill/>
          <a:ln>
            <a:noFill/>
          </a:ln>
        </p:spPr>
        <p:txBody>
          <a:bodyPr spcFirstLastPara="1" wrap="square" lIns="91425" tIns="45700" rIns="91425" bIns="45700" anchor="t" anchorCtr="0">
            <a:normAutofit fontScale="85000" lnSpcReduction="10000"/>
          </a:bodyPr>
          <a:lstStyle/>
          <a:p>
            <a:pPr marL="342900" lvl="0" indent="-342900" algn="just" rtl="0">
              <a:lnSpc>
                <a:spcPct val="107000"/>
              </a:lnSpc>
              <a:spcBef>
                <a:spcPts val="0"/>
              </a:spcBef>
              <a:spcAft>
                <a:spcPts val="0"/>
              </a:spcAft>
              <a:buSzPct val="100000"/>
              <a:buFont typeface="Noto Sans Symbols"/>
              <a:buChar char="∙"/>
            </a:pPr>
            <a:r>
              <a:rPr lang="en-IN" sz="1800">
                <a:latin typeface="Calibri"/>
                <a:ea typeface="Calibri"/>
                <a:cs typeface="Calibri"/>
                <a:sym typeface="Calibri"/>
              </a:rPr>
              <a:t>Finding variance inflation factor in each scaled column</a:t>
            </a:r>
            <a:endParaRPr/>
          </a:p>
          <a:p>
            <a:pPr marL="342900" lvl="0" indent="-342900" algn="just" rtl="0">
              <a:lnSpc>
                <a:spcPct val="107000"/>
              </a:lnSpc>
              <a:spcBef>
                <a:spcPts val="1000"/>
              </a:spcBef>
              <a:spcAft>
                <a:spcPts val="0"/>
              </a:spcAft>
              <a:buSzPct val="100000"/>
              <a:buFont typeface="Noto Sans Symbols"/>
              <a:buChar char="∙"/>
            </a:pPr>
            <a:r>
              <a:rPr lang="en-IN" sz="1800">
                <a:latin typeface="Calibri"/>
                <a:ea typeface="Calibri"/>
                <a:cs typeface="Calibri"/>
                <a:sym typeface="Calibri"/>
              </a:rPr>
              <a:t>This gives us relationship between feature vs feature and we can drop if necessary to avoid multicollinearity.</a:t>
            </a:r>
            <a:endParaRPr/>
          </a:p>
          <a:p>
            <a:pPr marL="342900" lvl="0" indent="-342900" algn="just" rtl="0">
              <a:lnSpc>
                <a:spcPct val="107000"/>
              </a:lnSpc>
              <a:spcBef>
                <a:spcPts val="1000"/>
              </a:spcBef>
              <a:spcAft>
                <a:spcPts val="0"/>
              </a:spcAft>
              <a:buSzPct val="100000"/>
              <a:buFont typeface="Noto Sans Symbols"/>
              <a:buChar char="∙"/>
            </a:pPr>
            <a:r>
              <a:rPr lang="en-IN" sz="1800">
                <a:latin typeface="Calibri"/>
                <a:ea typeface="Calibri"/>
                <a:cs typeface="Calibri"/>
                <a:sym typeface="Calibri"/>
              </a:rPr>
              <a:t>From the below observation, I have not considered this step.</a:t>
            </a:r>
            <a:endParaRPr/>
          </a:p>
          <a:p>
            <a:pPr marL="342900" lvl="0" indent="-342900" algn="just" rtl="0">
              <a:lnSpc>
                <a:spcPct val="107000"/>
              </a:lnSpc>
              <a:spcBef>
                <a:spcPts val="1000"/>
              </a:spcBef>
              <a:spcAft>
                <a:spcPts val="0"/>
              </a:spcAft>
              <a:buSzPct val="100000"/>
              <a:buFont typeface="Noto Sans Symbols"/>
              <a:buChar char="∙"/>
            </a:pPr>
            <a:r>
              <a:rPr lang="en-IN" sz="1800">
                <a:latin typeface="Calibri"/>
                <a:ea typeface="Calibri"/>
                <a:cs typeface="Calibri"/>
                <a:sym typeface="Calibri"/>
              </a:rPr>
              <a:t>Also without dropping the features I got even better accuracy in the final model.</a:t>
            </a:r>
            <a:endParaRPr/>
          </a:p>
          <a:p>
            <a:pPr marL="342900" lvl="0" indent="-342900" algn="just" rtl="0">
              <a:lnSpc>
                <a:spcPct val="107000"/>
              </a:lnSpc>
              <a:spcBef>
                <a:spcPts val="1000"/>
              </a:spcBef>
              <a:spcAft>
                <a:spcPts val="0"/>
              </a:spcAft>
              <a:buSzPct val="100000"/>
              <a:buFont typeface="Noto Sans Symbols"/>
              <a:buChar char="∙"/>
            </a:pPr>
            <a:r>
              <a:rPr lang="en-IN" sz="1800">
                <a:latin typeface="Calibri"/>
                <a:ea typeface="Calibri"/>
                <a:cs typeface="Calibri"/>
                <a:sym typeface="Calibri"/>
              </a:rPr>
              <a:t>Let’s us now Scale the data for further processing.</a:t>
            </a:r>
            <a:endParaRPr/>
          </a:p>
          <a:p>
            <a:pPr marL="342900" lvl="0" indent="-342900" algn="just" rtl="0">
              <a:lnSpc>
                <a:spcPct val="107000"/>
              </a:lnSpc>
              <a:spcBef>
                <a:spcPts val="1800"/>
              </a:spcBef>
              <a:spcAft>
                <a:spcPts val="0"/>
              </a:spcAft>
              <a:buSzPct val="100000"/>
              <a:buFont typeface="Noto Sans Symbols"/>
              <a:buChar char="∙"/>
            </a:pPr>
            <a:r>
              <a:rPr lang="en-IN" sz="1800">
                <a:latin typeface="Calibri"/>
                <a:ea typeface="Calibri"/>
                <a:cs typeface="Calibri"/>
                <a:sym typeface="Calibri"/>
              </a:rPr>
              <a:t>we have used StandardScaler for further scaling up of data</a:t>
            </a:r>
            <a:endParaRPr/>
          </a:p>
        </p:txBody>
      </p:sp>
      <p:pic>
        <p:nvPicPr>
          <p:cNvPr id="175" name="Google Shape;175;p23"/>
          <p:cNvPicPr preferRelativeResize="0"/>
          <p:nvPr/>
        </p:nvPicPr>
        <p:blipFill rotWithShape="1">
          <a:blip r:embed="rId3">
            <a:alphaModFix/>
          </a:blip>
          <a:srcRect/>
          <a:stretch/>
        </p:blipFill>
        <p:spPr>
          <a:xfrm>
            <a:off x="6776002" y="2607366"/>
            <a:ext cx="4152900" cy="1219200"/>
          </a:xfrm>
          <a:prstGeom prst="rect">
            <a:avLst/>
          </a:prstGeom>
          <a:noFill/>
          <a:ln>
            <a:noFill/>
          </a:ln>
        </p:spPr>
      </p:pic>
    </p:spTree>
  </p:cSld>
  <p:clrMapOvr>
    <a:masterClrMapping/>
  </p:clrMapOvr>
</p:sld>
</file>

<file path=ppt/theme/theme1.xml><?xml version="1.0" encoding="utf-8"?>
<a:theme xmlns:a="http://schemas.openxmlformats.org/drawingml/2006/main" name="Gallery">
  <a:themeElements>
    <a:clrScheme name="Gallery">
      <a:dk1>
        <a:srgbClr val="000000"/>
      </a:dk1>
      <a:lt1>
        <a:srgbClr val="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Gallery">
  <a:themeElements>
    <a:clrScheme name="Gallery">
      <a:dk1>
        <a:srgbClr val="000000"/>
      </a:dk1>
      <a:lt1>
        <a:srgbClr val="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1168</Words>
  <Application>Microsoft Office PowerPoint</Application>
  <PresentationFormat>Widescreen</PresentationFormat>
  <Paragraphs>88</Paragraphs>
  <Slides>27</Slides>
  <Notes>27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27</vt:i4>
      </vt:variant>
    </vt:vector>
  </HeadingPairs>
  <TitlesOfParts>
    <vt:vector size="35" baseType="lpstr">
      <vt:lpstr>Noto Sans Symbols</vt:lpstr>
      <vt:lpstr>Calibri</vt:lpstr>
      <vt:lpstr>Courier New</vt:lpstr>
      <vt:lpstr>Gill Sans</vt:lpstr>
      <vt:lpstr>Arial</vt:lpstr>
      <vt:lpstr>Garamond</vt:lpstr>
      <vt:lpstr>Gallery</vt:lpstr>
      <vt:lpstr>Gallery</vt:lpstr>
      <vt:lpstr>Malignant Comments Classification</vt:lpstr>
      <vt:lpstr>PROBLEM STATEMENT:</vt:lpstr>
      <vt:lpstr>EDA STEPS / DATA PRE-PROCESSING DONE</vt:lpstr>
      <vt:lpstr>2. IMPORT ALL THE CRUCIAL LIBRARIES</vt:lpstr>
      <vt:lpstr>3. IMPORT THE DATASET</vt:lpstr>
      <vt:lpstr>4. IDENTIFYING AND HANDLING THE MISSING VALUES</vt:lpstr>
      <vt:lpstr>5. ENCODING THE CATEGORICAL DATA</vt:lpstr>
      <vt:lpstr>6. SPLITTING THE DATASET</vt:lpstr>
      <vt:lpstr>7. FEATURE SCALING  AND STANDARDIZATION</vt:lpstr>
      <vt:lpstr>ASSUMPTIONS CONSIDERED</vt:lpstr>
      <vt:lpstr>PowerPoint Presentation</vt:lpstr>
      <vt:lpstr>PowerPoint Presentation</vt:lpstr>
      <vt:lpstr>PowerPoint Presentation</vt:lpstr>
      <vt:lpstr>PowerPoint Presentation</vt:lpstr>
      <vt:lpstr>FOR THE MODEL BUILDING I HAVE CONSIDERED THE FOLLOWING 4 ALGORITHMS FOR THE TRAINING AND TESTING. </vt:lpstr>
      <vt:lpstr>RUN AND EVALUATE SELECTED MODELS</vt:lpstr>
      <vt:lpstr>1) KNeighborsClassifier </vt:lpstr>
      <vt:lpstr>2) RandomForestClassifier </vt:lpstr>
      <vt:lpstr>3) DecisionTreeClassifier </vt:lpstr>
      <vt:lpstr>4) ExtraTreesClassifier </vt:lpstr>
      <vt:lpstr>CROSS VALIDATION</vt:lpstr>
      <vt:lpstr>MODEL SELECTION</vt:lpstr>
      <vt:lpstr>HYPERPARAMETER TUNING</vt:lpstr>
      <vt:lpstr>FINAL MODEL ( POST HYPERPARAMETER TUNING)</vt:lpstr>
      <vt:lpstr>Key Findings and Conclusions of the Study</vt:lpstr>
      <vt:lpstr>Learning Outcomes of the Study in respect of Data Science</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Comments Classification</dc:title>
  <cp:lastModifiedBy>Krunal</cp:lastModifiedBy>
  <cp:revision>1</cp:revision>
  <dcterms:modified xsi:type="dcterms:W3CDTF">2021-10-17T15:03:08Z</dcterms:modified>
</cp:coreProperties>
</file>