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A73B-6EE5-0512-DC8C-F3DDD1855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22CE2-AE42-FFC3-C65E-41DA86E80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3EC46-9F12-1A29-EE00-FDBED5C2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FA04-0755-4195-B519-6ED0BBECE2D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8E5D6-6A55-1B03-763F-3D84A521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B72A-3FC9-7437-2479-2870B777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E319-5C2F-4E62-B18B-912FD4A76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7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9A9C-1201-83F6-49F3-163772B9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0FE39-94CD-C4E0-897D-A25623715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DA835-51EC-3968-EA35-97636600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FA04-0755-4195-B519-6ED0BBECE2D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AFFCB-BF18-62EC-6E2E-9AC24B94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0CD71-7843-B469-BB81-23497680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E319-5C2F-4E62-B18B-912FD4A76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55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85C25-1E9E-D7A7-742F-4A1386FF3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A7893-803B-E194-83A0-8F87831F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17628-5D93-8FBE-A36F-F141987A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FA04-0755-4195-B519-6ED0BBECE2D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EB29-2586-F97B-C740-94C2CE47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B1D87-891C-652D-E12B-50387207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E319-5C2F-4E62-B18B-912FD4A76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CACA-923A-A69A-E92E-76CE759C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57164-6B43-8275-FF14-21A706902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B7DF3-7C58-E456-6AFB-FFC73748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FA04-0755-4195-B519-6ED0BBECE2D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31F22-E017-EA99-7CAD-3FC5BAF7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B7A4A-E5CE-F9CE-33F0-AC64CF21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E319-5C2F-4E62-B18B-912FD4A76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36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6030-2320-B3A9-9D59-14394A30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A5772-1E0D-6767-20F3-7FEA91E18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D83A-DBC8-68CB-DD3B-11A32FDA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FA04-0755-4195-B519-6ED0BBECE2D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D0C46-EE0A-B0EA-E4F6-F5B978DC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FAF8B-0BDC-7A93-03D0-9E68D61F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E319-5C2F-4E62-B18B-912FD4A76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1CEE-2E88-F087-147F-D72196E7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A449-906E-730D-0886-17F4197D7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530EA-4667-94D6-E5D6-5275DE3F8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114A9-E417-0646-D09B-E0A0EB6D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FA04-0755-4195-B519-6ED0BBECE2D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BA06C-A5A3-4837-1FED-3C2AAB59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31B9A-4E8D-4825-5A2C-03287C5F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E319-5C2F-4E62-B18B-912FD4A76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2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13B6-6A92-1495-378C-C8FAE142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62244-EA73-43AE-DC94-DD63140AB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5DEB0-4A39-E6E4-42B7-0E70C453D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BC1EE-1BCF-F4BB-05B1-7FC02DAB8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31FF4-2740-D6D2-37A4-95BDAACC3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37AA5-F243-8D40-62E5-E0371838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FA04-0755-4195-B519-6ED0BBECE2D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8E707-500C-3FD1-9829-3F87D691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9D523-5E7A-7A48-3EB7-68A62775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E319-5C2F-4E62-B18B-912FD4A76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38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522C-003D-84FC-10E9-49C8996A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A4897-2FFD-168D-AEC9-217BA804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FA04-0755-4195-B519-6ED0BBECE2D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FD6D3-94DC-E291-8906-9207176D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8C048-5662-D429-80E2-D9F9939A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E319-5C2F-4E62-B18B-912FD4A76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3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F8D25-9CBB-7D47-C3A8-EE7C0B49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FA04-0755-4195-B519-6ED0BBECE2D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8FC5F-5DD9-5FEF-CF70-D8A14F1C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F4FB9-2FAB-7C43-5179-F3995B87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E319-5C2F-4E62-B18B-912FD4A76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50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ECF5-3E62-5C7A-8640-0CED1FDF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52902-4834-307B-2FB3-9B25C0020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A16D5-E357-6655-1E75-86D9F0127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0B577-8421-5D45-CB9F-940A5582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FA04-0755-4195-B519-6ED0BBECE2D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B3937-78A9-B532-879A-96A8FC66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B60BD-8FD5-B077-CB06-253D6C97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E319-5C2F-4E62-B18B-912FD4A76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30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F091-FE78-88FF-E4FD-4F0D56F2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C55CF-D7A3-96C0-FC84-97A6C5D2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E9D50-AFA3-1FF1-FCA8-CA0D89E71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FA891-2BEA-8B51-6319-5E6FB7BD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FA04-0755-4195-B519-6ED0BBECE2D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86EBB-A7D7-0B19-9CD8-6ABBA5C2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4BDE3-B275-3003-09E8-7546BED8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E319-5C2F-4E62-B18B-912FD4A76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7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1D344-1FBB-5512-DF63-DA81A05E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E27F7-A256-77C8-BFD1-2A2A97F7C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74C7-2D7F-9EB2-1174-3A2E7B274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FA04-0755-4195-B519-6ED0BBECE2D5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EE3A-BB1D-5F30-09A8-D2717121F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1F95B-F769-2438-BF2E-53E92AF16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2E319-5C2F-4E62-B18B-912FD4A76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0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FE27-804D-583E-6B9B-5226DE0C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Problem 13</a:t>
            </a:r>
            <a:r>
              <a:rPr lang="en-IN" sz="2800" baseline="30000" dirty="0"/>
              <a:t>th</a:t>
            </a:r>
            <a:r>
              <a:rPr lang="en-IN" sz="2800" dirty="0"/>
              <a:t> From </a:t>
            </a:r>
            <a:r>
              <a:rPr lang="en-IN" sz="2800" dirty="0" err="1"/>
              <a:t>HackerRank</a:t>
            </a:r>
            <a:r>
              <a:rPr lang="en-IN" sz="2800" dirty="0"/>
              <a:t> -Java Currency Formatter-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454A65-CE9D-5981-2332-7F883C200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736" y="1852519"/>
            <a:ext cx="465749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DB7447-2B87-63CF-1378-5E4ED5150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230" y="1852519"/>
            <a:ext cx="5585460" cy="36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3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1FE9-DE53-1DC6-4A33-56C09DCC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13</a:t>
            </a:r>
            <a:r>
              <a:rPr lang="en-IN" baseline="30000" dirty="0"/>
              <a:t>th</a:t>
            </a:r>
            <a:r>
              <a:rPr lang="en-IN" dirty="0"/>
              <a:t> with Explanation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B1A938-5924-1FC4-222F-EDF9CC58A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298" y="1825625"/>
            <a:ext cx="7867855" cy="4351338"/>
          </a:xfrm>
        </p:spPr>
      </p:pic>
    </p:spTree>
    <p:extLst>
      <p:ext uri="{BB962C8B-B14F-4D97-AF65-F5344CB8AC3E}">
        <p14:creationId xmlns:p14="http://schemas.microsoft.com/office/powerpoint/2010/main" val="235970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E505-0B14-4187-DB34-5F1C21FB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13</a:t>
            </a:r>
            <a:r>
              <a:rPr lang="en-IN" baseline="30000" dirty="0"/>
              <a:t>th</a:t>
            </a:r>
            <a:r>
              <a:rPr lang="en-IN" dirty="0"/>
              <a:t>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613944-1056-FBAD-A852-5196D87A5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058" y="1825625"/>
            <a:ext cx="53598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8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Problem 13th From HackerRank -Java Currency Formatter-</vt:lpstr>
      <vt:lpstr>Solution 13th with Explanation</vt:lpstr>
      <vt:lpstr>Output 13th-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13th From HackerRank -Java Currency Formatter-</dc:title>
  <dc:creator>Nimit BHANSALI</dc:creator>
  <cp:lastModifiedBy>Nimit BHANSALI</cp:lastModifiedBy>
  <cp:revision>1</cp:revision>
  <dcterms:created xsi:type="dcterms:W3CDTF">2022-10-02T12:38:47Z</dcterms:created>
  <dcterms:modified xsi:type="dcterms:W3CDTF">2022-10-02T12:43:16Z</dcterms:modified>
</cp:coreProperties>
</file>