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B546-9F1A-9FA2-9867-6DD37AA4D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CAAF7-87F4-ED96-DFB3-7BFB3D05C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2A86-06EB-4029-154A-5547DF28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4BBD-BEA1-976D-5EBD-D8BF490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F329-E7C5-20D9-FCAA-8BAC4E6E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1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8731-213B-E635-56F5-FD33A71F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A44A6-497A-EB0F-E8B7-087B16C8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D770-3871-188C-1D56-5615FA20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C8C0-43B8-A13B-6C9F-AC44C0DC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EB635-89E1-F6F7-8BEE-3D64CB65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3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B12D0-2FFB-0A8D-CE72-44E5E84A8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C2DE2-5056-204A-0011-880B39929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4AC6-D5B5-CF2A-7248-F986AA6B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88E0-837C-D369-CEA8-B9C2E5F3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64B1-D57D-C8B3-4432-8C7E26C8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770-44CB-BB27-B141-A8E45B55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BD92-BE2C-3F13-0810-032E396C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A3CF-96C1-8F97-4F18-B78A1215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2A48-E1C5-42B7-65BF-34C35008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26F0-E81C-E3B9-D73B-B8F4957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B075-6918-9479-73D1-6859014A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FF100-9517-DEEC-55C2-7F531E31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F35F-3CEE-201C-5626-0BFE607C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E484-24DD-F6CF-6228-7EA54B42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0CD7-0D30-DFDB-2BAB-FF85CFB6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DBBA-B6C6-2994-546A-BC3963E0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8E01-5F42-F501-F886-DB44B66B6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40FA5-A674-C6D6-ECCE-57AC3D865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857B-04EE-6960-51E4-43D1B2DE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13C8-AF03-3B14-66EE-9C694F08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1B8A3-07A6-406D-8BB9-6449D19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2137-DB2D-C8FF-E36E-2F7C26E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2435-F494-A067-E9A1-F38CE714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C135-BD4B-263D-CCB3-E876D1AE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21949-36CB-26BA-7410-C5ACB44FC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243A3-EBB5-C932-A1A6-E86ADFDFC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CC01B-C030-E9F6-8D20-170E2FFA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51A82-5D0D-CBC4-B112-557440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7EBF2-1A89-2222-99EC-DD62F66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3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2947-4B8E-F5AE-1C55-414F0CB7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751D4-DB45-F0C0-0A7F-A50C6E97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B54F3-38FC-4716-71BB-59781B71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FA5BE-0E68-1DF3-BD02-F21F2AC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7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62C18-65CF-0A21-A1B2-129A737F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77C3D-B260-5CB4-567F-BB5EDA05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31C9-283F-14DB-5AEA-B09310A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7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E85B-FA96-B033-70A9-30D426C2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96FC-31E8-ACBB-A1D9-88BBE8D4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0F49B-0B7D-BFFF-C73F-464898A2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02F0-01A4-DAE4-A5F9-2A163E04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77E8-1B69-769B-5A90-8C62132E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C47B-0E11-5D9C-40D4-8841D965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B2A6-B9F3-27F7-FDC6-94DDAB30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91B4C-63EE-A2C8-9653-3677F0B4A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D7FBA-FB49-DBE8-C424-44D999BE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0D3A-F82E-3925-B073-B63A17F8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3B6CE-7C16-E21B-454A-39C03E0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824D1-4966-65B5-BF00-FF7F1EEA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0109C-E91E-6A85-7103-2511B7F8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130DF-DF34-4F77-8E61-DBF1863E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F669-EA9C-B3E7-65E6-5EBD2CDB8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FF43-32D1-4CCA-9C53-EE7DF50F84B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B80B-B2C6-352A-2163-3463C629B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E34D-EF27-8D7E-BA76-8EA58C66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0226-68B2-418D-8D33-CBF07A005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C523-302A-2374-A9A0-1DA8D2AC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14</a:t>
            </a:r>
            <a:r>
              <a:rPr lang="en-IN" sz="2800" baseline="30000" dirty="0"/>
              <a:t>th</a:t>
            </a:r>
            <a:r>
              <a:rPr lang="en-IN" sz="2800" dirty="0"/>
              <a:t> -Java Strings 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6B0A6-CE24-FD64-AE62-6C1763B7A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224" y="1825625"/>
            <a:ext cx="5043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6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F3D-B2D3-4ADD-B677-7989562B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Solution 14</a:t>
            </a:r>
            <a:r>
              <a:rPr lang="en-IN" sz="2800" baseline="30000" dirty="0"/>
              <a:t>th</a:t>
            </a:r>
            <a:r>
              <a:rPr lang="en-IN" sz="2800" dirty="0"/>
              <a:t> with Explanation-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3DBD8-A3F6-AE85-C00E-2952FC018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567" y="1825625"/>
            <a:ext cx="9072865" cy="4351338"/>
          </a:xfrm>
        </p:spPr>
      </p:pic>
    </p:spTree>
    <p:extLst>
      <p:ext uri="{BB962C8B-B14F-4D97-AF65-F5344CB8AC3E}">
        <p14:creationId xmlns:p14="http://schemas.microsoft.com/office/powerpoint/2010/main" val="229325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3E6-1321-5897-D6DD-F45AEB6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14</a:t>
            </a:r>
            <a:r>
              <a:rPr lang="en-IN" baseline="30000" dirty="0"/>
              <a:t>th</a:t>
            </a:r>
            <a:r>
              <a:rPr lang="en-IN" dirty="0"/>
              <a:t> 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E5931-F55C-708A-476D-C1FE94A6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290" y="1825625"/>
            <a:ext cx="47134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 14th -Java Strings Introduction</vt:lpstr>
      <vt:lpstr>Solution 14th with Explanation- </vt:lpstr>
      <vt:lpstr>Output 14th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14th -Java Strings Introduction</dc:title>
  <dc:creator>Nimit BHANSALI</dc:creator>
  <cp:lastModifiedBy>Nimit BHANSALI</cp:lastModifiedBy>
  <cp:revision>1</cp:revision>
  <dcterms:created xsi:type="dcterms:W3CDTF">2022-10-03T08:26:48Z</dcterms:created>
  <dcterms:modified xsi:type="dcterms:W3CDTF">2022-10-03T09:06:24Z</dcterms:modified>
</cp:coreProperties>
</file>