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9CA8A-CDA9-958C-2545-FEE2EFE51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D6781-8CD1-0740-C9D0-4090F4F21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93C3F-BA56-5CE6-0E78-9D2CA80E8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28AE-B423-4E9F-A086-BC0D749F0BD1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BD60A-2C8E-279C-F80B-FC3DBF8D5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2E95E-EF48-5802-99C9-F7C1AD506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7653-EBEB-4083-A46E-59E76E1FF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31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CF067-0067-E9D5-12C1-9A38DC332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0E99EC-68F6-7833-D400-E935DF320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25D7D-CD5A-7C16-EEDB-BA4169740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28AE-B423-4E9F-A086-BC0D749F0BD1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0E61D-7CB9-26E0-78C9-E924BA3A4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A77FD-57DA-EFF7-F68E-FAEC6D6F1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7653-EBEB-4083-A46E-59E76E1FF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556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A6BA67-691A-3F8D-E527-E5FA20CBD9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7B1593-F849-CCBE-291B-FA4524BA9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55A99-A6CC-175B-E5DB-ED5167132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28AE-B423-4E9F-A086-BC0D749F0BD1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3710F-387C-39C5-B925-F584F9387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66EAB-C7C0-5923-7E18-B30EB075E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7653-EBEB-4083-A46E-59E76E1FF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74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EC07A-8622-CA72-89B6-E4B9393BA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94E70-67E1-1C26-6A73-9FBBDACCA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5D1D9-8C9B-F26F-EA56-8F4834716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28AE-B423-4E9F-A086-BC0D749F0BD1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B9DEA-4106-3AAA-F1D8-B89FFDAA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6D9E7-EB42-6D2D-1D99-5FF497969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7653-EBEB-4083-A46E-59E76E1FF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21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B9EE-7ED8-A7B4-5344-FE934753D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EF843-ADE3-D60D-3CB9-F987AC8C6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15E9C-CC42-5EFD-B65B-D0AEB8B4A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28AE-B423-4E9F-A086-BC0D749F0BD1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946CD-F5FD-0EED-139D-2FC6EDC59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35C54-9A54-AAC2-F1A3-8E1DBAD63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7653-EBEB-4083-A46E-59E76E1FF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769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D052E-426F-B606-8F4C-89130439B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7BB9B-7BA2-23A8-DEAB-10E7FC3D3B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5CAEA4-0421-A24A-D4C7-9878E5489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2DA60-3199-60F6-00D0-B4C04B296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28AE-B423-4E9F-A086-BC0D749F0BD1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4D4B2-1EF4-77D9-3E30-5C8D320F2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60C51-9988-1BAE-A568-308F6A293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7653-EBEB-4083-A46E-59E76E1FF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436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CA72-5322-2FB2-AFDD-319377C63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2EE5B-2F65-9E0B-FFBF-99C5415BD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DD4C49-E10E-41D9-1942-FFAEB01A5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188EDF-8C20-E4AB-2EC5-9B899D5DDE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C18E60-3B1E-3E6E-B469-456E0BB90F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2DD0C1-72D8-A99F-3DA3-C56D02807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28AE-B423-4E9F-A086-BC0D749F0BD1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5F4BD2-2AF6-E51A-7E5A-B5F0FDAA6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03B25D-0B05-8A4D-46F9-8F488D030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7653-EBEB-4083-A46E-59E76E1FF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12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7266B-8F60-6DB5-4511-6F1957A89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7D42EF-D415-728C-6212-8F5CF6304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28AE-B423-4E9F-A086-BC0D749F0BD1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12B9D-ACE0-41AF-0A63-5AE460694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C2417D-93EB-6241-8ACC-3C01EFFD3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7653-EBEB-4083-A46E-59E76E1FF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43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DAA42F-6FBE-3007-3A7E-94A5EC211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28AE-B423-4E9F-A086-BC0D749F0BD1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D9825-B167-277A-3C90-FB303D6A5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E856D-A8A6-A117-D8FA-B71E6D5F0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7653-EBEB-4083-A46E-59E76E1FF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45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79F5E-FD59-8E28-18A9-3D87B206D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B03EF-CB8B-68E1-AE0A-B401CE460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AF84DE-4075-5FB9-C1EA-0BE0914CE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FFE8C-2DDE-74F6-C30B-BF8CF501F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28AE-B423-4E9F-A086-BC0D749F0BD1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63135-70BF-572E-B3B6-345D76E13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BC88E-A2B9-37AB-1C70-816808675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7653-EBEB-4083-A46E-59E76E1FF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803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A4329-02A5-73CD-0497-D1343FEED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17178D-4D8C-45E7-C86D-0891C6BF00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B8E2F-0437-D151-3B84-B909EA898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AC90F-29D3-34A9-95F4-936337329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28AE-B423-4E9F-A086-BC0D749F0BD1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2C5ED-E975-D8BD-1DEB-5CE3186B6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7A5C7-B170-FA32-EDC2-9AF80939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7653-EBEB-4083-A46E-59E76E1FF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060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5FA37C-2ED1-38F7-4342-9FC4BF7FB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B34FE-099F-81D9-3256-ABEEE1972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C364D-A127-EBAC-6AE7-AFCC5F5947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628AE-B423-4E9F-A086-BC0D749F0BD1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09491-3E54-EE47-8323-02E3741E8D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08D58-4925-D5B9-093A-2C53EEE67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57653-EBEB-4083-A46E-59E76E1FF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93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C8F5B-961E-8709-5711-F8949FBA8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Problem 10</a:t>
            </a:r>
            <a:r>
              <a:rPr lang="en-IN" sz="2800" baseline="30000" dirty="0"/>
              <a:t>th</a:t>
            </a:r>
            <a:r>
              <a:rPr lang="en-IN" sz="2800" dirty="0"/>
              <a:t> from </a:t>
            </a:r>
            <a:r>
              <a:rPr lang="en-IN" sz="2800" dirty="0" err="1"/>
              <a:t>HackerRank</a:t>
            </a:r>
            <a:r>
              <a:rPr lang="en-IN" sz="2800" dirty="0"/>
              <a:t>-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EF378D-BD85-8CE3-DD96-19B8A9C918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4918" y="1825625"/>
            <a:ext cx="53681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327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1B999-4990-F781-75AB-CF33B9824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Solution 10</a:t>
            </a:r>
            <a:r>
              <a:rPr lang="en-IN" sz="2800" baseline="30000" dirty="0"/>
              <a:t>th</a:t>
            </a:r>
            <a:r>
              <a:rPr lang="en-IN" sz="2800" dirty="0"/>
              <a:t> with Explanation-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6B4F4A-880D-1D09-44CC-BA059DA2F2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2303" y="1825625"/>
            <a:ext cx="8867394" cy="4351338"/>
          </a:xfrm>
        </p:spPr>
      </p:pic>
    </p:spTree>
    <p:extLst>
      <p:ext uri="{BB962C8B-B14F-4D97-AF65-F5344CB8AC3E}">
        <p14:creationId xmlns:p14="http://schemas.microsoft.com/office/powerpoint/2010/main" val="826585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0CC2C-077F-166A-4CED-CAA35A39A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 10</a:t>
            </a:r>
            <a:r>
              <a:rPr lang="en-IN" baseline="30000" dirty="0"/>
              <a:t>th</a:t>
            </a:r>
            <a:r>
              <a:rPr lang="en-IN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BD6C46-DA86-637A-F897-BD1CEA36E3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4541" y="1825625"/>
            <a:ext cx="724291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553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4AEA-B5AD-F00C-C97D-39258E44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11</a:t>
            </a:r>
            <a:r>
              <a:rPr lang="en-IN" baseline="30000" dirty="0"/>
              <a:t>th</a:t>
            </a:r>
            <a:r>
              <a:rPr lang="en-IN" dirty="0"/>
              <a:t> from </a:t>
            </a:r>
            <a:r>
              <a:rPr lang="en-IN" dirty="0" err="1"/>
              <a:t>HackerRank</a:t>
            </a:r>
            <a:r>
              <a:rPr lang="en-IN" dirty="0"/>
              <a:t>-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97A143-26D5-F102-4E1C-AB3792BE5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2012" y="1825625"/>
            <a:ext cx="582991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167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C315-A37F-9D6B-A858-9E71F3797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Solution 11</a:t>
            </a:r>
            <a:r>
              <a:rPr lang="en-IN" sz="2800" baseline="30000" dirty="0"/>
              <a:t>th</a:t>
            </a:r>
            <a:r>
              <a:rPr lang="en-IN" sz="2800" dirty="0"/>
              <a:t> with Explanation-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7A8BB7-B272-BBA9-84AF-96491D9529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5931" y="1825625"/>
            <a:ext cx="8080138" cy="4351338"/>
          </a:xfrm>
        </p:spPr>
      </p:pic>
    </p:spTree>
    <p:extLst>
      <p:ext uri="{BB962C8B-B14F-4D97-AF65-F5344CB8AC3E}">
        <p14:creationId xmlns:p14="http://schemas.microsoft.com/office/powerpoint/2010/main" val="745297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FFADE-60A4-8381-A353-2E6096A64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 11</a:t>
            </a:r>
            <a:r>
              <a:rPr lang="en-IN" baseline="30000" dirty="0"/>
              <a:t>th</a:t>
            </a:r>
            <a:r>
              <a:rPr lang="en-IN" dirty="0"/>
              <a:t>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A166EAC-7368-43C2-83A8-C1264A0911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7987" y="1825625"/>
            <a:ext cx="66760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467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74354-366B-CCA9-C207-6D16B5F6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Problem 12</a:t>
            </a:r>
            <a:r>
              <a:rPr lang="en-IN" sz="2800" baseline="30000" dirty="0"/>
              <a:t>th</a:t>
            </a:r>
            <a:r>
              <a:rPr lang="en-IN" sz="2800" dirty="0"/>
              <a:t> from Hacker Rank-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24D9C3-9A91-F024-CD4B-AE88D4E79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4212" y="1825625"/>
            <a:ext cx="53533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79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E044B-9082-23C9-5844-F5D6E8343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Solution 12</a:t>
            </a:r>
            <a:r>
              <a:rPr lang="en-IN" sz="2800" baseline="30000" dirty="0"/>
              <a:t>th</a:t>
            </a:r>
            <a:r>
              <a:rPr lang="en-IN" sz="2800" dirty="0"/>
              <a:t> with Explanation-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1ACF87-6078-889A-4905-1BDA5DD70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6777" y="1825625"/>
            <a:ext cx="8644266" cy="4351338"/>
          </a:xfrm>
        </p:spPr>
      </p:pic>
    </p:spTree>
    <p:extLst>
      <p:ext uri="{BB962C8B-B14F-4D97-AF65-F5344CB8AC3E}">
        <p14:creationId xmlns:p14="http://schemas.microsoft.com/office/powerpoint/2010/main" val="318190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97248-D347-DF8E-C112-10A388364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Output 12</a:t>
            </a:r>
            <a:r>
              <a:rPr lang="en-IN" sz="2800" baseline="30000" dirty="0"/>
              <a:t>th</a:t>
            </a:r>
            <a:r>
              <a:rPr lang="en-IN" sz="2800" dirty="0"/>
              <a:t> -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D7B494-6AC9-7EE2-0027-66AE93654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7799" y="1825625"/>
            <a:ext cx="71164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652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32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Problem 10th from HackerRank-</vt:lpstr>
      <vt:lpstr>Solution 10th with Explanation-</vt:lpstr>
      <vt:lpstr>Output 10th </vt:lpstr>
      <vt:lpstr>Problem 11th from HackerRank-</vt:lpstr>
      <vt:lpstr>Solution 11th with Explanation-</vt:lpstr>
      <vt:lpstr>Output 11th </vt:lpstr>
      <vt:lpstr>Problem 12th from Hacker Rank-</vt:lpstr>
      <vt:lpstr>Solution 12th with Explanation-</vt:lpstr>
      <vt:lpstr>Output 12th 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10th from HackerRank-</dc:title>
  <dc:creator>Nimit BHANSALI</dc:creator>
  <cp:lastModifiedBy>Nimit BHANSALI</cp:lastModifiedBy>
  <cp:revision>2</cp:revision>
  <dcterms:created xsi:type="dcterms:W3CDTF">2022-10-01T09:32:07Z</dcterms:created>
  <dcterms:modified xsi:type="dcterms:W3CDTF">2022-10-01T09:51:08Z</dcterms:modified>
</cp:coreProperties>
</file>