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7DAF-88DF-60E5-51D7-F76D9EBBB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5ABAE-761D-EDD7-6AA4-9FF04535A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8961-DF72-1D25-59B5-C3C68EB1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AAB1-031E-5560-113D-FABE20BA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AE2F-7B6A-0B9D-24C7-2122FF0B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9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FC93-AE14-4895-A665-561CFBAF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DAFE6-ED6E-3A32-3776-C3967127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98D4-90E6-EE73-EC9F-D585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6440-0370-86DC-F6A8-8632B6CD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5965-7D8C-E5A7-1045-E77661A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3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9773B-2172-235B-37ED-51B0DFAE6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9B66-8075-DF30-33AB-978E6C1E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E1DE-4AA6-E03D-A296-1394F980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BAF9-1659-3746-DF17-7D2E8A99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7B35-2F28-1C27-4272-1507F83B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571E-3A94-7DC3-A71B-A201DE60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84C3-F0DE-F9CD-62A6-8C325AD2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B525-E0F6-486C-A4B8-BEDA85EA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DC5D-67EA-BE15-1BD8-08090689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FEB8-AB2C-44BE-6303-4940B3EA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0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2428-2897-71EC-DC45-FD3AC355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1C00-338C-DF99-C28D-0BC1F8B5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D9D7-4798-8FF3-03BE-8DF2A8A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2149-C1BF-CF3E-58B5-70558623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2F12-58D9-6987-7469-20E560AA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E7C-2F9E-E6FB-1BCD-0427665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F9C3-268C-532D-E5DE-9B2DEC65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FE1B9-4D7C-907D-093F-E3D9DEC5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803A-8526-D767-F228-9F2F1709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00D2-BC12-5867-78C8-86A1AE41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EB51-E573-E527-B351-A4CA49AA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E1AF-6B9A-125A-6157-6C865CD2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ADF83-A6C4-5F40-0F0C-C94FAB0B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8C62-5BA0-8131-F606-940B700D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8B961-36AC-2BC3-7F94-BE2113817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B6D81-68BE-D053-7A99-D4132E331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08305-E1A0-CBDF-7950-16039F95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0E97C-7048-8431-F842-18E2E830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34C66-309B-552E-211E-8D087DED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C975-BDD6-F8A5-542F-FF50309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9935B-AA4B-366E-E147-128A7675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51625-BA57-A2F3-6E03-4D951F01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5D8AA-0EB8-7C3A-2FBF-011C0115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A8BAE-0764-B234-76EA-6C58842C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8D012-BB80-E8F5-DC4C-AA78AEDE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E9738-4637-F94C-D159-36DCBF9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9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667F-45A4-4D5F-075B-A4D9842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20D1-7A4C-C410-C48C-B7EF08DD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D3D33-365F-C5EE-A910-32065365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E296-4DE0-77D7-75A4-693BD09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4CAA-49F3-97A6-6953-A44F8C5A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503A-3C20-3C20-9BC7-2651E93F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6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0C0E-B5E7-F8FE-48DB-FFE5F4A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6ADDB-8E6F-FAC5-75F6-9FC4D522A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5DC3F-5821-614F-7731-19A0635D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7A2F1-EB33-A226-7A61-20D7893C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C257D-2D35-2745-8577-D7460A57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24C5A-98FF-034C-176A-CDB42DA7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0325A-44E6-8A56-4119-B5D41363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A87A-65BD-2B1B-C09D-CFEED518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2577-93D3-9D0A-9CB5-A05C4CE1E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1981-0BCF-4B8E-951D-6CAB1B505481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87B6-5895-C08A-4986-ABDE0D36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3D22-10E6-DF2B-1792-3B57B9C1C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D2CE-3698-47C9-87BE-6A2AF3F87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7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DE3E-1BD0-3A7B-B351-E28A2753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Problem- Java </a:t>
            </a:r>
            <a:r>
              <a:rPr lang="en-IN" sz="2800" dirty="0" err="1"/>
              <a:t>SubString</a:t>
            </a:r>
            <a:r>
              <a:rPr lang="en-IN" sz="2800" dirty="0"/>
              <a:t> from </a:t>
            </a:r>
            <a:r>
              <a:rPr lang="en-IN" sz="2800" dirty="0" err="1"/>
              <a:t>HackerRank</a:t>
            </a:r>
            <a:r>
              <a:rPr lang="en-IN" sz="2800" dirty="0"/>
              <a:t>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DBA96-3A2D-5A00-E7F4-A16718711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413" y="1825625"/>
            <a:ext cx="4748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5F83-600D-F9E1-DAA5-7C3A55BD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Solution- Java Substring with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08BF6-FE0C-530F-6AD6-A476D9606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612" y="1825625"/>
            <a:ext cx="5974631" cy="4351338"/>
          </a:xfrm>
        </p:spPr>
      </p:pic>
    </p:spTree>
    <p:extLst>
      <p:ext uri="{BB962C8B-B14F-4D97-AF65-F5344CB8AC3E}">
        <p14:creationId xmlns:p14="http://schemas.microsoft.com/office/powerpoint/2010/main" val="110373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2023-5F4C-A705-BEA7-DE970471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27AA1-1805-0D9A-51C8-F0458E30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281" y="1825625"/>
            <a:ext cx="4765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Problem- Java SubString from HackerRank-</vt:lpstr>
      <vt:lpstr>Solution- Java Substring with Explanation</vt:lpstr>
      <vt:lpstr>Output-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 Java SubString from HackerRank-</dc:title>
  <dc:creator>Nimit BHANSALI</dc:creator>
  <cp:lastModifiedBy>Nimit BHANSALI</cp:lastModifiedBy>
  <cp:revision>1</cp:revision>
  <dcterms:created xsi:type="dcterms:W3CDTF">2022-10-04T14:02:14Z</dcterms:created>
  <dcterms:modified xsi:type="dcterms:W3CDTF">2022-10-04T14:07:50Z</dcterms:modified>
</cp:coreProperties>
</file>